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presentation.xml" ContentType="application/vnd.openxmlformats-officedocument.presentationml.presentation.main+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2.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notesSlides/notesSlide1.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14.xml" ContentType="application/vnd.openxmlformats-officedocument.presentationml.notesSlide+xml"/>
  <Override PartName="/ppt/notesSlides/notesSlide19.xml" ContentType="application/vnd.openxmlformats-officedocument.presentationml.notesSlide+xml"/>
  <Override PartName="/ppt/notesSlides/notesSlide15.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71"/>
  </p:notesMasterIdLst>
  <p:handoutMasterIdLst>
    <p:handoutMasterId r:id="rId72"/>
  </p:handoutMasterIdLst>
  <p:sldIdLst>
    <p:sldId id="2488" r:id="rId2"/>
    <p:sldId id="2414" r:id="rId3"/>
    <p:sldId id="278" r:id="rId4"/>
    <p:sldId id="2427" r:id="rId5"/>
    <p:sldId id="280" r:id="rId6"/>
    <p:sldId id="282" r:id="rId7"/>
    <p:sldId id="281" r:id="rId8"/>
    <p:sldId id="283" r:id="rId9"/>
    <p:sldId id="284" r:id="rId10"/>
    <p:sldId id="285" r:id="rId11"/>
    <p:sldId id="286" r:id="rId12"/>
    <p:sldId id="287" r:id="rId13"/>
    <p:sldId id="288" r:id="rId14"/>
    <p:sldId id="256" r:id="rId15"/>
    <p:sldId id="289" r:id="rId16"/>
    <p:sldId id="290" r:id="rId17"/>
    <p:sldId id="291" r:id="rId18"/>
    <p:sldId id="292" r:id="rId19"/>
    <p:sldId id="293" r:id="rId20"/>
    <p:sldId id="294" r:id="rId21"/>
    <p:sldId id="295" r:id="rId22"/>
    <p:sldId id="296" r:id="rId23"/>
    <p:sldId id="2416" r:id="rId24"/>
    <p:sldId id="2454" r:id="rId25"/>
    <p:sldId id="2453" r:id="rId26"/>
    <p:sldId id="2455" r:id="rId27"/>
    <p:sldId id="2457" r:id="rId28"/>
    <p:sldId id="2458" r:id="rId29"/>
    <p:sldId id="2344" r:id="rId30"/>
    <p:sldId id="2342" r:id="rId31"/>
    <p:sldId id="2460" r:id="rId32"/>
    <p:sldId id="2459" r:id="rId33"/>
    <p:sldId id="2462" r:id="rId34"/>
    <p:sldId id="2472" r:id="rId35"/>
    <p:sldId id="2463" r:id="rId36"/>
    <p:sldId id="2465" r:id="rId37"/>
    <p:sldId id="2444" r:id="rId38"/>
    <p:sldId id="2443" r:id="rId39"/>
    <p:sldId id="2442" r:id="rId40"/>
    <p:sldId id="2467" r:id="rId41"/>
    <p:sldId id="2468" r:id="rId42"/>
    <p:sldId id="2473" r:id="rId43"/>
    <p:sldId id="2475" r:id="rId44"/>
    <p:sldId id="2477" r:id="rId45"/>
    <p:sldId id="2476" r:id="rId46"/>
    <p:sldId id="2479" r:id="rId47"/>
    <p:sldId id="2478" r:id="rId48"/>
    <p:sldId id="2480" r:id="rId49"/>
    <p:sldId id="2481" r:id="rId50"/>
    <p:sldId id="2482" r:id="rId51"/>
    <p:sldId id="2483" r:id="rId52"/>
    <p:sldId id="2484" r:id="rId53"/>
    <p:sldId id="2485" r:id="rId54"/>
    <p:sldId id="2486" r:id="rId55"/>
    <p:sldId id="2489" r:id="rId56"/>
    <p:sldId id="2474" r:id="rId57"/>
    <p:sldId id="266" r:id="rId58"/>
    <p:sldId id="275" r:id="rId59"/>
    <p:sldId id="258" r:id="rId60"/>
    <p:sldId id="265" r:id="rId61"/>
    <p:sldId id="267" r:id="rId62"/>
    <p:sldId id="268" r:id="rId63"/>
    <p:sldId id="269" r:id="rId64"/>
    <p:sldId id="270" r:id="rId65"/>
    <p:sldId id="272" r:id="rId66"/>
    <p:sldId id="271" r:id="rId67"/>
    <p:sldId id="273" r:id="rId68"/>
    <p:sldId id="274" r:id="rId69"/>
    <p:sldId id="259" r:id="rId70"/>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C0EF"/>
    <a:srgbClr val="76D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784" autoAdjust="0"/>
    <p:restoredTop sz="94728"/>
  </p:normalViewPr>
  <p:slideViewPr>
    <p:cSldViewPr snapToGrid="0" snapToObjects="1">
      <p:cViewPr varScale="1">
        <p:scale>
          <a:sx n="97" d="100"/>
          <a:sy n="97" d="100"/>
        </p:scale>
        <p:origin x="872" y="200"/>
      </p:cViewPr>
      <p:guideLst/>
    </p:cSldViewPr>
  </p:slideViewPr>
  <p:notesTextViewPr>
    <p:cViewPr>
      <p:scale>
        <a:sx n="1" d="1"/>
        <a:sy n="1" d="1"/>
      </p:scale>
      <p:origin x="0" y="0"/>
    </p:cViewPr>
  </p:notesTextViewPr>
  <p:notesViewPr>
    <p:cSldViewPr snapToGrid="0" snapToObjects="1">
      <p:cViewPr varScale="1">
        <p:scale>
          <a:sx n="151" d="100"/>
          <a:sy n="151" d="100"/>
        </p:scale>
        <p:origin x="5632" y="20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79" Type="http://schemas.openxmlformats.org/officeDocument/2006/relationships/customXml" Target="../customXml/item3.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customXml" Target="../customXml/item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78"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8AA901B7-97A3-A047-8C55-F9E068B0CFA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CD15E7EA-00B5-E44A-88D6-3B3FC085BBB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355B724-8DF2-DC4A-9D1D-C86BF12B7BC1}" type="datetimeFigureOut">
              <a:rPr lang="nl-NL" smtClean="0"/>
              <a:t>13-06-2023</a:t>
            </a:fld>
            <a:endParaRPr lang="nl-NL"/>
          </a:p>
        </p:txBody>
      </p:sp>
      <p:sp>
        <p:nvSpPr>
          <p:cNvPr id="4" name="Tijdelijke aanduiding voor voettekst 3">
            <a:extLst>
              <a:ext uri="{FF2B5EF4-FFF2-40B4-BE49-F238E27FC236}">
                <a16:creationId xmlns:a16="http://schemas.microsoft.com/office/drawing/2014/main" id="{35037704-58AB-EA42-B5A6-F0D46883EC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CC291C83-5171-294F-A0AC-8449BBD310E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255BF00-9E62-D949-AFC6-C46CFE124CA1}" type="slidenum">
              <a:rPr lang="nl-NL" smtClean="0"/>
              <a:t>‹nr.›</a:t>
            </a:fld>
            <a:endParaRPr lang="nl-NL"/>
          </a:p>
        </p:txBody>
      </p:sp>
    </p:spTree>
    <p:extLst>
      <p:ext uri="{BB962C8B-B14F-4D97-AF65-F5344CB8AC3E}">
        <p14:creationId xmlns:p14="http://schemas.microsoft.com/office/powerpoint/2010/main" val="16708079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986CC1-23F9-C442-8B7F-D4ACA2247B4E}" type="datetimeFigureOut">
              <a:rPr lang="nl-NL" smtClean="0"/>
              <a:t>13-06-2023</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7FFECC-5038-8244-B397-8C533C880A5D}" type="slidenum">
              <a:rPr lang="nl-NL" smtClean="0"/>
              <a:t>‹nr.›</a:t>
            </a:fld>
            <a:endParaRPr lang="nl-NL"/>
          </a:p>
        </p:txBody>
      </p:sp>
    </p:spTree>
    <p:extLst>
      <p:ext uri="{BB962C8B-B14F-4D97-AF65-F5344CB8AC3E}">
        <p14:creationId xmlns:p14="http://schemas.microsoft.com/office/powerpoint/2010/main" val="1498811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endParaRPr lang="nl-NL" sz="1200" baseline="0"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BC47BE-FD56-4F98-8A16-A876065DD99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9812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5EBC47BE-FD56-4F98-8A16-A876065DD994}" type="slidenum">
              <a:rPr lang="nl-NL" smtClean="0"/>
              <a:t>30</a:t>
            </a:fld>
            <a:endParaRPr lang="nl-NL"/>
          </a:p>
        </p:txBody>
      </p:sp>
    </p:spTree>
    <p:extLst>
      <p:ext uri="{BB962C8B-B14F-4D97-AF65-F5344CB8AC3E}">
        <p14:creationId xmlns:p14="http://schemas.microsoft.com/office/powerpoint/2010/main" val="1120588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3D7FFECC-5038-8244-B397-8C533C880A5D}" type="slidenum">
              <a:rPr lang="nl-NL" smtClean="0"/>
              <a:t>32</a:t>
            </a:fld>
            <a:endParaRPr lang="nl-NL"/>
          </a:p>
        </p:txBody>
      </p:sp>
    </p:spTree>
    <p:extLst>
      <p:ext uri="{BB962C8B-B14F-4D97-AF65-F5344CB8AC3E}">
        <p14:creationId xmlns:p14="http://schemas.microsoft.com/office/powerpoint/2010/main" val="36006368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gn="l" rtl="0">
              <a:lnSpc>
                <a:spcPct val="100000"/>
              </a:lnSpc>
              <a:spcBef>
                <a:spcPts val="0"/>
              </a:spcBef>
              <a:spcAft>
                <a:spcPts val="0"/>
              </a:spcAft>
              <a:buNone/>
            </a:pPr>
            <a:r>
              <a:rPr lang="nl-NL" dirty="0"/>
              <a:t>Scope van het probleem in NL:</a:t>
            </a:r>
          </a:p>
          <a:p>
            <a:pPr marL="457200" lvl="0" indent="-298450" algn="l" rtl="0">
              <a:lnSpc>
                <a:spcPct val="100000"/>
              </a:lnSpc>
              <a:spcBef>
                <a:spcPts val="0"/>
              </a:spcBef>
              <a:spcAft>
                <a:spcPts val="0"/>
              </a:spcAft>
              <a:buSzPts val="1100"/>
              <a:buChar char="-"/>
            </a:pPr>
            <a:r>
              <a:rPr lang="nl-NL" dirty="0"/>
              <a:t>Klachten/problemen bij kinderen met chronische ziekte (fysieke klachten, psychosociale klachten)</a:t>
            </a:r>
          </a:p>
          <a:p>
            <a:pPr marL="457200" lvl="0" indent="-298450" algn="l" rtl="0">
              <a:lnSpc>
                <a:spcPct val="100000"/>
              </a:lnSpc>
              <a:spcBef>
                <a:spcPts val="0"/>
              </a:spcBef>
              <a:spcAft>
                <a:spcPts val="0"/>
              </a:spcAft>
              <a:buSzPts val="1100"/>
              <a:buChar char="-"/>
            </a:pPr>
            <a:r>
              <a:rPr lang="nl-NL" dirty="0"/>
              <a:t>Kinderen worden steeds ouder → effecten op de lange termijn worden van grotere invloed en passende ondersteuning belangrijker </a:t>
            </a:r>
          </a:p>
          <a:p>
            <a:pPr marL="457200" lvl="0" indent="-298450" algn="l" rtl="0">
              <a:lnSpc>
                <a:spcPct val="100000"/>
              </a:lnSpc>
              <a:spcBef>
                <a:spcPts val="0"/>
              </a:spcBef>
              <a:spcAft>
                <a:spcPts val="0"/>
              </a:spcAft>
              <a:buSzPts val="1100"/>
              <a:buChar char="-"/>
            </a:pPr>
            <a:r>
              <a:rPr lang="nl-NL" dirty="0"/>
              <a:t>Wetenschappelijk onderzoek VOOR de coronacrisis laat zien dat 25% van de kinderen emotionele problemen ontwikkelen, waaronder eenzaamheid, angst, depressie of vermoeidheid. Deze problemen hebben een negatieve invloed op het welzijn en leiden tot een slechtere fysieke en mentale gezondheid en maatschappelijke participatie in de volwassenheid. </a:t>
            </a:r>
          </a:p>
          <a:p>
            <a:pPr marL="457200" lvl="0" indent="-298450" algn="l" rtl="0">
              <a:lnSpc>
                <a:spcPct val="100000"/>
              </a:lnSpc>
              <a:spcBef>
                <a:spcPts val="0"/>
              </a:spcBef>
              <a:spcAft>
                <a:spcPts val="0"/>
              </a:spcAft>
              <a:buSzPts val="1100"/>
              <a:buChar char="-"/>
            </a:pPr>
            <a:r>
              <a:rPr lang="nl-NL" dirty="0"/>
              <a:t>Een recent rapport van </a:t>
            </a:r>
            <a:r>
              <a:rPr lang="nl-NL" dirty="0" err="1"/>
              <a:t>JongPit</a:t>
            </a:r>
            <a:r>
              <a:rPr lang="nl-NL" dirty="0"/>
              <a:t> laat zien dat het chronisch zieke kind vaker vroegtijdig school heeft verlaten en op volwassen leeftijd vaker staat ingeschreven bij het UWV, minder financieel zelfstandig is en minder vaak op zichzelf woont.</a:t>
            </a:r>
          </a:p>
          <a:p>
            <a:pPr marL="457200" lvl="0" indent="0" algn="l" rtl="0">
              <a:lnSpc>
                <a:spcPct val="100000"/>
              </a:lnSpc>
              <a:spcBef>
                <a:spcPts val="0"/>
              </a:spcBef>
              <a:spcAft>
                <a:spcPts val="0"/>
              </a:spcAft>
              <a:buNone/>
            </a:pPr>
            <a:r>
              <a:rPr lang="nl-NL" dirty="0"/>
              <a:t>→ geeft belang aan van monitoring op mentaal welzijn middels generieke </a:t>
            </a:r>
            <a:r>
              <a:rPr lang="nl-NL" dirty="0" err="1"/>
              <a:t>PROMs</a:t>
            </a:r>
            <a:r>
              <a:rPr lang="nl-NL" dirty="0"/>
              <a:t>, waardoor </a:t>
            </a:r>
            <a:r>
              <a:rPr lang="nl-NL" dirty="0" err="1"/>
              <a:t>vroegsignaleren</a:t>
            </a:r>
            <a:r>
              <a:rPr lang="nl-NL" dirty="0"/>
              <a:t>, </a:t>
            </a:r>
            <a:r>
              <a:rPr lang="nl-NL" dirty="0" err="1"/>
              <a:t>bspreekbaar</a:t>
            </a:r>
            <a:r>
              <a:rPr lang="nl-NL" dirty="0"/>
              <a:t> maken, en, </a:t>
            </a:r>
            <a:r>
              <a:rPr lang="nl-NL" dirty="0" err="1"/>
              <a:t>mbv</a:t>
            </a:r>
            <a:r>
              <a:rPr lang="nl-NL" dirty="0"/>
              <a:t> samen beslissen, </a:t>
            </a:r>
            <a:r>
              <a:rPr lang="nl-NL" dirty="0" err="1"/>
              <a:t>vroegintervenieren</a:t>
            </a:r>
            <a:r>
              <a:rPr lang="nl-NL" dirty="0"/>
              <a:t> (om erger te voorkomen, sec preventie)</a:t>
            </a:r>
          </a:p>
        </p:txBody>
      </p:sp>
      <p:sp>
        <p:nvSpPr>
          <p:cNvPr id="4" name="Tijdelijke aanduiding voor dianummer 3"/>
          <p:cNvSpPr>
            <a:spLocks noGrp="1"/>
          </p:cNvSpPr>
          <p:nvPr>
            <p:ph type="sldNum" sz="quarter" idx="5"/>
          </p:nvPr>
        </p:nvSpPr>
        <p:spPr/>
        <p:txBody>
          <a:bodyPr/>
          <a:lstStyle/>
          <a:p>
            <a:fld id="{3D7FFECC-5038-8244-B397-8C533C880A5D}" type="slidenum">
              <a:rPr lang="nl-NL" smtClean="0"/>
              <a:t>43</a:t>
            </a:fld>
            <a:endParaRPr lang="nl-NL"/>
          </a:p>
        </p:txBody>
      </p:sp>
    </p:spTree>
    <p:extLst>
      <p:ext uri="{BB962C8B-B14F-4D97-AF65-F5344CB8AC3E}">
        <p14:creationId xmlns:p14="http://schemas.microsoft.com/office/powerpoint/2010/main" val="30706280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Viewer in HIX noemen</a:t>
            </a:r>
          </a:p>
        </p:txBody>
      </p:sp>
      <p:sp>
        <p:nvSpPr>
          <p:cNvPr id="4" name="Tijdelijke aanduiding voor dianummer 3"/>
          <p:cNvSpPr>
            <a:spLocks noGrp="1"/>
          </p:cNvSpPr>
          <p:nvPr>
            <p:ph type="sldNum" sz="quarter" idx="5"/>
          </p:nvPr>
        </p:nvSpPr>
        <p:spPr/>
        <p:txBody>
          <a:bodyPr/>
          <a:lstStyle/>
          <a:p>
            <a:fld id="{3D7FFECC-5038-8244-B397-8C533C880A5D}" type="slidenum">
              <a:rPr lang="nl-NL" smtClean="0"/>
              <a:t>47</a:t>
            </a:fld>
            <a:endParaRPr lang="nl-NL"/>
          </a:p>
        </p:txBody>
      </p:sp>
    </p:spTree>
    <p:extLst>
      <p:ext uri="{BB962C8B-B14F-4D97-AF65-F5344CB8AC3E}">
        <p14:creationId xmlns:p14="http://schemas.microsoft.com/office/powerpoint/2010/main" val="41869066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Ook link naar onderzoek Kwetsbaar en Weerbaar, waarin gen </a:t>
            </a:r>
            <a:r>
              <a:rPr lang="nl-NL" dirty="0" err="1"/>
              <a:t>PROMs</a:t>
            </a:r>
            <a:r>
              <a:rPr lang="nl-NL" dirty="0"/>
              <a:t> nu afgenomen worden bij </a:t>
            </a:r>
            <a:r>
              <a:rPr lang="nl-NL" dirty="0" err="1"/>
              <a:t>chr</a:t>
            </a:r>
            <a:r>
              <a:rPr lang="nl-NL" dirty="0"/>
              <a:t> zieke kinderen 10-18 </a:t>
            </a:r>
            <a:r>
              <a:rPr lang="nl-NL" dirty="0" err="1"/>
              <a:t>jr</a:t>
            </a:r>
            <a:r>
              <a:rPr lang="nl-NL" dirty="0"/>
              <a:t>, en ook </a:t>
            </a:r>
            <a:r>
              <a:rPr lang="nl-NL" dirty="0" err="1"/>
              <a:t>kindtool</a:t>
            </a:r>
            <a:r>
              <a:rPr lang="nl-NL" dirty="0"/>
              <a:t> </a:t>
            </a:r>
            <a:r>
              <a:rPr lang="nl-NL" dirty="0" err="1"/>
              <a:t>mbt</a:t>
            </a:r>
            <a:r>
              <a:rPr lang="nl-NL" dirty="0"/>
              <a:t> samen beslissen; ingebouwd in KLIK.</a:t>
            </a:r>
          </a:p>
        </p:txBody>
      </p:sp>
      <p:sp>
        <p:nvSpPr>
          <p:cNvPr id="4" name="Tijdelijke aanduiding voor dianummer 3"/>
          <p:cNvSpPr>
            <a:spLocks noGrp="1"/>
          </p:cNvSpPr>
          <p:nvPr>
            <p:ph type="sldNum" sz="quarter" idx="5"/>
          </p:nvPr>
        </p:nvSpPr>
        <p:spPr/>
        <p:txBody>
          <a:bodyPr/>
          <a:lstStyle/>
          <a:p>
            <a:fld id="{3D7FFECC-5038-8244-B397-8C533C880A5D}" type="slidenum">
              <a:rPr lang="nl-NL" smtClean="0"/>
              <a:t>48</a:t>
            </a:fld>
            <a:endParaRPr lang="nl-NL"/>
          </a:p>
        </p:txBody>
      </p:sp>
    </p:spTree>
    <p:extLst>
      <p:ext uri="{BB962C8B-B14F-4D97-AF65-F5344CB8AC3E}">
        <p14:creationId xmlns:p14="http://schemas.microsoft.com/office/powerpoint/2010/main" val="7545312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Bottomline: buikpijnklachten + verminderd sociaal functioneren/sociale angst + schoolverzuim. Verhaal: gepest door anders zijn t.g.v. diabetes, waardoor met tegenzin naar school en opzien tegen sociale contacten. Klinische impact: brede blik qua medische oorzaken en psychologische oorzaken van begin af aan uitdragen. Visuele weergave zorgt voor meer inzicht bij patiënt. Was niet van plan geweest het in te brengen tijdens consult, maar door </a:t>
            </a:r>
            <a:r>
              <a:rPr lang="nl-NL" dirty="0" err="1"/>
              <a:t>PROMs</a:t>
            </a:r>
            <a:r>
              <a:rPr lang="nl-NL" dirty="0"/>
              <a:t> en gesprek hierover wel ter sprake gekomen. Wil graag hulp</a:t>
            </a:r>
          </a:p>
        </p:txBody>
      </p:sp>
      <p:sp>
        <p:nvSpPr>
          <p:cNvPr id="4" name="Tijdelijke aanduiding voor dianummer 3"/>
          <p:cNvSpPr>
            <a:spLocks noGrp="1"/>
          </p:cNvSpPr>
          <p:nvPr>
            <p:ph type="sldNum" sz="quarter" idx="5"/>
          </p:nvPr>
        </p:nvSpPr>
        <p:spPr/>
        <p:txBody>
          <a:bodyPr/>
          <a:lstStyle/>
          <a:p>
            <a:fld id="{3D7FFECC-5038-8244-B397-8C533C880A5D}" type="slidenum">
              <a:rPr lang="nl-NL" smtClean="0"/>
              <a:t>50</a:t>
            </a:fld>
            <a:endParaRPr lang="nl-NL"/>
          </a:p>
        </p:txBody>
      </p:sp>
    </p:spTree>
    <p:extLst>
      <p:ext uri="{BB962C8B-B14F-4D97-AF65-F5344CB8AC3E}">
        <p14:creationId xmlns:p14="http://schemas.microsoft.com/office/powerpoint/2010/main" val="31303001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chemeClr val="dk1"/>
                </a:solidFill>
              </a:rPr>
              <a:t>Bottomline: vermoeidheid, fors schoolverzuim en depressieve kenmerken. Opvallend ‘goede’ PEDSQL. Discrepantie benoemen naar patiënt en visualiseren → gesprek over wel/geen psychologische begeleiding, eerdere ervaringen in ziekenhuis hiermee. Klinische implicatie: niet direct verwijzen naar </a:t>
            </a:r>
            <a:r>
              <a:rPr lang="nl-NL" dirty="0" err="1">
                <a:solidFill>
                  <a:schemeClr val="dk1"/>
                </a:solidFill>
              </a:rPr>
              <a:t>pscyholoog</a:t>
            </a:r>
            <a:r>
              <a:rPr lang="nl-NL" dirty="0">
                <a:solidFill>
                  <a:schemeClr val="dk1"/>
                </a:solidFill>
              </a:rPr>
              <a:t>, meer regie bij patiënte houden m.b.t. opstarten hiervan/timing.</a:t>
            </a:r>
            <a:endParaRPr lang="nl-NL" dirty="0"/>
          </a:p>
        </p:txBody>
      </p:sp>
      <p:sp>
        <p:nvSpPr>
          <p:cNvPr id="4" name="Tijdelijke aanduiding voor dianummer 3"/>
          <p:cNvSpPr>
            <a:spLocks noGrp="1"/>
          </p:cNvSpPr>
          <p:nvPr>
            <p:ph type="sldNum" sz="quarter" idx="5"/>
          </p:nvPr>
        </p:nvSpPr>
        <p:spPr/>
        <p:txBody>
          <a:bodyPr/>
          <a:lstStyle/>
          <a:p>
            <a:fld id="{3D7FFECC-5038-8244-B397-8C533C880A5D}" type="slidenum">
              <a:rPr lang="nl-NL" smtClean="0"/>
              <a:t>52</a:t>
            </a:fld>
            <a:endParaRPr lang="nl-NL"/>
          </a:p>
        </p:txBody>
      </p:sp>
    </p:spTree>
    <p:extLst>
      <p:ext uri="{BB962C8B-B14F-4D97-AF65-F5344CB8AC3E}">
        <p14:creationId xmlns:p14="http://schemas.microsoft.com/office/powerpoint/2010/main" val="3109703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chemeClr val="dk1"/>
                </a:solidFill>
              </a:rPr>
              <a:t>Bottomline: vermoeidheid, fors schoolverzuim en depressieve kenmerken. Opvallend ‘goede’ PEDSQL. Discrepantie benoemen naar patiënt en visualiseren → gesprek over wel/geen psychologische begeleiding, eerdere ervaringen in ziekenhuis hiermee. Klinische implicatie: niet direct verwijzen naar </a:t>
            </a:r>
            <a:r>
              <a:rPr lang="nl-NL" dirty="0" err="1">
                <a:solidFill>
                  <a:schemeClr val="dk1"/>
                </a:solidFill>
              </a:rPr>
              <a:t>pscyholoog</a:t>
            </a:r>
            <a:r>
              <a:rPr lang="nl-NL" dirty="0">
                <a:solidFill>
                  <a:schemeClr val="dk1"/>
                </a:solidFill>
              </a:rPr>
              <a:t>, meer regie bij patiënte houden m.b.t. opstarten hiervan/timing.</a:t>
            </a:r>
            <a:endParaRPr lang="nl-NL" dirty="0"/>
          </a:p>
        </p:txBody>
      </p:sp>
      <p:sp>
        <p:nvSpPr>
          <p:cNvPr id="4" name="Tijdelijke aanduiding voor dianummer 3"/>
          <p:cNvSpPr>
            <a:spLocks noGrp="1"/>
          </p:cNvSpPr>
          <p:nvPr>
            <p:ph type="sldNum" sz="quarter" idx="5"/>
          </p:nvPr>
        </p:nvSpPr>
        <p:spPr/>
        <p:txBody>
          <a:bodyPr/>
          <a:lstStyle/>
          <a:p>
            <a:fld id="{3D7FFECC-5038-8244-B397-8C533C880A5D}" type="slidenum">
              <a:rPr lang="nl-NL" smtClean="0"/>
              <a:t>53</a:t>
            </a:fld>
            <a:endParaRPr lang="nl-NL"/>
          </a:p>
        </p:txBody>
      </p:sp>
    </p:spTree>
    <p:extLst>
      <p:ext uri="{BB962C8B-B14F-4D97-AF65-F5344CB8AC3E}">
        <p14:creationId xmlns:p14="http://schemas.microsoft.com/office/powerpoint/2010/main" val="4712752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Bottomline: vermoeidheid, fors schoolverzuim en depressieve kenmerken. Opvallend ‘goede’ PEDSQL. Discrepantie benoemen naar patiënt en visualiseren → gesprek over wel/geen psychologische begeleiding, eerdere ervaringen in ziekenhuis hiermee. Klinische implicatie: niet direct verwijzen naar psycholoog, meer regie bij patiënte houden m.b.t. opstarten hiervan/timing.</a:t>
            </a:r>
          </a:p>
        </p:txBody>
      </p:sp>
      <p:sp>
        <p:nvSpPr>
          <p:cNvPr id="4" name="Tijdelijke aanduiding voor dianummer 3"/>
          <p:cNvSpPr>
            <a:spLocks noGrp="1"/>
          </p:cNvSpPr>
          <p:nvPr>
            <p:ph type="sldNum" sz="quarter" idx="5"/>
          </p:nvPr>
        </p:nvSpPr>
        <p:spPr/>
        <p:txBody>
          <a:bodyPr/>
          <a:lstStyle/>
          <a:p>
            <a:fld id="{3D7FFECC-5038-8244-B397-8C533C880A5D}" type="slidenum">
              <a:rPr lang="nl-NL" smtClean="0"/>
              <a:t>54</a:t>
            </a:fld>
            <a:endParaRPr lang="nl-NL"/>
          </a:p>
        </p:txBody>
      </p:sp>
    </p:spTree>
    <p:extLst>
      <p:ext uri="{BB962C8B-B14F-4D97-AF65-F5344CB8AC3E}">
        <p14:creationId xmlns:p14="http://schemas.microsoft.com/office/powerpoint/2010/main" val="10068920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24f40afae76_0_6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0" name="Google Shape;280;g24f40afae76_0_6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01600" algn="l" rtl="0">
              <a:lnSpc>
                <a:spcPct val="100000"/>
              </a:lnSpc>
              <a:spcBef>
                <a:spcPts val="0"/>
              </a:spcBef>
              <a:spcAft>
                <a:spcPts val="0"/>
              </a:spcAft>
              <a:buSzPts val="1100"/>
              <a:buFont typeface="Arial"/>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dirty="0"/>
          </a:p>
        </p:txBody>
      </p:sp>
      <p:sp>
        <p:nvSpPr>
          <p:cNvPr id="31748"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C8F35E2-527A-41F3-AC62-117E5B7F435D}" type="slidenum">
              <a:rPr kumimoji="0" lang="nl-NL" altLang="nl-NL"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nl-NL" altLang="nl-NL"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253040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Hallo allemaal,</a:t>
            </a:r>
          </a:p>
          <a:p>
            <a:endParaRPr lang="nl-NL" dirty="0"/>
          </a:p>
          <a:p>
            <a:r>
              <a:rPr lang="nl-NL" dirty="0"/>
              <a:t>Mijn naam is Anne Swinkels, ik werk bij Stichting Kind en Ziekenhuis. Wij zijn de patiëntenorganisatie voor kind en gezin en waren ook betrokken bij het opstellen van de </a:t>
            </a:r>
            <a:r>
              <a:rPr lang="nl-NL" dirty="0" err="1"/>
              <a:t>PROMs</a:t>
            </a:r>
            <a:r>
              <a:rPr lang="nl-NL" dirty="0"/>
              <a:t>. Daar ga ik jullie vandaag niets over vertellen, maar ik ga verder waar Chris gebleven was. </a:t>
            </a:r>
            <a:r>
              <a:rPr lang="nl-NL" dirty="0" err="1"/>
              <a:t>Kindparticipatie</a:t>
            </a:r>
            <a:r>
              <a:rPr lang="nl-NL" dirty="0"/>
              <a:t> in de spreekkamer blijft achter en dan kun je je afvragen, hoe kan dat nou? Wat moeten we als specialisten doen om er voor te zorgen dat we een goed gesprek hebben met kinderen? Als Kind en Ziekenhuis weten we dat; door veelvuldig in gesprek te gaan met kinderen en hun ouders hebben we in kaart kunnen brengen wat er beter kan en vooral ook moet!</a:t>
            </a:r>
          </a:p>
          <a:p>
            <a:r>
              <a:rPr lang="nl-NL" dirty="0"/>
              <a:t>Ik geef deze presentatie niet alleen, of nou ja, een beetje. Vooraf heb ik gepraat met Tijn. Tijn is 12 jaar en een echte ervaringsdeskundige in de zorg. Hij is lid van onze KinderAdviesRaad en samen met hem ga ik jullie meenemen langs wat er voor kinderen belangrijk is om een goed gesprek te kunnen hebben.</a:t>
            </a:r>
          </a:p>
        </p:txBody>
      </p:sp>
      <p:sp>
        <p:nvSpPr>
          <p:cNvPr id="4" name="Tijdelijke aanduiding voor dianummer 3"/>
          <p:cNvSpPr>
            <a:spLocks noGrp="1"/>
          </p:cNvSpPr>
          <p:nvPr>
            <p:ph type="sldNum" sz="quarter" idx="5"/>
          </p:nvPr>
        </p:nvSpPr>
        <p:spPr/>
        <p:txBody>
          <a:bodyPr/>
          <a:lstStyle/>
          <a:p>
            <a:fld id="{3D7FFECC-5038-8244-B397-8C533C880A5D}" type="slidenum">
              <a:rPr lang="nl-NL" smtClean="0"/>
              <a:t>14</a:t>
            </a:fld>
            <a:endParaRPr lang="nl-NL"/>
          </a:p>
        </p:txBody>
      </p:sp>
    </p:spTree>
    <p:extLst>
      <p:ext uri="{BB962C8B-B14F-4D97-AF65-F5344CB8AC3E}">
        <p14:creationId xmlns:p14="http://schemas.microsoft.com/office/powerpoint/2010/main" val="2846632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misschien wel meest voor de hand liggende, krachtigste aspect is Tijd. Eens luisteren wat Tijn hierover te zeggen heeft:</a:t>
            </a:r>
          </a:p>
          <a:p>
            <a:endParaRPr lang="nl-NL" dirty="0"/>
          </a:p>
          <a:p>
            <a:r>
              <a:rPr lang="nl-NL" dirty="0"/>
              <a:t>Zoals je hoort, een kind voelt op z’n klompen aan of je haast hebt en echt de tijd neemt en hebt. Maar het stukje tijd gaat eigenlijk nog veel verder. Tijd houdt ook in dat er tijd is om over beslissingen na te denken, later nog terug te komen op dingen. En vooral geen druk. Als arts wil je misschien snel verder, maar voor kinderen is het soms echt nodig om even ergens wat langer over te kunnen denken. Leg een kind vooral geen druk op.</a:t>
            </a:r>
          </a:p>
        </p:txBody>
      </p:sp>
      <p:sp>
        <p:nvSpPr>
          <p:cNvPr id="4" name="Tijdelijke aanduiding voor dianummer 3"/>
          <p:cNvSpPr>
            <a:spLocks noGrp="1"/>
          </p:cNvSpPr>
          <p:nvPr>
            <p:ph type="sldNum" sz="quarter" idx="5"/>
          </p:nvPr>
        </p:nvSpPr>
        <p:spPr/>
        <p:txBody>
          <a:bodyPr/>
          <a:lstStyle/>
          <a:p>
            <a:fld id="{3D7FFECC-5038-8244-B397-8C533C880A5D}" type="slidenum">
              <a:rPr lang="nl-NL" smtClean="0"/>
              <a:t>15</a:t>
            </a:fld>
            <a:endParaRPr lang="nl-NL"/>
          </a:p>
        </p:txBody>
      </p:sp>
    </p:spTree>
    <p:extLst>
      <p:ext uri="{BB962C8B-B14F-4D97-AF65-F5344CB8AC3E}">
        <p14:creationId xmlns:p14="http://schemas.microsoft.com/office/powerpoint/2010/main" val="1024253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Vertrouwen. Ik vroeg aan Tijn, wanneer heb je nou het gevoel dat een dokter jou niet zo </a:t>
            </a:r>
            <a:r>
              <a:rPr lang="nl-NL" dirty="0" err="1"/>
              <a:t>intereseert</a:t>
            </a:r>
            <a:r>
              <a:rPr lang="nl-NL" dirty="0"/>
              <a:t>? Daarop zei hij het volgende:</a:t>
            </a:r>
          </a:p>
          <a:p>
            <a:r>
              <a:rPr lang="nl-NL" dirty="0"/>
              <a:t>Eigenlijk komt dit neer op: praat niet over mij maar met mij, zeker als ik er zelf gewoon bij ben. Want niets is zo vervelend dat jij wat te zeggen hebt, maar er niemand naar je luistert. Vertrouw het kind en in wat het zegt en ja je mag dingen ‘controleren’ bij ouders, maar neem een kind </a:t>
            </a:r>
            <a:r>
              <a:rPr lang="nl-NL" dirty="0" err="1"/>
              <a:t>serrieus</a:t>
            </a:r>
            <a:r>
              <a:rPr lang="nl-NL" dirty="0"/>
              <a:t>. Hierbij hoort ook dat je eerlijk bent, je je aan afspraken houdt en zeker beloftes nakomen. Hoe kan een kind zich veilig bij je voelen als je dit niet eens doet?</a:t>
            </a:r>
          </a:p>
        </p:txBody>
      </p:sp>
      <p:sp>
        <p:nvSpPr>
          <p:cNvPr id="4" name="Tijdelijke aanduiding voor dianummer 3"/>
          <p:cNvSpPr>
            <a:spLocks noGrp="1"/>
          </p:cNvSpPr>
          <p:nvPr>
            <p:ph type="sldNum" sz="quarter" idx="5"/>
          </p:nvPr>
        </p:nvSpPr>
        <p:spPr/>
        <p:txBody>
          <a:bodyPr/>
          <a:lstStyle/>
          <a:p>
            <a:fld id="{3D7FFECC-5038-8244-B397-8C533C880A5D}" type="slidenum">
              <a:rPr lang="nl-NL" smtClean="0"/>
              <a:t>16</a:t>
            </a:fld>
            <a:endParaRPr lang="nl-NL"/>
          </a:p>
        </p:txBody>
      </p:sp>
    </p:spTree>
    <p:extLst>
      <p:ext uri="{BB962C8B-B14F-4D97-AF65-F5344CB8AC3E}">
        <p14:creationId xmlns:p14="http://schemas.microsoft.com/office/powerpoint/2010/main" val="4116821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Ruimte. Ruimte is misschien wel het toverwoord voor kinderparticipatie en het voeren van een goed gesprek.</a:t>
            </a:r>
          </a:p>
          <a:p>
            <a:r>
              <a:rPr lang="nl-NL" dirty="0"/>
              <a:t>Tijn is inmiddels een expert en weet dus wel wat zijn rechten zijn, luister maar.</a:t>
            </a:r>
          </a:p>
          <a:p>
            <a:r>
              <a:rPr lang="nl-NL" dirty="0"/>
              <a:t>Maar voor heel veel kinderen is dit toch wat anders. Kinderen weten vaak niet eens dat ze zelf dingen in een gesprek naar voren mogen brengen. En als ze het al weten, is dat nog steeds lastig en moeilijk en eng. </a:t>
            </a:r>
            <a:r>
              <a:rPr lang="nl-NL" dirty="0" err="1"/>
              <a:t>Creeer</a:t>
            </a:r>
            <a:r>
              <a:rPr lang="nl-NL" dirty="0"/>
              <a:t> hier dus ruimte voor. Ben toegankelijk en </a:t>
            </a:r>
            <a:r>
              <a:rPr lang="nl-NL" dirty="0" err="1"/>
              <a:t>geintereseerd</a:t>
            </a:r>
            <a:r>
              <a:rPr lang="nl-NL" dirty="0"/>
              <a:t> in het kind, luister naar alles wat het te zeggen heeft en vraag niet alleen op het einde nog even “oh hadden jullie nog vragen”.</a:t>
            </a:r>
          </a:p>
        </p:txBody>
      </p:sp>
      <p:sp>
        <p:nvSpPr>
          <p:cNvPr id="4" name="Tijdelijke aanduiding voor dianummer 3"/>
          <p:cNvSpPr>
            <a:spLocks noGrp="1"/>
          </p:cNvSpPr>
          <p:nvPr>
            <p:ph type="sldNum" sz="quarter" idx="5"/>
          </p:nvPr>
        </p:nvSpPr>
        <p:spPr/>
        <p:txBody>
          <a:bodyPr/>
          <a:lstStyle/>
          <a:p>
            <a:fld id="{3D7FFECC-5038-8244-B397-8C533C880A5D}" type="slidenum">
              <a:rPr lang="nl-NL" smtClean="0"/>
              <a:t>17</a:t>
            </a:fld>
            <a:endParaRPr lang="nl-NL"/>
          </a:p>
        </p:txBody>
      </p:sp>
    </p:spTree>
    <p:extLst>
      <p:ext uri="{BB962C8B-B14F-4D97-AF65-F5344CB8AC3E}">
        <p14:creationId xmlns:p14="http://schemas.microsoft.com/office/powerpoint/2010/main" val="4251613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Luister naar mij! En luister echt naar mij. Ik vroeg aan Tijn, wordt er altijd naar jou geluisterd: Hij zei dit:</a:t>
            </a:r>
          </a:p>
          <a:p>
            <a:r>
              <a:rPr lang="nl-NL" dirty="0"/>
              <a:t>En daarna vroeg ik, maar wat is nou echt luisteren? Waarop hij het volgende te zeggen had.</a:t>
            </a:r>
          </a:p>
          <a:p>
            <a:endParaRPr lang="nl-NL" dirty="0"/>
          </a:p>
          <a:p>
            <a:r>
              <a:rPr lang="nl-NL" dirty="0"/>
              <a:t>Verlaag je tot het niveau van het kind en vraag gewoon raak. Vul vooral niet in voor mij wat ik denk of voel en luister dus ook echt wat ik te zeggen hebt. Ben oprecht </a:t>
            </a:r>
            <a:r>
              <a:rPr lang="nl-NL" dirty="0" err="1"/>
              <a:t>geintereseerd</a:t>
            </a:r>
            <a:r>
              <a:rPr lang="nl-NL" dirty="0"/>
              <a:t>, want ik heb heus wel wat te vertellen.</a:t>
            </a:r>
          </a:p>
        </p:txBody>
      </p:sp>
      <p:sp>
        <p:nvSpPr>
          <p:cNvPr id="4" name="Tijdelijke aanduiding voor dianummer 3"/>
          <p:cNvSpPr>
            <a:spLocks noGrp="1"/>
          </p:cNvSpPr>
          <p:nvPr>
            <p:ph type="sldNum" sz="quarter" idx="5"/>
          </p:nvPr>
        </p:nvSpPr>
        <p:spPr/>
        <p:txBody>
          <a:bodyPr/>
          <a:lstStyle/>
          <a:p>
            <a:fld id="{3D7FFECC-5038-8244-B397-8C533C880A5D}" type="slidenum">
              <a:rPr lang="nl-NL" smtClean="0"/>
              <a:t>18</a:t>
            </a:fld>
            <a:endParaRPr lang="nl-NL"/>
          </a:p>
        </p:txBody>
      </p:sp>
    </p:spTree>
    <p:extLst>
      <p:ext uri="{BB962C8B-B14F-4D97-AF65-F5344CB8AC3E}">
        <p14:creationId xmlns:p14="http://schemas.microsoft.com/office/powerpoint/2010/main" val="4252423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Volledige uitleg. Niets is zo vervelend als iets niet snappen en er dan ook nog keuzes over moeten maken. Alles staat of valt bij een goede uitleg. Dus, Tijn, heb jij die altijd gehad?</a:t>
            </a:r>
            <a:br>
              <a:rPr lang="nl-NL" dirty="0"/>
            </a:br>
            <a:r>
              <a:rPr lang="nl-NL" dirty="0"/>
              <a:t>Deze antwoorden zijn echt exemplarisch voor wat wij zo vaak horen. Als kinderen niet snappen wat je vertelt, denk je dan echt dat ze daarna nog mee willen praten? En ga ook niet pas halverwege kinderen betrekken, maar vanaf begin tot eind (en daarna) en leg gewoon alles uit. Dat mag ook met moeilijke woorden, maar denk na over hoe en wat toegankelijk is. </a:t>
            </a:r>
          </a:p>
          <a:p>
            <a:r>
              <a:rPr lang="nl-NL" dirty="0"/>
              <a:t>Een van de kinderen die we nog meer spraken zei het volgende: De dokter mag pas weg als ik het helemaal snap. Pas dan kun je samen gaan beslissen en kinderen echt de ruimte geven.</a:t>
            </a:r>
          </a:p>
        </p:txBody>
      </p:sp>
      <p:sp>
        <p:nvSpPr>
          <p:cNvPr id="4" name="Tijdelijke aanduiding voor dianummer 3"/>
          <p:cNvSpPr>
            <a:spLocks noGrp="1"/>
          </p:cNvSpPr>
          <p:nvPr>
            <p:ph type="sldNum" sz="quarter" idx="5"/>
          </p:nvPr>
        </p:nvSpPr>
        <p:spPr/>
        <p:txBody>
          <a:bodyPr/>
          <a:lstStyle/>
          <a:p>
            <a:fld id="{3D7FFECC-5038-8244-B397-8C533C880A5D}" type="slidenum">
              <a:rPr lang="nl-NL" smtClean="0"/>
              <a:t>19</a:t>
            </a:fld>
            <a:endParaRPr lang="nl-NL"/>
          </a:p>
        </p:txBody>
      </p:sp>
    </p:spTree>
    <p:extLst>
      <p:ext uri="{BB962C8B-B14F-4D97-AF65-F5344CB8AC3E}">
        <p14:creationId xmlns:p14="http://schemas.microsoft.com/office/powerpoint/2010/main" val="1767521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PROM kan helpen om ouders en kinderen ook bewust te maken van dat zij ook iets mogen inbrengen!</a:t>
            </a:r>
          </a:p>
        </p:txBody>
      </p:sp>
      <p:sp>
        <p:nvSpPr>
          <p:cNvPr id="4" name="Tijdelijke aanduiding voor dianummer 3"/>
          <p:cNvSpPr>
            <a:spLocks noGrp="1"/>
          </p:cNvSpPr>
          <p:nvPr>
            <p:ph type="sldNum" sz="quarter" idx="5"/>
          </p:nvPr>
        </p:nvSpPr>
        <p:spPr/>
        <p:txBody>
          <a:bodyPr/>
          <a:lstStyle/>
          <a:p>
            <a:fld id="{3D7FFECC-5038-8244-B397-8C533C880A5D}" type="slidenum">
              <a:rPr lang="nl-NL" smtClean="0"/>
              <a:t>20</a:t>
            </a:fld>
            <a:endParaRPr lang="nl-NL"/>
          </a:p>
        </p:txBody>
      </p:sp>
    </p:spTree>
    <p:extLst>
      <p:ext uri="{BB962C8B-B14F-4D97-AF65-F5344CB8AC3E}">
        <p14:creationId xmlns:p14="http://schemas.microsoft.com/office/powerpoint/2010/main" val="19839151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pagina A">
    <p:bg>
      <p:bgPr>
        <a:solidFill>
          <a:schemeClr val="bg1"/>
        </a:solidFill>
        <a:effectLst/>
      </p:bgPr>
    </p:bg>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77F24E6A-F7BB-4B4F-AF1D-7C3748F8EE20}"/>
              </a:ext>
            </a:extLst>
          </p:cNvPr>
          <p:cNvPicPr preferRelativeResize="0">
            <a:picLocks/>
          </p:cNvPicPr>
          <p:nvPr userDrawn="1"/>
        </p:nvPicPr>
        <p:blipFill>
          <a:blip r:embed="rId2"/>
          <a:stretch>
            <a:fillRect/>
          </a:stretch>
        </p:blipFill>
        <p:spPr>
          <a:xfrm>
            <a:off x="5147999" y="1224000"/>
            <a:ext cx="3996000" cy="5634000"/>
          </a:xfrm>
          <a:prstGeom prst="rect">
            <a:avLst/>
          </a:prstGeom>
        </p:spPr>
      </p:pic>
      <p:sp>
        <p:nvSpPr>
          <p:cNvPr id="2" name="Title 1"/>
          <p:cNvSpPr>
            <a:spLocks noGrp="1"/>
          </p:cNvSpPr>
          <p:nvPr>
            <p:ph type="ctrTitle" hasCustomPrompt="1"/>
          </p:nvPr>
        </p:nvSpPr>
        <p:spPr>
          <a:xfrm>
            <a:off x="432000" y="2950723"/>
            <a:ext cx="5713029" cy="1280369"/>
          </a:xfrm>
        </p:spPr>
        <p:txBody>
          <a:bodyPr anchor="t" anchorCtr="0"/>
          <a:lstStyle>
            <a:lvl1pPr algn="l">
              <a:lnSpc>
                <a:spcPts val="4400"/>
              </a:lnSpc>
              <a:defRPr sz="3700">
                <a:solidFill>
                  <a:schemeClr val="accent2"/>
                </a:solidFill>
              </a:defRPr>
            </a:lvl1pPr>
          </a:lstStyle>
          <a:p>
            <a:r>
              <a:rPr lang="nl-NL" dirty="0"/>
              <a:t>Klik om de stijl te bewerken</a:t>
            </a:r>
            <a:endParaRPr lang="en-US" dirty="0"/>
          </a:p>
        </p:txBody>
      </p:sp>
      <p:sp>
        <p:nvSpPr>
          <p:cNvPr id="3" name="Subtitle 2"/>
          <p:cNvSpPr>
            <a:spLocks noGrp="1"/>
          </p:cNvSpPr>
          <p:nvPr>
            <p:ph type="subTitle" idx="1"/>
          </p:nvPr>
        </p:nvSpPr>
        <p:spPr>
          <a:xfrm>
            <a:off x="432000" y="4416357"/>
            <a:ext cx="5713029" cy="1280369"/>
          </a:xfrm>
        </p:spPr>
        <p:txBody>
          <a:bodyPr/>
          <a:lstStyle>
            <a:lvl1pPr marL="0" indent="0" algn="l">
              <a:lnSpc>
                <a:spcPts val="2760"/>
              </a:lnSpc>
              <a:buNone/>
              <a:defRPr sz="2300" i="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dirty="0"/>
          </a:p>
        </p:txBody>
      </p:sp>
      <p:sp>
        <p:nvSpPr>
          <p:cNvPr id="5" name="Footer Placeholder 4"/>
          <p:cNvSpPr>
            <a:spLocks noGrp="1"/>
          </p:cNvSpPr>
          <p:nvPr>
            <p:ph type="ftr" sz="quarter" idx="11"/>
          </p:nvPr>
        </p:nvSpPr>
        <p:spPr/>
        <p:txBody>
          <a:bodyPr/>
          <a:lstStyle/>
          <a:p>
            <a:r>
              <a:rPr lang="nl-NL"/>
              <a:t>Ruimte voor de voetnoot | xx maand xxxx</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1051DF8-406B-5242-9A38-0E89485B35FF}" type="slidenum">
              <a:rPr lang="nl-NL" smtClean="0"/>
              <a:pPr/>
              <a:t>‹nr.›</a:t>
            </a:fld>
            <a:endParaRPr lang="nl-NL" dirty="0"/>
          </a:p>
        </p:txBody>
      </p:sp>
      <p:sp>
        <p:nvSpPr>
          <p:cNvPr id="7" name="Rechthoek 6">
            <a:extLst>
              <a:ext uri="{FF2B5EF4-FFF2-40B4-BE49-F238E27FC236}">
                <a16:creationId xmlns:a16="http://schemas.microsoft.com/office/drawing/2014/main" id="{3ADA4733-BD72-2949-91BB-4672B52ADC55}"/>
              </a:ext>
            </a:extLst>
          </p:cNvPr>
          <p:cNvSpPr/>
          <p:nvPr userDrawn="1"/>
        </p:nvSpPr>
        <p:spPr>
          <a:xfrm>
            <a:off x="-1" y="6768000"/>
            <a:ext cx="6588000" cy="9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dirty="0"/>
          </a:p>
        </p:txBody>
      </p:sp>
      <p:pic>
        <p:nvPicPr>
          <p:cNvPr id="12" name="Afbeelding 11">
            <a:extLst>
              <a:ext uri="{FF2B5EF4-FFF2-40B4-BE49-F238E27FC236}">
                <a16:creationId xmlns:a16="http://schemas.microsoft.com/office/drawing/2014/main" id="{D66A4270-91F3-FD4A-A2B0-7501EB494282}"/>
              </a:ext>
            </a:extLst>
          </p:cNvPr>
          <p:cNvPicPr>
            <a:picLocks noChangeAspect="1"/>
          </p:cNvPicPr>
          <p:nvPr userDrawn="1"/>
        </p:nvPicPr>
        <p:blipFill>
          <a:blip r:embed="rId3"/>
          <a:stretch>
            <a:fillRect/>
          </a:stretch>
        </p:blipFill>
        <p:spPr>
          <a:xfrm>
            <a:off x="432000" y="325336"/>
            <a:ext cx="1066958" cy="673200"/>
          </a:xfrm>
          <a:prstGeom prst="rect">
            <a:avLst/>
          </a:prstGeom>
        </p:spPr>
      </p:pic>
    </p:spTree>
    <p:extLst>
      <p:ext uri="{BB962C8B-B14F-4D97-AF65-F5344CB8AC3E}">
        <p14:creationId xmlns:p14="http://schemas.microsoft.com/office/powerpoint/2010/main" val="1267889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Foto en quote A">
    <p:bg>
      <p:bgPr>
        <a:solidFill>
          <a:schemeClr val="bg1"/>
        </a:solidFill>
        <a:effectLst/>
      </p:bgPr>
    </p:bg>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AFA75E06-98E7-6F4F-A6A1-B0EFA7BF1204}"/>
              </a:ext>
            </a:extLst>
          </p:cNvPr>
          <p:cNvSpPr/>
          <p:nvPr userDrawn="1"/>
        </p:nvSpPr>
        <p:spPr>
          <a:xfrm>
            <a:off x="-1" y="0"/>
            <a:ext cx="5940000" cy="676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p:cNvSpPr>
            <a:spLocks noGrp="1"/>
          </p:cNvSpPr>
          <p:nvPr>
            <p:ph type="ctrTitle" hasCustomPrompt="1"/>
          </p:nvPr>
        </p:nvSpPr>
        <p:spPr>
          <a:xfrm>
            <a:off x="1259999" y="4121998"/>
            <a:ext cx="4433924" cy="1478702"/>
          </a:xfrm>
        </p:spPr>
        <p:txBody>
          <a:bodyPr anchor="b" anchorCtr="0"/>
          <a:lstStyle>
            <a:lvl1pPr algn="l">
              <a:lnSpc>
                <a:spcPts val="3000"/>
              </a:lnSpc>
              <a:defRPr sz="2500">
                <a:solidFill>
                  <a:schemeClr val="accent1"/>
                </a:solidFill>
                <a:latin typeface="+mn-lt"/>
              </a:defRPr>
            </a:lvl1pPr>
          </a:lstStyle>
          <a:p>
            <a:r>
              <a:rPr lang="nl-NL" dirty="0"/>
              <a:t>Klik om de stijl te bewerken</a:t>
            </a:r>
            <a:endParaRPr lang="en-US" dirty="0"/>
          </a:p>
        </p:txBody>
      </p:sp>
      <p:sp>
        <p:nvSpPr>
          <p:cNvPr id="5" name="Footer Placeholder 4"/>
          <p:cNvSpPr>
            <a:spLocks noGrp="1"/>
          </p:cNvSpPr>
          <p:nvPr>
            <p:ph type="ftr" sz="quarter" idx="11"/>
          </p:nvPr>
        </p:nvSpPr>
        <p:spPr/>
        <p:txBody>
          <a:bodyPr/>
          <a:lstStyle/>
          <a:p>
            <a:r>
              <a:rPr lang="nl-NL"/>
              <a:t>Ruimte voor de voetnoot | xx maand xxxx</a:t>
            </a:r>
          </a:p>
        </p:txBody>
      </p:sp>
      <p:sp>
        <p:nvSpPr>
          <p:cNvPr id="6" name="Slide Number Placeholder 5"/>
          <p:cNvSpPr>
            <a:spLocks noGrp="1"/>
          </p:cNvSpPr>
          <p:nvPr>
            <p:ph type="sldNum" sz="quarter" idx="12"/>
          </p:nvPr>
        </p:nvSpPr>
        <p:spPr/>
        <p:txBody>
          <a:bodyPr/>
          <a:lstStyle>
            <a:lvl1pPr>
              <a:defRPr>
                <a:solidFill>
                  <a:schemeClr val="accent2"/>
                </a:solidFill>
              </a:defRPr>
            </a:lvl1pPr>
          </a:lstStyle>
          <a:p>
            <a:fld id="{81051DF8-406B-5242-9A38-0E89485B35FF}" type="slidenum">
              <a:rPr lang="nl-NL" smtClean="0"/>
              <a:pPr/>
              <a:t>‹nr.›</a:t>
            </a:fld>
            <a:endParaRPr lang="nl-NL" dirty="0"/>
          </a:p>
        </p:txBody>
      </p:sp>
      <p:sp>
        <p:nvSpPr>
          <p:cNvPr id="18" name="Rechthoek 17">
            <a:extLst>
              <a:ext uri="{FF2B5EF4-FFF2-40B4-BE49-F238E27FC236}">
                <a16:creationId xmlns:a16="http://schemas.microsoft.com/office/drawing/2014/main" id="{8338768F-D183-0240-93FD-AA44F3C3229F}"/>
              </a:ext>
            </a:extLst>
          </p:cNvPr>
          <p:cNvSpPr/>
          <p:nvPr userDrawn="1"/>
        </p:nvSpPr>
        <p:spPr>
          <a:xfrm>
            <a:off x="-1" y="6768000"/>
            <a:ext cx="5940000" cy="9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A28C7EC5-F122-8048-A265-C645059F94A6}"/>
              </a:ext>
            </a:extLst>
          </p:cNvPr>
          <p:cNvSpPr/>
          <p:nvPr userDrawn="1"/>
        </p:nvSpPr>
        <p:spPr>
          <a:xfrm>
            <a:off x="5940000" y="6768000"/>
            <a:ext cx="3204000" cy="9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Subtitle 2">
            <a:extLst>
              <a:ext uri="{FF2B5EF4-FFF2-40B4-BE49-F238E27FC236}">
                <a16:creationId xmlns:a16="http://schemas.microsoft.com/office/drawing/2014/main" id="{7D2777D1-938F-D047-88D4-2B5E8A2D2873}"/>
              </a:ext>
            </a:extLst>
          </p:cNvPr>
          <p:cNvSpPr txBox="1">
            <a:spLocks/>
          </p:cNvSpPr>
          <p:nvPr userDrawn="1"/>
        </p:nvSpPr>
        <p:spPr>
          <a:xfrm>
            <a:off x="432000" y="5000017"/>
            <a:ext cx="3459064" cy="726332"/>
          </a:xfrm>
          <a:prstGeom prst="rect">
            <a:avLst/>
          </a:prstGeom>
        </p:spPr>
        <p:txBody>
          <a:bodyPr vert="horz" lIns="0" tIns="0" rIns="0" bIns="0" rtlCol="0" anchor="t" anchorCtr="0">
            <a:noAutofit/>
          </a:bodyPr>
          <a:lstStyle>
            <a:lvl1pPr marL="0" indent="0" algn="l" defTabSz="914400" rtl="0" eaLnBrk="1" latinLnBrk="0" hangingPunct="1">
              <a:lnSpc>
                <a:spcPts val="2760"/>
              </a:lnSpc>
              <a:spcBef>
                <a:spcPts val="0"/>
              </a:spcBef>
              <a:buFont typeface="Arial" panose="020B0604020202020204" pitchFamily="34" charset="0"/>
              <a:buNone/>
              <a:defRPr sz="2300" i="1" kern="1200" baseline="0">
                <a:solidFill>
                  <a:schemeClr val="accent2"/>
                </a:solidFill>
                <a:latin typeface="+mn-lt"/>
                <a:ea typeface="+mn-ea"/>
                <a:cs typeface="+mn-cs"/>
              </a:defRPr>
            </a:lvl1pPr>
            <a:lvl2pPr marL="457200" indent="0" algn="ctr" defTabSz="914400" rtl="0" eaLnBrk="1" latinLnBrk="0" hangingPunct="1">
              <a:lnSpc>
                <a:spcPts val="2460"/>
              </a:lnSpc>
              <a:spcBef>
                <a:spcPts val="0"/>
              </a:spcBef>
              <a:buFont typeface="Arial" panose="020B0604020202020204" pitchFamily="34" charset="0"/>
              <a:buNone/>
              <a:defRPr sz="2000" kern="1200" baseline="0">
                <a:solidFill>
                  <a:schemeClr val="tx1"/>
                </a:solidFill>
                <a:latin typeface="+mn-lt"/>
                <a:ea typeface="+mn-ea"/>
                <a:cs typeface="+mn-cs"/>
              </a:defRPr>
            </a:lvl2pPr>
            <a:lvl3pPr marL="914400" indent="0" algn="ctr" defTabSz="914400" rtl="0" eaLnBrk="1" latinLnBrk="0" hangingPunct="1">
              <a:lnSpc>
                <a:spcPts val="2460"/>
              </a:lnSpc>
              <a:spcBef>
                <a:spcPts val="0"/>
              </a:spcBef>
              <a:buFont typeface="Arial" panose="020B0604020202020204" pitchFamily="34" charset="0"/>
              <a:buNone/>
              <a:defRPr sz="1800" kern="1200" baseline="0">
                <a:solidFill>
                  <a:schemeClr val="tx1"/>
                </a:solidFill>
                <a:latin typeface="+mn-lt"/>
                <a:ea typeface="+mn-ea"/>
                <a:cs typeface="+mn-cs"/>
              </a:defRPr>
            </a:lvl3pPr>
            <a:lvl4pPr marL="1371600" indent="0" algn="ctr" defTabSz="914400" rtl="0" eaLnBrk="1" latinLnBrk="0" hangingPunct="1">
              <a:lnSpc>
                <a:spcPts val="2460"/>
              </a:lnSpc>
              <a:spcBef>
                <a:spcPts val="0"/>
              </a:spcBef>
              <a:buFont typeface="Arial" panose="020B0604020202020204" pitchFamily="34" charset="0"/>
              <a:buNone/>
              <a:defRPr sz="1600" kern="1200" baseline="0">
                <a:solidFill>
                  <a:schemeClr val="tx1"/>
                </a:solidFill>
                <a:latin typeface="+mn-lt"/>
                <a:ea typeface="+mn-ea"/>
                <a:cs typeface="+mn-cs"/>
              </a:defRPr>
            </a:lvl4pPr>
            <a:lvl5pPr marL="1828800" indent="0" algn="ctr" defTabSz="914400" rtl="0" eaLnBrk="1" latinLnBrk="0" hangingPunct="1">
              <a:lnSpc>
                <a:spcPts val="2460"/>
              </a:lnSpc>
              <a:spcBef>
                <a:spcPts val="0"/>
              </a:spcBef>
              <a:buFont typeface="Arial" panose="020B0604020202020204" pitchFamily="34" charset="0"/>
              <a:buNone/>
              <a:defRPr sz="1600" kern="1200" baseline="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nl-NL" sz="2400" dirty="0">
              <a:solidFill>
                <a:schemeClr val="accent1"/>
              </a:solidFill>
            </a:endParaRPr>
          </a:p>
          <a:p>
            <a:endParaRPr lang="nl-NL" sz="2400" dirty="0">
              <a:solidFill>
                <a:schemeClr val="accent1"/>
              </a:solidFill>
            </a:endParaRPr>
          </a:p>
        </p:txBody>
      </p:sp>
      <p:pic>
        <p:nvPicPr>
          <p:cNvPr id="4" name="Afbeelding 3">
            <a:extLst>
              <a:ext uri="{FF2B5EF4-FFF2-40B4-BE49-F238E27FC236}">
                <a16:creationId xmlns:a16="http://schemas.microsoft.com/office/drawing/2014/main" id="{7D69CB59-3D2E-124A-87AC-0372E8071DA3}"/>
              </a:ext>
            </a:extLst>
          </p:cNvPr>
          <p:cNvPicPr preferRelativeResize="0">
            <a:picLocks/>
          </p:cNvPicPr>
          <p:nvPr userDrawn="1"/>
        </p:nvPicPr>
        <p:blipFill>
          <a:blip r:embed="rId2"/>
          <a:stretch>
            <a:fillRect/>
          </a:stretch>
        </p:blipFill>
        <p:spPr>
          <a:xfrm>
            <a:off x="432000" y="0"/>
            <a:ext cx="1655999" cy="1512582"/>
          </a:xfrm>
          <a:prstGeom prst="rect">
            <a:avLst/>
          </a:prstGeom>
        </p:spPr>
      </p:pic>
      <p:sp>
        <p:nvSpPr>
          <p:cNvPr id="17" name="Text Placeholder 3">
            <a:extLst>
              <a:ext uri="{FF2B5EF4-FFF2-40B4-BE49-F238E27FC236}">
                <a16:creationId xmlns:a16="http://schemas.microsoft.com/office/drawing/2014/main" id="{D1C24530-40B6-EA47-9564-592705FA738F}"/>
              </a:ext>
            </a:extLst>
          </p:cNvPr>
          <p:cNvSpPr>
            <a:spLocks noGrp="1"/>
          </p:cNvSpPr>
          <p:nvPr>
            <p:ph type="body" sz="half" idx="2" hasCustomPrompt="1"/>
          </p:nvPr>
        </p:nvSpPr>
        <p:spPr>
          <a:xfrm>
            <a:off x="1259999" y="5774358"/>
            <a:ext cx="4087304" cy="368341"/>
          </a:xfrm>
        </p:spPr>
        <p:txBody>
          <a:bodyPr/>
          <a:lstStyle>
            <a:lvl1pPr marL="180000" indent="-180000">
              <a:buFont typeface="Systeemlettertype regulier"/>
              <a:buChar char="—"/>
              <a:defRPr sz="1400" baseline="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Klikken om naam toe te voegen</a:t>
            </a:r>
          </a:p>
        </p:txBody>
      </p:sp>
      <p:sp>
        <p:nvSpPr>
          <p:cNvPr id="13" name="Picture Placeholder 2">
            <a:extLst>
              <a:ext uri="{FF2B5EF4-FFF2-40B4-BE49-F238E27FC236}">
                <a16:creationId xmlns:a16="http://schemas.microsoft.com/office/drawing/2014/main" id="{E11256A2-6E2B-A14F-9DD2-02C8BBE24BF7}"/>
              </a:ext>
            </a:extLst>
          </p:cNvPr>
          <p:cNvSpPr>
            <a:spLocks noGrp="1"/>
          </p:cNvSpPr>
          <p:nvPr>
            <p:ph type="pic" idx="15"/>
          </p:nvPr>
        </p:nvSpPr>
        <p:spPr>
          <a:xfrm>
            <a:off x="1259999" y="684000"/>
            <a:ext cx="5903999" cy="3240000"/>
          </a:xfrm>
          <a:solidFill>
            <a:schemeClr val="bg1">
              <a:lumMod val="85000"/>
            </a:schemeClr>
          </a:solidFill>
        </p:spPr>
        <p:txBody>
          <a:bodyPr lIns="360000" tIns="1080000" rIns="360000" anchor="t"/>
          <a:lstStyle>
            <a:lvl1pPr marL="0" indent="0" algn="ctr">
              <a:buNone/>
              <a:defRPr sz="16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pic>
        <p:nvPicPr>
          <p:cNvPr id="8" name="Afbeelding 7">
            <a:extLst>
              <a:ext uri="{FF2B5EF4-FFF2-40B4-BE49-F238E27FC236}">
                <a16:creationId xmlns:a16="http://schemas.microsoft.com/office/drawing/2014/main" id="{68E86B4A-DD40-4A44-813E-CB3F946450AF}"/>
              </a:ext>
            </a:extLst>
          </p:cNvPr>
          <p:cNvPicPr>
            <a:picLocks noChangeAspect="1"/>
          </p:cNvPicPr>
          <p:nvPr userDrawn="1"/>
        </p:nvPicPr>
        <p:blipFill>
          <a:blip r:embed="rId3"/>
          <a:stretch>
            <a:fillRect/>
          </a:stretch>
        </p:blipFill>
        <p:spPr>
          <a:xfrm>
            <a:off x="5526000" y="5184000"/>
            <a:ext cx="827999" cy="827999"/>
          </a:xfrm>
          <a:prstGeom prst="rect">
            <a:avLst/>
          </a:prstGeom>
        </p:spPr>
      </p:pic>
    </p:spTree>
    <p:extLst>
      <p:ext uri="{BB962C8B-B14F-4D97-AF65-F5344CB8AC3E}">
        <p14:creationId xmlns:p14="http://schemas.microsoft.com/office/powerpoint/2010/main" val="2425834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Foto en quote B">
    <p:bg>
      <p:bgPr>
        <a:solidFill>
          <a:schemeClr val="bg1"/>
        </a:solidFill>
        <a:effectLst/>
      </p:bgPr>
    </p:bg>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AFA75E06-98E7-6F4F-A6A1-B0EFA7BF1204}"/>
              </a:ext>
            </a:extLst>
          </p:cNvPr>
          <p:cNvSpPr/>
          <p:nvPr userDrawn="1"/>
        </p:nvSpPr>
        <p:spPr>
          <a:xfrm>
            <a:off x="-1" y="0"/>
            <a:ext cx="2556000" cy="6767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p:cNvSpPr>
            <a:spLocks noGrp="1"/>
          </p:cNvSpPr>
          <p:nvPr>
            <p:ph type="ctrTitle" hasCustomPrompt="1"/>
          </p:nvPr>
        </p:nvSpPr>
        <p:spPr>
          <a:xfrm>
            <a:off x="2816425" y="3817345"/>
            <a:ext cx="4433924" cy="1470276"/>
          </a:xfrm>
        </p:spPr>
        <p:txBody>
          <a:bodyPr anchor="b" anchorCtr="0"/>
          <a:lstStyle>
            <a:lvl1pPr algn="l">
              <a:lnSpc>
                <a:spcPts val="3000"/>
              </a:lnSpc>
              <a:defRPr sz="2500">
                <a:solidFill>
                  <a:schemeClr val="accent1"/>
                </a:solidFill>
                <a:latin typeface="+mn-lt"/>
              </a:defRPr>
            </a:lvl1pPr>
          </a:lstStyle>
          <a:p>
            <a:r>
              <a:rPr lang="nl-NL" dirty="0"/>
              <a:t>Klik om de stijl te</a:t>
            </a:r>
            <a:br>
              <a:rPr lang="nl-NL" dirty="0"/>
            </a:br>
            <a:r>
              <a:rPr lang="nl-NL" dirty="0"/>
              <a:t>bewerken</a:t>
            </a:r>
            <a:endParaRPr lang="en-US" dirty="0"/>
          </a:p>
        </p:txBody>
      </p:sp>
      <p:sp>
        <p:nvSpPr>
          <p:cNvPr id="5" name="Footer Placeholder 4"/>
          <p:cNvSpPr>
            <a:spLocks noGrp="1"/>
          </p:cNvSpPr>
          <p:nvPr>
            <p:ph type="ftr" sz="quarter" idx="11"/>
          </p:nvPr>
        </p:nvSpPr>
        <p:spPr/>
        <p:txBody>
          <a:bodyPr/>
          <a:lstStyle/>
          <a:p>
            <a:r>
              <a:rPr lang="nl-NL"/>
              <a:t>Ruimte voor de voetnoot | xx maand xxxx</a:t>
            </a:r>
          </a:p>
        </p:txBody>
      </p:sp>
      <p:sp>
        <p:nvSpPr>
          <p:cNvPr id="6" name="Slide Number Placeholder 5"/>
          <p:cNvSpPr>
            <a:spLocks noGrp="1"/>
          </p:cNvSpPr>
          <p:nvPr>
            <p:ph type="sldNum" sz="quarter" idx="12"/>
          </p:nvPr>
        </p:nvSpPr>
        <p:spPr/>
        <p:txBody>
          <a:bodyPr/>
          <a:lstStyle>
            <a:lvl1pPr>
              <a:defRPr>
                <a:solidFill>
                  <a:schemeClr val="accent2"/>
                </a:solidFill>
              </a:defRPr>
            </a:lvl1pPr>
          </a:lstStyle>
          <a:p>
            <a:fld id="{81051DF8-406B-5242-9A38-0E89485B35FF}" type="slidenum">
              <a:rPr lang="nl-NL" smtClean="0"/>
              <a:pPr/>
              <a:t>‹nr.›</a:t>
            </a:fld>
            <a:endParaRPr lang="nl-NL" dirty="0"/>
          </a:p>
        </p:txBody>
      </p:sp>
      <p:sp>
        <p:nvSpPr>
          <p:cNvPr id="18" name="Rechthoek 17">
            <a:extLst>
              <a:ext uri="{FF2B5EF4-FFF2-40B4-BE49-F238E27FC236}">
                <a16:creationId xmlns:a16="http://schemas.microsoft.com/office/drawing/2014/main" id="{8338768F-D183-0240-93FD-AA44F3C3229F}"/>
              </a:ext>
            </a:extLst>
          </p:cNvPr>
          <p:cNvSpPr/>
          <p:nvPr userDrawn="1"/>
        </p:nvSpPr>
        <p:spPr>
          <a:xfrm>
            <a:off x="-1" y="6768000"/>
            <a:ext cx="2556000" cy="9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A28C7EC5-F122-8048-A265-C645059F94A6}"/>
              </a:ext>
            </a:extLst>
          </p:cNvPr>
          <p:cNvSpPr/>
          <p:nvPr userDrawn="1"/>
        </p:nvSpPr>
        <p:spPr>
          <a:xfrm>
            <a:off x="2556000" y="6768000"/>
            <a:ext cx="6588000" cy="9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Subtitle 2">
            <a:extLst>
              <a:ext uri="{FF2B5EF4-FFF2-40B4-BE49-F238E27FC236}">
                <a16:creationId xmlns:a16="http://schemas.microsoft.com/office/drawing/2014/main" id="{7D2777D1-938F-D047-88D4-2B5E8A2D2873}"/>
              </a:ext>
            </a:extLst>
          </p:cNvPr>
          <p:cNvSpPr txBox="1">
            <a:spLocks/>
          </p:cNvSpPr>
          <p:nvPr userDrawn="1"/>
        </p:nvSpPr>
        <p:spPr>
          <a:xfrm>
            <a:off x="432000" y="5000017"/>
            <a:ext cx="3459064" cy="726332"/>
          </a:xfrm>
          <a:prstGeom prst="rect">
            <a:avLst/>
          </a:prstGeom>
        </p:spPr>
        <p:txBody>
          <a:bodyPr vert="horz" lIns="0" tIns="0" rIns="0" bIns="0" rtlCol="0" anchor="t" anchorCtr="0">
            <a:noAutofit/>
          </a:bodyPr>
          <a:lstStyle>
            <a:lvl1pPr marL="0" indent="0" algn="l" defTabSz="914400" rtl="0" eaLnBrk="1" latinLnBrk="0" hangingPunct="1">
              <a:lnSpc>
                <a:spcPts val="2760"/>
              </a:lnSpc>
              <a:spcBef>
                <a:spcPts val="0"/>
              </a:spcBef>
              <a:buFont typeface="Arial" panose="020B0604020202020204" pitchFamily="34" charset="0"/>
              <a:buNone/>
              <a:defRPr sz="2300" i="1" kern="1200" baseline="0">
                <a:solidFill>
                  <a:schemeClr val="accent2"/>
                </a:solidFill>
                <a:latin typeface="+mn-lt"/>
                <a:ea typeface="+mn-ea"/>
                <a:cs typeface="+mn-cs"/>
              </a:defRPr>
            </a:lvl1pPr>
            <a:lvl2pPr marL="457200" indent="0" algn="ctr" defTabSz="914400" rtl="0" eaLnBrk="1" latinLnBrk="0" hangingPunct="1">
              <a:lnSpc>
                <a:spcPts val="2460"/>
              </a:lnSpc>
              <a:spcBef>
                <a:spcPts val="0"/>
              </a:spcBef>
              <a:buFont typeface="Arial" panose="020B0604020202020204" pitchFamily="34" charset="0"/>
              <a:buNone/>
              <a:defRPr sz="2000" kern="1200" baseline="0">
                <a:solidFill>
                  <a:schemeClr val="tx1"/>
                </a:solidFill>
                <a:latin typeface="+mn-lt"/>
                <a:ea typeface="+mn-ea"/>
                <a:cs typeface="+mn-cs"/>
              </a:defRPr>
            </a:lvl2pPr>
            <a:lvl3pPr marL="914400" indent="0" algn="ctr" defTabSz="914400" rtl="0" eaLnBrk="1" latinLnBrk="0" hangingPunct="1">
              <a:lnSpc>
                <a:spcPts val="2460"/>
              </a:lnSpc>
              <a:spcBef>
                <a:spcPts val="0"/>
              </a:spcBef>
              <a:buFont typeface="Arial" panose="020B0604020202020204" pitchFamily="34" charset="0"/>
              <a:buNone/>
              <a:defRPr sz="1800" kern="1200" baseline="0">
                <a:solidFill>
                  <a:schemeClr val="tx1"/>
                </a:solidFill>
                <a:latin typeface="+mn-lt"/>
                <a:ea typeface="+mn-ea"/>
                <a:cs typeface="+mn-cs"/>
              </a:defRPr>
            </a:lvl3pPr>
            <a:lvl4pPr marL="1371600" indent="0" algn="ctr" defTabSz="914400" rtl="0" eaLnBrk="1" latinLnBrk="0" hangingPunct="1">
              <a:lnSpc>
                <a:spcPts val="2460"/>
              </a:lnSpc>
              <a:spcBef>
                <a:spcPts val="0"/>
              </a:spcBef>
              <a:buFont typeface="Arial" panose="020B0604020202020204" pitchFamily="34" charset="0"/>
              <a:buNone/>
              <a:defRPr sz="1600" kern="1200" baseline="0">
                <a:solidFill>
                  <a:schemeClr val="tx1"/>
                </a:solidFill>
                <a:latin typeface="+mn-lt"/>
                <a:ea typeface="+mn-ea"/>
                <a:cs typeface="+mn-cs"/>
              </a:defRPr>
            </a:lvl4pPr>
            <a:lvl5pPr marL="1828800" indent="0" algn="ctr" defTabSz="914400" rtl="0" eaLnBrk="1" latinLnBrk="0" hangingPunct="1">
              <a:lnSpc>
                <a:spcPts val="2460"/>
              </a:lnSpc>
              <a:spcBef>
                <a:spcPts val="0"/>
              </a:spcBef>
              <a:buFont typeface="Arial" panose="020B0604020202020204" pitchFamily="34" charset="0"/>
              <a:buNone/>
              <a:defRPr sz="1600" kern="1200" baseline="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nl-NL" sz="2400" dirty="0">
              <a:solidFill>
                <a:schemeClr val="accent1"/>
              </a:solidFill>
            </a:endParaRPr>
          </a:p>
          <a:p>
            <a:endParaRPr lang="nl-NL" sz="2400" dirty="0">
              <a:solidFill>
                <a:schemeClr val="accent1"/>
              </a:solidFill>
            </a:endParaRPr>
          </a:p>
        </p:txBody>
      </p:sp>
      <p:sp>
        <p:nvSpPr>
          <p:cNvPr id="17" name="Text Placeholder 3">
            <a:extLst>
              <a:ext uri="{FF2B5EF4-FFF2-40B4-BE49-F238E27FC236}">
                <a16:creationId xmlns:a16="http://schemas.microsoft.com/office/drawing/2014/main" id="{D1C24530-40B6-EA47-9564-592705FA738F}"/>
              </a:ext>
            </a:extLst>
          </p:cNvPr>
          <p:cNvSpPr>
            <a:spLocks noGrp="1"/>
          </p:cNvSpPr>
          <p:nvPr>
            <p:ph type="body" sz="half" idx="2" hasCustomPrompt="1"/>
          </p:nvPr>
        </p:nvSpPr>
        <p:spPr>
          <a:xfrm>
            <a:off x="2813723" y="5458459"/>
            <a:ext cx="3913702" cy="368341"/>
          </a:xfrm>
        </p:spPr>
        <p:txBody>
          <a:bodyPr/>
          <a:lstStyle>
            <a:lvl1pPr marL="180000" indent="-180000">
              <a:buFont typeface="Systeemlettertype regulier"/>
              <a:buChar char="—"/>
              <a:defRPr sz="1400" baseline="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Klikken om naam toe te voegen</a:t>
            </a:r>
          </a:p>
        </p:txBody>
      </p:sp>
      <p:pic>
        <p:nvPicPr>
          <p:cNvPr id="7" name="Afbeelding 6">
            <a:extLst>
              <a:ext uri="{FF2B5EF4-FFF2-40B4-BE49-F238E27FC236}">
                <a16:creationId xmlns:a16="http://schemas.microsoft.com/office/drawing/2014/main" id="{6C6374E4-F263-9C4D-ABE6-FE45F0C72311}"/>
              </a:ext>
            </a:extLst>
          </p:cNvPr>
          <p:cNvPicPr>
            <a:picLocks noChangeAspect="1"/>
          </p:cNvPicPr>
          <p:nvPr userDrawn="1"/>
        </p:nvPicPr>
        <p:blipFill>
          <a:blip r:embed="rId2"/>
          <a:stretch>
            <a:fillRect/>
          </a:stretch>
        </p:blipFill>
        <p:spPr>
          <a:xfrm>
            <a:off x="6985149" y="4883080"/>
            <a:ext cx="827999" cy="827999"/>
          </a:xfrm>
          <a:prstGeom prst="rect">
            <a:avLst/>
          </a:prstGeom>
        </p:spPr>
      </p:pic>
      <p:sp>
        <p:nvSpPr>
          <p:cNvPr id="30" name="Tijdelijke aanduiding voor afbeelding 29">
            <a:extLst>
              <a:ext uri="{FF2B5EF4-FFF2-40B4-BE49-F238E27FC236}">
                <a16:creationId xmlns:a16="http://schemas.microsoft.com/office/drawing/2014/main" id="{D3B8E5C8-C554-3542-97F1-90CA91185702}"/>
              </a:ext>
            </a:extLst>
          </p:cNvPr>
          <p:cNvSpPr>
            <a:spLocks noGrp="1"/>
          </p:cNvSpPr>
          <p:nvPr>
            <p:ph type="pic" idx="20"/>
          </p:nvPr>
        </p:nvSpPr>
        <p:spPr>
          <a:xfrm>
            <a:off x="432000" y="1188000"/>
            <a:ext cx="4248000" cy="4500000"/>
          </a:xfrm>
          <a:custGeom>
            <a:avLst/>
            <a:gdLst>
              <a:gd name="connsiteX0" fmla="*/ 0 w 4248000"/>
              <a:gd name="connsiteY0" fmla="*/ 0 h 4500000"/>
              <a:gd name="connsiteX1" fmla="*/ 4248000 w 4248000"/>
              <a:gd name="connsiteY1" fmla="*/ 0 h 4500000"/>
              <a:gd name="connsiteX2" fmla="*/ 4248000 w 4248000"/>
              <a:gd name="connsiteY2" fmla="*/ 252000 h 4500000"/>
              <a:gd name="connsiteX3" fmla="*/ 4248000 w 4248000"/>
              <a:gd name="connsiteY3" fmla="*/ 1604864 h 4500000"/>
              <a:gd name="connsiteX4" fmla="*/ 4248000 w 4248000"/>
              <a:gd name="connsiteY4" fmla="*/ 2376000 h 4500000"/>
              <a:gd name="connsiteX5" fmla="*/ 2124000 w 4248000"/>
              <a:gd name="connsiteY5" fmla="*/ 2376000 h 4500000"/>
              <a:gd name="connsiteX6" fmla="*/ 2124000 w 4248000"/>
              <a:gd name="connsiteY6" fmla="*/ 4500000 h 4500000"/>
              <a:gd name="connsiteX7" fmla="*/ 0 w 4248000"/>
              <a:gd name="connsiteY7" fmla="*/ 2376000 h 4500000"/>
              <a:gd name="connsiteX8" fmla="*/ 0 w 4248000"/>
              <a:gd name="connsiteY8" fmla="*/ 1604864 h 4500000"/>
              <a:gd name="connsiteX9" fmla="*/ 0 w 4248000"/>
              <a:gd name="connsiteY9" fmla="*/ 252000 h 45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48000" h="4500000">
                <a:moveTo>
                  <a:pt x="0" y="0"/>
                </a:moveTo>
                <a:lnTo>
                  <a:pt x="4248000" y="0"/>
                </a:lnTo>
                <a:lnTo>
                  <a:pt x="4248000" y="252000"/>
                </a:lnTo>
                <a:lnTo>
                  <a:pt x="4248000" y="1604864"/>
                </a:lnTo>
                <a:lnTo>
                  <a:pt x="4248000" y="2376000"/>
                </a:lnTo>
                <a:lnTo>
                  <a:pt x="2124000" y="2376000"/>
                </a:lnTo>
                <a:lnTo>
                  <a:pt x="2124000" y="4500000"/>
                </a:lnTo>
                <a:cubicBezTo>
                  <a:pt x="950947" y="4500000"/>
                  <a:pt x="0" y="3549053"/>
                  <a:pt x="0" y="2376000"/>
                </a:cubicBezTo>
                <a:lnTo>
                  <a:pt x="0" y="1604864"/>
                </a:lnTo>
                <a:lnTo>
                  <a:pt x="0" y="252000"/>
                </a:lnTo>
                <a:close/>
              </a:path>
            </a:pathLst>
          </a:custGeom>
          <a:solidFill>
            <a:schemeClr val="bg1">
              <a:lumMod val="85000"/>
            </a:schemeClr>
          </a:solidFill>
        </p:spPr>
        <p:txBody>
          <a:bodyPr wrap="square" lIns="360000" tIns="1080000" rIns="360000" anchor="t">
            <a:noAutofit/>
          </a:bodyPr>
          <a:lstStyle>
            <a:lvl1pPr marL="0" indent="0" algn="ctr">
              <a:buNone/>
              <a:defRPr sz="16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Tree>
    <p:extLst>
      <p:ext uri="{BB962C8B-B14F-4D97-AF65-F5344CB8AC3E}">
        <p14:creationId xmlns:p14="http://schemas.microsoft.com/office/powerpoint/2010/main" val="31050385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oto en quote C">
    <p:bg>
      <p:bgPr>
        <a:solidFill>
          <a:schemeClr val="bg1"/>
        </a:solidFill>
        <a:effectLst/>
      </p:bgPr>
    </p:bg>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AFA75E06-98E7-6F4F-A6A1-B0EFA7BF1204}"/>
              </a:ext>
            </a:extLst>
          </p:cNvPr>
          <p:cNvSpPr/>
          <p:nvPr userDrawn="1"/>
        </p:nvSpPr>
        <p:spPr>
          <a:xfrm>
            <a:off x="-1" y="0"/>
            <a:ext cx="6588000" cy="676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Picture Placeholder 2">
            <a:extLst>
              <a:ext uri="{FF2B5EF4-FFF2-40B4-BE49-F238E27FC236}">
                <a16:creationId xmlns:a16="http://schemas.microsoft.com/office/drawing/2014/main" id="{E11256A2-6E2B-A14F-9DD2-02C8BBE24BF7}"/>
              </a:ext>
            </a:extLst>
          </p:cNvPr>
          <p:cNvSpPr>
            <a:spLocks noGrp="1"/>
          </p:cNvSpPr>
          <p:nvPr>
            <p:ph type="pic" idx="15"/>
          </p:nvPr>
        </p:nvSpPr>
        <p:spPr>
          <a:xfrm>
            <a:off x="1440000" y="432000"/>
            <a:ext cx="6156000" cy="4183199"/>
          </a:xfrm>
          <a:solidFill>
            <a:schemeClr val="bg1">
              <a:lumMod val="85000"/>
            </a:schemeClr>
          </a:solidFill>
        </p:spPr>
        <p:txBody>
          <a:bodyPr lIns="360000" tIns="1080000" rIns="360000" anchor="t"/>
          <a:lstStyle>
            <a:lvl1pPr marL="0" indent="0" algn="ctr">
              <a:buNone/>
              <a:defRPr sz="16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2" name="Title 1"/>
          <p:cNvSpPr>
            <a:spLocks noGrp="1"/>
          </p:cNvSpPr>
          <p:nvPr>
            <p:ph type="ctrTitle" hasCustomPrompt="1"/>
          </p:nvPr>
        </p:nvSpPr>
        <p:spPr>
          <a:xfrm>
            <a:off x="1440000" y="4722651"/>
            <a:ext cx="4433924" cy="1507700"/>
          </a:xfrm>
        </p:spPr>
        <p:txBody>
          <a:bodyPr anchor="b" anchorCtr="0"/>
          <a:lstStyle>
            <a:lvl1pPr algn="l">
              <a:lnSpc>
                <a:spcPts val="3000"/>
              </a:lnSpc>
              <a:defRPr sz="2500">
                <a:solidFill>
                  <a:schemeClr val="accent1"/>
                </a:solidFill>
                <a:latin typeface="+mn-lt"/>
              </a:defRPr>
            </a:lvl1pPr>
          </a:lstStyle>
          <a:p>
            <a:r>
              <a:rPr lang="nl-NL" dirty="0"/>
              <a:t>Klik om de stijl </a:t>
            </a:r>
            <a:br>
              <a:rPr lang="nl-NL" dirty="0"/>
            </a:br>
            <a:r>
              <a:rPr lang="nl-NL" dirty="0"/>
              <a:t>te bewerken</a:t>
            </a:r>
            <a:endParaRPr lang="en-US" dirty="0"/>
          </a:p>
        </p:txBody>
      </p:sp>
      <p:sp>
        <p:nvSpPr>
          <p:cNvPr id="5" name="Footer Placeholder 4"/>
          <p:cNvSpPr>
            <a:spLocks noGrp="1"/>
          </p:cNvSpPr>
          <p:nvPr>
            <p:ph type="ftr" sz="quarter" idx="11"/>
          </p:nvPr>
        </p:nvSpPr>
        <p:spPr/>
        <p:txBody>
          <a:bodyPr/>
          <a:lstStyle/>
          <a:p>
            <a:r>
              <a:rPr lang="nl-NL"/>
              <a:t>Ruimte voor de voetnoot | xx maand xxxx</a:t>
            </a:r>
          </a:p>
        </p:txBody>
      </p:sp>
      <p:sp>
        <p:nvSpPr>
          <p:cNvPr id="6" name="Slide Number Placeholder 5"/>
          <p:cNvSpPr>
            <a:spLocks noGrp="1"/>
          </p:cNvSpPr>
          <p:nvPr>
            <p:ph type="sldNum" sz="quarter" idx="12"/>
          </p:nvPr>
        </p:nvSpPr>
        <p:spPr/>
        <p:txBody>
          <a:bodyPr/>
          <a:lstStyle>
            <a:lvl1pPr>
              <a:defRPr>
                <a:solidFill>
                  <a:schemeClr val="accent2"/>
                </a:solidFill>
              </a:defRPr>
            </a:lvl1pPr>
          </a:lstStyle>
          <a:p>
            <a:fld id="{81051DF8-406B-5242-9A38-0E89485B35FF}" type="slidenum">
              <a:rPr lang="nl-NL" smtClean="0"/>
              <a:pPr/>
              <a:t>‹nr.›</a:t>
            </a:fld>
            <a:endParaRPr lang="nl-NL" dirty="0"/>
          </a:p>
        </p:txBody>
      </p:sp>
      <p:sp>
        <p:nvSpPr>
          <p:cNvPr id="18" name="Rechthoek 17">
            <a:extLst>
              <a:ext uri="{FF2B5EF4-FFF2-40B4-BE49-F238E27FC236}">
                <a16:creationId xmlns:a16="http://schemas.microsoft.com/office/drawing/2014/main" id="{8338768F-D183-0240-93FD-AA44F3C3229F}"/>
              </a:ext>
            </a:extLst>
          </p:cNvPr>
          <p:cNvSpPr/>
          <p:nvPr userDrawn="1"/>
        </p:nvSpPr>
        <p:spPr>
          <a:xfrm>
            <a:off x="-1" y="6768000"/>
            <a:ext cx="6588000" cy="9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A28C7EC5-F122-8048-A265-C645059F94A6}"/>
              </a:ext>
            </a:extLst>
          </p:cNvPr>
          <p:cNvSpPr/>
          <p:nvPr userDrawn="1"/>
        </p:nvSpPr>
        <p:spPr>
          <a:xfrm>
            <a:off x="6588000" y="6768000"/>
            <a:ext cx="2556000" cy="9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Subtitle 2">
            <a:extLst>
              <a:ext uri="{FF2B5EF4-FFF2-40B4-BE49-F238E27FC236}">
                <a16:creationId xmlns:a16="http://schemas.microsoft.com/office/drawing/2014/main" id="{7D2777D1-938F-D047-88D4-2B5E8A2D2873}"/>
              </a:ext>
            </a:extLst>
          </p:cNvPr>
          <p:cNvSpPr txBox="1">
            <a:spLocks/>
          </p:cNvSpPr>
          <p:nvPr userDrawn="1"/>
        </p:nvSpPr>
        <p:spPr>
          <a:xfrm>
            <a:off x="432000" y="5000017"/>
            <a:ext cx="3459064" cy="726332"/>
          </a:xfrm>
          <a:prstGeom prst="rect">
            <a:avLst/>
          </a:prstGeom>
        </p:spPr>
        <p:txBody>
          <a:bodyPr vert="horz" lIns="0" tIns="0" rIns="0" bIns="0" rtlCol="0" anchor="t" anchorCtr="0">
            <a:noAutofit/>
          </a:bodyPr>
          <a:lstStyle>
            <a:lvl1pPr marL="0" indent="0" algn="l" defTabSz="914400" rtl="0" eaLnBrk="1" latinLnBrk="0" hangingPunct="1">
              <a:lnSpc>
                <a:spcPts val="2760"/>
              </a:lnSpc>
              <a:spcBef>
                <a:spcPts val="0"/>
              </a:spcBef>
              <a:buFont typeface="Arial" panose="020B0604020202020204" pitchFamily="34" charset="0"/>
              <a:buNone/>
              <a:defRPr sz="2300" i="1" kern="1200" baseline="0">
                <a:solidFill>
                  <a:schemeClr val="accent2"/>
                </a:solidFill>
                <a:latin typeface="+mn-lt"/>
                <a:ea typeface="+mn-ea"/>
                <a:cs typeface="+mn-cs"/>
              </a:defRPr>
            </a:lvl1pPr>
            <a:lvl2pPr marL="457200" indent="0" algn="ctr" defTabSz="914400" rtl="0" eaLnBrk="1" latinLnBrk="0" hangingPunct="1">
              <a:lnSpc>
                <a:spcPts val="2460"/>
              </a:lnSpc>
              <a:spcBef>
                <a:spcPts val="0"/>
              </a:spcBef>
              <a:buFont typeface="Arial" panose="020B0604020202020204" pitchFamily="34" charset="0"/>
              <a:buNone/>
              <a:defRPr sz="2000" kern="1200" baseline="0">
                <a:solidFill>
                  <a:schemeClr val="tx1"/>
                </a:solidFill>
                <a:latin typeface="+mn-lt"/>
                <a:ea typeface="+mn-ea"/>
                <a:cs typeface="+mn-cs"/>
              </a:defRPr>
            </a:lvl2pPr>
            <a:lvl3pPr marL="914400" indent="0" algn="ctr" defTabSz="914400" rtl="0" eaLnBrk="1" latinLnBrk="0" hangingPunct="1">
              <a:lnSpc>
                <a:spcPts val="2460"/>
              </a:lnSpc>
              <a:spcBef>
                <a:spcPts val="0"/>
              </a:spcBef>
              <a:buFont typeface="Arial" panose="020B0604020202020204" pitchFamily="34" charset="0"/>
              <a:buNone/>
              <a:defRPr sz="1800" kern="1200" baseline="0">
                <a:solidFill>
                  <a:schemeClr val="tx1"/>
                </a:solidFill>
                <a:latin typeface="+mn-lt"/>
                <a:ea typeface="+mn-ea"/>
                <a:cs typeface="+mn-cs"/>
              </a:defRPr>
            </a:lvl3pPr>
            <a:lvl4pPr marL="1371600" indent="0" algn="ctr" defTabSz="914400" rtl="0" eaLnBrk="1" latinLnBrk="0" hangingPunct="1">
              <a:lnSpc>
                <a:spcPts val="2460"/>
              </a:lnSpc>
              <a:spcBef>
                <a:spcPts val="0"/>
              </a:spcBef>
              <a:buFont typeface="Arial" panose="020B0604020202020204" pitchFamily="34" charset="0"/>
              <a:buNone/>
              <a:defRPr sz="1600" kern="1200" baseline="0">
                <a:solidFill>
                  <a:schemeClr val="tx1"/>
                </a:solidFill>
                <a:latin typeface="+mn-lt"/>
                <a:ea typeface="+mn-ea"/>
                <a:cs typeface="+mn-cs"/>
              </a:defRPr>
            </a:lvl4pPr>
            <a:lvl5pPr marL="1828800" indent="0" algn="ctr" defTabSz="914400" rtl="0" eaLnBrk="1" latinLnBrk="0" hangingPunct="1">
              <a:lnSpc>
                <a:spcPts val="2460"/>
              </a:lnSpc>
              <a:spcBef>
                <a:spcPts val="0"/>
              </a:spcBef>
              <a:buFont typeface="Arial" panose="020B0604020202020204" pitchFamily="34" charset="0"/>
              <a:buNone/>
              <a:defRPr sz="1600" kern="1200" baseline="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nl-NL" sz="2400" dirty="0">
              <a:solidFill>
                <a:schemeClr val="accent1"/>
              </a:solidFill>
            </a:endParaRPr>
          </a:p>
          <a:p>
            <a:endParaRPr lang="nl-NL" sz="2400" dirty="0">
              <a:solidFill>
                <a:schemeClr val="accent1"/>
              </a:solidFill>
            </a:endParaRPr>
          </a:p>
        </p:txBody>
      </p:sp>
      <p:sp>
        <p:nvSpPr>
          <p:cNvPr id="17" name="Text Placeholder 3">
            <a:extLst>
              <a:ext uri="{FF2B5EF4-FFF2-40B4-BE49-F238E27FC236}">
                <a16:creationId xmlns:a16="http://schemas.microsoft.com/office/drawing/2014/main" id="{D1C24530-40B6-EA47-9564-592705FA738F}"/>
              </a:ext>
            </a:extLst>
          </p:cNvPr>
          <p:cNvSpPr>
            <a:spLocks noGrp="1"/>
          </p:cNvSpPr>
          <p:nvPr>
            <p:ph type="body" sz="half" idx="2" hasCustomPrompt="1"/>
          </p:nvPr>
        </p:nvSpPr>
        <p:spPr>
          <a:xfrm>
            <a:off x="5939999" y="5909242"/>
            <a:ext cx="2755350" cy="368341"/>
          </a:xfrm>
        </p:spPr>
        <p:txBody>
          <a:bodyPr/>
          <a:lstStyle>
            <a:lvl1pPr marL="180000" indent="-180000">
              <a:buFont typeface="Systeemlettertype regulier"/>
              <a:buChar char="—"/>
              <a:defRPr sz="1400" baseline="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Klikken om naam toe te voegen</a:t>
            </a:r>
          </a:p>
        </p:txBody>
      </p:sp>
      <p:sp>
        <p:nvSpPr>
          <p:cNvPr id="24" name="Tijdelijke aanduiding voor tekst 23">
            <a:extLst>
              <a:ext uri="{FF2B5EF4-FFF2-40B4-BE49-F238E27FC236}">
                <a16:creationId xmlns:a16="http://schemas.microsoft.com/office/drawing/2014/main" id="{1E8246CB-4841-BE49-8002-2A691BA2A8AC}"/>
              </a:ext>
            </a:extLst>
          </p:cNvPr>
          <p:cNvSpPr>
            <a:spLocks noGrp="1"/>
          </p:cNvSpPr>
          <p:nvPr>
            <p:ph type="body" sz="half" idx="20" hasCustomPrompt="1"/>
          </p:nvPr>
        </p:nvSpPr>
        <p:spPr>
          <a:xfrm rot="10800000">
            <a:off x="6588000" y="2318400"/>
            <a:ext cx="2015999" cy="2015999"/>
          </a:xfrm>
          <a:custGeom>
            <a:avLst/>
            <a:gdLst>
              <a:gd name="connsiteX0" fmla="*/ 0 w 1980000"/>
              <a:gd name="connsiteY0" fmla="*/ 0 h 1980000"/>
              <a:gd name="connsiteX1" fmla="*/ 990000 w 1980000"/>
              <a:gd name="connsiteY1" fmla="*/ 0 h 1980000"/>
              <a:gd name="connsiteX2" fmla="*/ 1980000 w 1980000"/>
              <a:gd name="connsiteY2" fmla="*/ 0 h 1980000"/>
              <a:gd name="connsiteX3" fmla="*/ 1980000 w 1980000"/>
              <a:gd name="connsiteY3" fmla="*/ 990000 h 1980000"/>
              <a:gd name="connsiteX4" fmla="*/ 990000 w 1980000"/>
              <a:gd name="connsiteY4" fmla="*/ 990000 h 1980000"/>
              <a:gd name="connsiteX5" fmla="*/ 990000 w 1980000"/>
              <a:gd name="connsiteY5" fmla="*/ 1980000 h 1980000"/>
              <a:gd name="connsiteX6" fmla="*/ 888780 w 1980000"/>
              <a:gd name="connsiteY6" fmla="*/ 1974889 h 1980000"/>
              <a:gd name="connsiteX7" fmla="*/ 1 w 1980000"/>
              <a:gd name="connsiteY7" fmla="*/ 990000 h 1980000"/>
              <a:gd name="connsiteX8" fmla="*/ 0 w 1980000"/>
              <a:gd name="connsiteY8" fmla="*/ 990000 h 19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0000" h="1980000">
                <a:moveTo>
                  <a:pt x="0" y="0"/>
                </a:moveTo>
                <a:lnTo>
                  <a:pt x="990000" y="0"/>
                </a:lnTo>
                <a:lnTo>
                  <a:pt x="1980000" y="0"/>
                </a:lnTo>
                <a:lnTo>
                  <a:pt x="1980000" y="990000"/>
                </a:lnTo>
                <a:lnTo>
                  <a:pt x="990000" y="990000"/>
                </a:lnTo>
                <a:lnTo>
                  <a:pt x="990000" y="1980000"/>
                </a:lnTo>
                <a:lnTo>
                  <a:pt x="888780" y="1974889"/>
                </a:lnTo>
                <a:cubicBezTo>
                  <a:pt x="389566" y="1924191"/>
                  <a:pt x="1" y="1502590"/>
                  <a:pt x="1" y="990000"/>
                </a:cubicBezTo>
                <a:lnTo>
                  <a:pt x="0" y="990000"/>
                </a:lnTo>
                <a:close/>
              </a:path>
            </a:pathLst>
          </a:custGeom>
          <a:solidFill>
            <a:schemeClr val="accent3"/>
          </a:solidFill>
        </p:spPr>
        <p:txBody>
          <a:bodyPr wrap="square">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 </a:t>
            </a:r>
          </a:p>
        </p:txBody>
      </p:sp>
      <p:sp>
        <p:nvSpPr>
          <p:cNvPr id="25" name="Tijdelijke aanduiding voor tekst 24">
            <a:extLst>
              <a:ext uri="{FF2B5EF4-FFF2-40B4-BE49-F238E27FC236}">
                <a16:creationId xmlns:a16="http://schemas.microsoft.com/office/drawing/2014/main" id="{9FB0F329-01A4-8E4A-8801-2102A501C1DF}"/>
              </a:ext>
            </a:extLst>
          </p:cNvPr>
          <p:cNvSpPr>
            <a:spLocks noGrp="1"/>
          </p:cNvSpPr>
          <p:nvPr>
            <p:ph type="body" sz="half" idx="21" hasCustomPrompt="1"/>
          </p:nvPr>
        </p:nvSpPr>
        <p:spPr>
          <a:xfrm>
            <a:off x="1224000" y="756000"/>
            <a:ext cx="432000" cy="432000"/>
          </a:xfrm>
          <a:custGeom>
            <a:avLst/>
            <a:gdLst>
              <a:gd name="connsiteX0" fmla="*/ 0 w 1980000"/>
              <a:gd name="connsiteY0" fmla="*/ 0 h 1980000"/>
              <a:gd name="connsiteX1" fmla="*/ 990000 w 1980000"/>
              <a:gd name="connsiteY1" fmla="*/ 0 h 1980000"/>
              <a:gd name="connsiteX2" fmla="*/ 1980000 w 1980000"/>
              <a:gd name="connsiteY2" fmla="*/ 0 h 1980000"/>
              <a:gd name="connsiteX3" fmla="*/ 1980000 w 1980000"/>
              <a:gd name="connsiteY3" fmla="*/ 990000 h 1980000"/>
              <a:gd name="connsiteX4" fmla="*/ 990000 w 1980000"/>
              <a:gd name="connsiteY4" fmla="*/ 990000 h 1980000"/>
              <a:gd name="connsiteX5" fmla="*/ 990000 w 1980000"/>
              <a:gd name="connsiteY5" fmla="*/ 1980000 h 1980000"/>
              <a:gd name="connsiteX6" fmla="*/ 888780 w 1980000"/>
              <a:gd name="connsiteY6" fmla="*/ 1974889 h 1980000"/>
              <a:gd name="connsiteX7" fmla="*/ 1 w 1980000"/>
              <a:gd name="connsiteY7" fmla="*/ 990000 h 1980000"/>
              <a:gd name="connsiteX8" fmla="*/ 0 w 1980000"/>
              <a:gd name="connsiteY8" fmla="*/ 990000 h 19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0000" h="1980000">
                <a:moveTo>
                  <a:pt x="0" y="0"/>
                </a:moveTo>
                <a:lnTo>
                  <a:pt x="990000" y="0"/>
                </a:lnTo>
                <a:lnTo>
                  <a:pt x="1980000" y="0"/>
                </a:lnTo>
                <a:lnTo>
                  <a:pt x="1980000" y="990000"/>
                </a:lnTo>
                <a:lnTo>
                  <a:pt x="990000" y="990000"/>
                </a:lnTo>
                <a:lnTo>
                  <a:pt x="990000" y="1980000"/>
                </a:lnTo>
                <a:lnTo>
                  <a:pt x="888780" y="1974889"/>
                </a:lnTo>
                <a:cubicBezTo>
                  <a:pt x="389566" y="1924191"/>
                  <a:pt x="1" y="1502590"/>
                  <a:pt x="1" y="990000"/>
                </a:cubicBezTo>
                <a:lnTo>
                  <a:pt x="0" y="990000"/>
                </a:lnTo>
                <a:close/>
              </a:path>
            </a:pathLst>
          </a:custGeom>
          <a:solidFill>
            <a:schemeClr val="accent2"/>
          </a:solidFill>
        </p:spPr>
        <p:txBody>
          <a:bodyPr wrap="square">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 </a:t>
            </a:r>
          </a:p>
        </p:txBody>
      </p:sp>
    </p:spTree>
    <p:extLst>
      <p:ext uri="{BB962C8B-B14F-4D97-AF65-F5344CB8AC3E}">
        <p14:creationId xmlns:p14="http://schemas.microsoft.com/office/powerpoint/2010/main" val="24143027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Leeg">
    <p:bg>
      <p:bgPr>
        <a:solidFill>
          <a:schemeClr val="bg1"/>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nl-NL"/>
              <a:t>Ruimte voor de voetnoot | xx maand xxxx</a:t>
            </a:r>
          </a:p>
        </p:txBody>
      </p:sp>
      <p:sp>
        <p:nvSpPr>
          <p:cNvPr id="6" name="Slide Number Placeholder 5"/>
          <p:cNvSpPr>
            <a:spLocks noGrp="1"/>
          </p:cNvSpPr>
          <p:nvPr>
            <p:ph type="sldNum" sz="quarter" idx="12"/>
          </p:nvPr>
        </p:nvSpPr>
        <p:spPr/>
        <p:txBody>
          <a:bodyPr/>
          <a:lstStyle>
            <a:lvl1pPr>
              <a:defRPr>
                <a:solidFill>
                  <a:schemeClr val="accent2"/>
                </a:solidFill>
              </a:defRPr>
            </a:lvl1pPr>
          </a:lstStyle>
          <a:p>
            <a:fld id="{81051DF8-406B-5242-9A38-0E89485B35FF}" type="slidenum">
              <a:rPr lang="nl-NL" smtClean="0"/>
              <a:pPr/>
              <a:t>‹nr.›</a:t>
            </a:fld>
            <a:endParaRPr lang="nl-NL" dirty="0"/>
          </a:p>
        </p:txBody>
      </p:sp>
      <p:sp>
        <p:nvSpPr>
          <p:cNvPr id="18" name="Rechthoek 17">
            <a:extLst>
              <a:ext uri="{FF2B5EF4-FFF2-40B4-BE49-F238E27FC236}">
                <a16:creationId xmlns:a16="http://schemas.microsoft.com/office/drawing/2014/main" id="{8338768F-D183-0240-93FD-AA44F3C3229F}"/>
              </a:ext>
            </a:extLst>
          </p:cNvPr>
          <p:cNvSpPr/>
          <p:nvPr userDrawn="1"/>
        </p:nvSpPr>
        <p:spPr>
          <a:xfrm>
            <a:off x="-1" y="6768000"/>
            <a:ext cx="6588000" cy="9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A28C7EC5-F122-8048-A265-C645059F94A6}"/>
              </a:ext>
            </a:extLst>
          </p:cNvPr>
          <p:cNvSpPr/>
          <p:nvPr userDrawn="1"/>
        </p:nvSpPr>
        <p:spPr>
          <a:xfrm>
            <a:off x="6588000" y="6768000"/>
            <a:ext cx="2556000" cy="9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1453763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idx="1"/>
          </p:nvPr>
        </p:nvSpPr>
        <p:spPr/>
        <p:txBody>
          <a:bodyPr/>
          <a:lstStyle>
            <a:lvl1pPr>
              <a:defRPr sz="1500">
                <a:latin typeface="Verdana Pro Light" panose="020B0304030504040204" pitchFamily="34" charset="0"/>
              </a:defRPr>
            </a:lvl1pPr>
            <a:lvl2pPr>
              <a:defRPr sz="1350">
                <a:latin typeface="Verdana Pro Light" panose="020B0304030504040204" pitchFamily="34" charset="0"/>
              </a:defRPr>
            </a:lvl2pPr>
            <a:lvl3pPr>
              <a:defRPr sz="1200">
                <a:latin typeface="Verdana Pro Light" panose="020B0304030504040204" pitchFamily="34" charset="0"/>
              </a:defRPr>
            </a:lvl3pPr>
            <a:lvl4pPr>
              <a:defRPr sz="1050">
                <a:latin typeface="Verdana Pro Light" panose="020B0304030504040204" pitchFamily="34" charset="0"/>
              </a:defRPr>
            </a:lvl4pPr>
            <a:lvl5pPr>
              <a:defRPr sz="1050">
                <a:latin typeface="Verdana Pro Light" panose="020B03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Slide Number Placeholder 5">
            <a:extLst>
              <a:ext uri="{FF2B5EF4-FFF2-40B4-BE49-F238E27FC236}">
                <a16:creationId xmlns:a16="http://schemas.microsoft.com/office/drawing/2014/main" id="{CAE10F55-E62D-4987-A7F9-092A583A49E3}"/>
              </a:ext>
            </a:extLst>
          </p:cNvPr>
          <p:cNvSpPr>
            <a:spLocks noGrp="1"/>
          </p:cNvSpPr>
          <p:nvPr>
            <p:ph type="sldNum" sz="quarter" idx="10"/>
          </p:nvPr>
        </p:nvSpPr>
        <p:spPr/>
        <p:txBody>
          <a:bodyPr/>
          <a:lstStyle>
            <a:lvl1pPr>
              <a:defRPr/>
            </a:lvl1pPr>
          </a:lstStyle>
          <a:p>
            <a:pPr>
              <a:defRPr/>
            </a:pPr>
            <a:fld id="{1E4F5D75-EA1F-4262-A799-2FA90F079606}" type="slidenum">
              <a:rPr lang="nl-NL" altLang="nl-NL"/>
              <a:pPr>
                <a:defRPr/>
              </a:pPr>
              <a:t>‹nr.›</a:t>
            </a:fld>
            <a:endParaRPr lang="nl-NL" altLang="nl-NL" dirty="0"/>
          </a:p>
        </p:txBody>
      </p:sp>
    </p:spTree>
    <p:extLst>
      <p:ext uri="{BB962C8B-B14F-4D97-AF65-F5344CB8AC3E}">
        <p14:creationId xmlns:p14="http://schemas.microsoft.com/office/powerpoint/2010/main" val="23613701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Lee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5CBBE89-FF5B-4A8E-91D9-6CC8BAC38419}"/>
              </a:ext>
            </a:extLst>
          </p:cNvPr>
          <p:cNvSpPr txBox="1">
            <a:spLocks/>
          </p:cNvSpPr>
          <p:nvPr userDrawn="1"/>
        </p:nvSpPr>
        <p:spPr>
          <a:xfrm>
            <a:off x="628650" y="365126"/>
            <a:ext cx="7886700" cy="881063"/>
          </a:xfrm>
          <a:prstGeom prst="rect">
            <a:avLst/>
          </a:prstGeom>
        </p:spPr>
        <p:txBody>
          <a:bodyPr anchor="ctr">
            <a:normAutofit/>
          </a:bodyPr>
          <a:lstStyle>
            <a:lvl1pPr algn="l" defTabSz="914400" rtl="0" eaLnBrk="1" latinLnBrk="0" hangingPunct="1">
              <a:lnSpc>
                <a:spcPct val="90000"/>
              </a:lnSpc>
              <a:spcBef>
                <a:spcPct val="0"/>
              </a:spcBef>
              <a:buNone/>
              <a:defRPr sz="2800" kern="1200">
                <a:solidFill>
                  <a:srgbClr val="DD1947"/>
                </a:solidFill>
                <a:latin typeface="Verdana" panose="020B0604030504040204" pitchFamily="34" charset="0"/>
                <a:ea typeface="Verdana" panose="020B0604030504040204" pitchFamily="34" charset="0"/>
                <a:cs typeface="Verdana" panose="020B0604030504040204" pitchFamily="34" charset="0"/>
              </a:defRPr>
            </a:lvl1pPr>
          </a:lstStyle>
          <a:p>
            <a:pPr fontAlgn="auto">
              <a:spcAft>
                <a:spcPts val="0"/>
              </a:spcAft>
              <a:defRPr/>
            </a:pPr>
            <a:endParaRPr lang="nl-NL" sz="2100" dirty="0"/>
          </a:p>
        </p:txBody>
      </p:sp>
      <p:sp>
        <p:nvSpPr>
          <p:cNvPr id="21" name="Titel 20"/>
          <p:cNvSpPr>
            <a:spLocks noGrp="1"/>
          </p:cNvSpPr>
          <p:nvPr>
            <p:ph type="title"/>
          </p:nvPr>
        </p:nvSpPr>
        <p:spPr/>
        <p:txBody>
          <a:bodyPr/>
          <a:lstStyle/>
          <a:p>
            <a:r>
              <a:rPr lang="nl-NL"/>
              <a:t>Klik om stijl te bewerken</a:t>
            </a:r>
          </a:p>
        </p:txBody>
      </p:sp>
      <p:sp>
        <p:nvSpPr>
          <p:cNvPr id="22" name="Content Placeholder 2"/>
          <p:cNvSpPr>
            <a:spLocks noGrp="1"/>
          </p:cNvSpPr>
          <p:nvPr>
            <p:ph idx="1"/>
          </p:nvPr>
        </p:nvSpPr>
        <p:spPr>
          <a:xfrm>
            <a:off x="628651" y="1367557"/>
            <a:ext cx="7886700" cy="4809409"/>
          </a:xfrm>
        </p:spPr>
        <p:txBody>
          <a:bodyPr/>
          <a:lstStyle>
            <a:lvl1pPr>
              <a:defRPr sz="1500">
                <a:latin typeface="Verdana Pro" panose="020B0604030504040204" pitchFamily="34" charset="0"/>
              </a:defRPr>
            </a:lvl1pPr>
            <a:lvl2pPr>
              <a:defRPr sz="1350">
                <a:latin typeface="Verdana Pro Light" panose="020B0304030504040204" pitchFamily="34" charset="0"/>
              </a:defRPr>
            </a:lvl2pPr>
            <a:lvl3pPr>
              <a:defRPr sz="1200">
                <a:latin typeface="Verdana Pro Light" panose="020B0304030504040204" pitchFamily="34" charset="0"/>
              </a:defRPr>
            </a:lvl3pPr>
            <a:lvl4pPr>
              <a:defRPr sz="1050">
                <a:latin typeface="Verdana Pro Light" panose="020B0304030504040204" pitchFamily="34" charset="0"/>
              </a:defRPr>
            </a:lvl4pPr>
            <a:lvl5pPr>
              <a:defRPr sz="1050">
                <a:latin typeface="Verdana Pro Light" panose="020B0304030504040204"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Slide Number Placeholder 5">
            <a:extLst>
              <a:ext uri="{FF2B5EF4-FFF2-40B4-BE49-F238E27FC236}">
                <a16:creationId xmlns:a16="http://schemas.microsoft.com/office/drawing/2014/main" id="{E04ABFCE-D326-465B-AE29-1D051C6D55B6}"/>
              </a:ext>
            </a:extLst>
          </p:cNvPr>
          <p:cNvSpPr>
            <a:spLocks noGrp="1"/>
          </p:cNvSpPr>
          <p:nvPr>
            <p:ph type="sldNum" sz="quarter" idx="10"/>
          </p:nvPr>
        </p:nvSpPr>
        <p:spPr/>
        <p:txBody>
          <a:bodyPr/>
          <a:lstStyle>
            <a:lvl1pPr>
              <a:defRPr/>
            </a:lvl1pPr>
          </a:lstStyle>
          <a:p>
            <a:pPr>
              <a:defRPr/>
            </a:pPr>
            <a:fld id="{547025C2-FDC8-49F9-9734-C0084F9BBCD6}" type="slidenum">
              <a:rPr lang="nl-NL" altLang="nl-NL"/>
              <a:pPr>
                <a:defRPr/>
              </a:pPr>
              <a:t>‹nr.›</a:t>
            </a:fld>
            <a:endParaRPr lang="nl-NL" altLang="nl-NL" dirty="0"/>
          </a:p>
        </p:txBody>
      </p:sp>
    </p:spTree>
    <p:extLst>
      <p:ext uri="{BB962C8B-B14F-4D97-AF65-F5344CB8AC3E}">
        <p14:creationId xmlns:p14="http://schemas.microsoft.com/office/powerpoint/2010/main" val="2982018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56"/>
        <p:cNvGrpSpPr/>
        <p:nvPr/>
      </p:nvGrpSpPr>
      <p:grpSpPr>
        <a:xfrm>
          <a:off x="0" y="0"/>
          <a:ext cx="0" cy="0"/>
          <a:chOff x="0" y="0"/>
          <a:chExt cx="0" cy="0"/>
        </a:xfrm>
      </p:grpSpPr>
      <p:sp>
        <p:nvSpPr>
          <p:cNvPr id="57" name="Google Shape;57;p15"/>
          <p:cNvSpPr txBox="1">
            <a:spLocks noGrp="1"/>
          </p:cNvSpPr>
          <p:nvPr>
            <p:ph type="title"/>
          </p:nvPr>
        </p:nvSpPr>
        <p:spPr>
          <a:xfrm>
            <a:off x="620714" y="573483"/>
            <a:ext cx="2615700" cy="1169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sz="1400">
                <a:solidFill>
                  <a:schemeClr val="lt1"/>
                </a:solidFill>
              </a:defRPr>
            </a:lvl1pPr>
            <a:lvl2pPr lvl="1" algn="l" rtl="0">
              <a:lnSpc>
                <a:spcPct val="100000"/>
              </a:lnSpc>
              <a:spcBef>
                <a:spcPts val="0"/>
              </a:spcBef>
              <a:spcAft>
                <a:spcPts val="0"/>
              </a:spcAft>
              <a:buSzPts val="2800"/>
              <a:buNone/>
              <a:defRPr sz="1400">
                <a:solidFill>
                  <a:schemeClr val="lt1"/>
                </a:solidFill>
                <a:latin typeface="Roboto Slab Light"/>
                <a:ea typeface="Roboto Slab Light"/>
                <a:cs typeface="Roboto Slab Light"/>
                <a:sym typeface="Roboto Slab Light"/>
              </a:defRPr>
            </a:lvl2pPr>
            <a:lvl3pPr lvl="2" algn="l" rtl="0">
              <a:lnSpc>
                <a:spcPct val="100000"/>
              </a:lnSpc>
              <a:spcBef>
                <a:spcPts val="0"/>
              </a:spcBef>
              <a:spcAft>
                <a:spcPts val="0"/>
              </a:spcAft>
              <a:buSzPts val="2800"/>
              <a:buNone/>
              <a:defRPr sz="1400">
                <a:solidFill>
                  <a:schemeClr val="lt1"/>
                </a:solidFill>
                <a:latin typeface="Roboto Slab Light"/>
                <a:ea typeface="Roboto Slab Light"/>
                <a:cs typeface="Roboto Slab Light"/>
                <a:sym typeface="Roboto Slab Light"/>
              </a:defRPr>
            </a:lvl3pPr>
            <a:lvl4pPr lvl="3" algn="l" rtl="0">
              <a:lnSpc>
                <a:spcPct val="100000"/>
              </a:lnSpc>
              <a:spcBef>
                <a:spcPts val="0"/>
              </a:spcBef>
              <a:spcAft>
                <a:spcPts val="0"/>
              </a:spcAft>
              <a:buSzPts val="2800"/>
              <a:buNone/>
              <a:defRPr sz="1400">
                <a:solidFill>
                  <a:schemeClr val="lt1"/>
                </a:solidFill>
                <a:latin typeface="Roboto Slab Light"/>
                <a:ea typeface="Roboto Slab Light"/>
                <a:cs typeface="Roboto Slab Light"/>
                <a:sym typeface="Roboto Slab Light"/>
              </a:defRPr>
            </a:lvl4pPr>
            <a:lvl5pPr lvl="4" algn="l" rtl="0">
              <a:lnSpc>
                <a:spcPct val="100000"/>
              </a:lnSpc>
              <a:spcBef>
                <a:spcPts val="0"/>
              </a:spcBef>
              <a:spcAft>
                <a:spcPts val="0"/>
              </a:spcAft>
              <a:buSzPts val="2800"/>
              <a:buNone/>
              <a:defRPr sz="1400">
                <a:solidFill>
                  <a:schemeClr val="lt1"/>
                </a:solidFill>
                <a:latin typeface="Roboto Slab Light"/>
                <a:ea typeface="Roboto Slab Light"/>
                <a:cs typeface="Roboto Slab Light"/>
                <a:sym typeface="Roboto Slab Light"/>
              </a:defRPr>
            </a:lvl5pPr>
            <a:lvl6pPr lvl="5" algn="l" rtl="0">
              <a:lnSpc>
                <a:spcPct val="100000"/>
              </a:lnSpc>
              <a:spcBef>
                <a:spcPts val="0"/>
              </a:spcBef>
              <a:spcAft>
                <a:spcPts val="0"/>
              </a:spcAft>
              <a:buSzPts val="2800"/>
              <a:buNone/>
              <a:defRPr sz="1400">
                <a:solidFill>
                  <a:schemeClr val="lt1"/>
                </a:solidFill>
                <a:latin typeface="Roboto Slab Light"/>
                <a:ea typeface="Roboto Slab Light"/>
                <a:cs typeface="Roboto Slab Light"/>
                <a:sym typeface="Roboto Slab Light"/>
              </a:defRPr>
            </a:lvl6pPr>
            <a:lvl7pPr lvl="6" algn="l" rtl="0">
              <a:lnSpc>
                <a:spcPct val="100000"/>
              </a:lnSpc>
              <a:spcBef>
                <a:spcPts val="0"/>
              </a:spcBef>
              <a:spcAft>
                <a:spcPts val="0"/>
              </a:spcAft>
              <a:buSzPts val="2800"/>
              <a:buNone/>
              <a:defRPr sz="1400">
                <a:solidFill>
                  <a:schemeClr val="lt1"/>
                </a:solidFill>
                <a:latin typeface="Roboto Slab Light"/>
                <a:ea typeface="Roboto Slab Light"/>
                <a:cs typeface="Roboto Slab Light"/>
                <a:sym typeface="Roboto Slab Light"/>
              </a:defRPr>
            </a:lvl7pPr>
            <a:lvl8pPr lvl="7" algn="l" rtl="0">
              <a:lnSpc>
                <a:spcPct val="100000"/>
              </a:lnSpc>
              <a:spcBef>
                <a:spcPts val="0"/>
              </a:spcBef>
              <a:spcAft>
                <a:spcPts val="0"/>
              </a:spcAft>
              <a:buSzPts val="2800"/>
              <a:buNone/>
              <a:defRPr sz="1400">
                <a:solidFill>
                  <a:schemeClr val="lt1"/>
                </a:solidFill>
                <a:latin typeface="Roboto Slab Light"/>
                <a:ea typeface="Roboto Slab Light"/>
                <a:cs typeface="Roboto Slab Light"/>
                <a:sym typeface="Roboto Slab Light"/>
              </a:defRPr>
            </a:lvl8pPr>
            <a:lvl9pPr lvl="8" algn="l" rtl="0">
              <a:lnSpc>
                <a:spcPct val="100000"/>
              </a:lnSpc>
              <a:spcBef>
                <a:spcPts val="0"/>
              </a:spcBef>
              <a:spcAft>
                <a:spcPts val="0"/>
              </a:spcAft>
              <a:buSzPts val="2800"/>
              <a:buNone/>
              <a:defRPr sz="1400">
                <a:solidFill>
                  <a:schemeClr val="lt1"/>
                </a:solidFill>
                <a:latin typeface="Roboto Slab Light"/>
                <a:ea typeface="Roboto Slab Light"/>
                <a:cs typeface="Roboto Slab Light"/>
                <a:sym typeface="Roboto Slab Light"/>
              </a:defRPr>
            </a:lvl9pPr>
          </a:lstStyle>
          <a:p>
            <a:endParaRPr/>
          </a:p>
        </p:txBody>
      </p:sp>
    </p:spTree>
    <p:extLst>
      <p:ext uri="{BB962C8B-B14F-4D97-AF65-F5344CB8AC3E}">
        <p14:creationId xmlns:p14="http://schemas.microsoft.com/office/powerpoint/2010/main" val="18147226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Two Conten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B8FFAE2-CD93-469C-A08B-BC8A75849543}"/>
              </a:ext>
            </a:extLst>
          </p:cNvPr>
          <p:cNvSpPr txBox="1">
            <a:spLocks/>
          </p:cNvSpPr>
          <p:nvPr userDrawn="1"/>
        </p:nvSpPr>
        <p:spPr>
          <a:xfrm>
            <a:off x="628650" y="365126"/>
            <a:ext cx="7886700" cy="881063"/>
          </a:xfrm>
          <a:prstGeom prst="rect">
            <a:avLst/>
          </a:prstGeom>
        </p:spPr>
        <p:txBody>
          <a:bodyPr anchor="ctr">
            <a:normAutofit/>
          </a:bodyPr>
          <a:lstStyle>
            <a:lvl1pPr algn="l" defTabSz="914400" rtl="0" eaLnBrk="1" latinLnBrk="0" hangingPunct="1">
              <a:lnSpc>
                <a:spcPct val="90000"/>
              </a:lnSpc>
              <a:spcBef>
                <a:spcPct val="0"/>
              </a:spcBef>
              <a:buNone/>
              <a:defRPr sz="2800" kern="1200">
                <a:solidFill>
                  <a:srgbClr val="DD1947"/>
                </a:solidFill>
                <a:latin typeface="Verdana" panose="020B0604030504040204" pitchFamily="34" charset="0"/>
                <a:ea typeface="Verdana" panose="020B0604030504040204" pitchFamily="34" charset="0"/>
                <a:cs typeface="Verdana" panose="020B0604030504040204" pitchFamily="34" charset="0"/>
              </a:defRPr>
            </a:lvl1pPr>
          </a:lstStyle>
          <a:p>
            <a:pPr fontAlgn="auto">
              <a:spcAft>
                <a:spcPts val="0"/>
              </a:spcAft>
              <a:defRPr/>
            </a:pPr>
            <a:endParaRPr lang="nl-NL" sz="2100" dirty="0"/>
          </a:p>
        </p:txBody>
      </p:sp>
      <p:sp>
        <p:nvSpPr>
          <p:cNvPr id="2" name="Title 1"/>
          <p:cNvSpPr>
            <a:spLocks noGrp="1"/>
          </p:cNvSpPr>
          <p:nvPr>
            <p:ph type="title"/>
          </p:nvPr>
        </p:nvSpPr>
        <p:spPr>
          <a:xfrm>
            <a:off x="628651" y="365126"/>
            <a:ext cx="7886700" cy="881048"/>
          </a:xfrm>
          <a:prstGeom prst="rect">
            <a:avLst/>
          </a:prstGeom>
        </p:spPr>
        <p:txBody>
          <a:bodyPr/>
          <a:lstStyle/>
          <a:p>
            <a:r>
              <a:rPr lang="nl-NL"/>
              <a:t>Klik om stijl te bewerken</a:t>
            </a:r>
          </a:p>
        </p:txBody>
      </p:sp>
      <p:sp>
        <p:nvSpPr>
          <p:cNvPr id="12" name="Content Placeholder 2"/>
          <p:cNvSpPr>
            <a:spLocks noGrp="1"/>
          </p:cNvSpPr>
          <p:nvPr>
            <p:ph sz="half" idx="1"/>
          </p:nvPr>
        </p:nvSpPr>
        <p:spPr>
          <a:xfrm>
            <a:off x="628651" y="1367557"/>
            <a:ext cx="3886200" cy="4809409"/>
          </a:xfrm>
        </p:spPr>
        <p:txBody>
          <a:bodyPr>
            <a:no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3" name="Content Placeholder 3"/>
          <p:cNvSpPr>
            <a:spLocks noGrp="1"/>
          </p:cNvSpPr>
          <p:nvPr>
            <p:ph sz="half" idx="2"/>
          </p:nvPr>
        </p:nvSpPr>
        <p:spPr>
          <a:xfrm>
            <a:off x="4629151" y="1367557"/>
            <a:ext cx="3886200" cy="4809409"/>
          </a:xfrm>
        </p:spPr>
        <p:txBody>
          <a:bodyPr>
            <a:no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Slide Number Placeholder 5">
            <a:extLst>
              <a:ext uri="{FF2B5EF4-FFF2-40B4-BE49-F238E27FC236}">
                <a16:creationId xmlns:a16="http://schemas.microsoft.com/office/drawing/2014/main" id="{3944DC08-92F0-4971-AC40-DCCCC7F9336F}"/>
              </a:ext>
            </a:extLst>
          </p:cNvPr>
          <p:cNvSpPr>
            <a:spLocks noGrp="1"/>
          </p:cNvSpPr>
          <p:nvPr>
            <p:ph type="sldNum" sz="quarter" idx="10"/>
          </p:nvPr>
        </p:nvSpPr>
        <p:spPr/>
        <p:txBody>
          <a:bodyPr/>
          <a:lstStyle>
            <a:lvl1pPr>
              <a:defRPr/>
            </a:lvl1pPr>
          </a:lstStyle>
          <a:p>
            <a:pPr>
              <a:defRPr/>
            </a:pPr>
            <a:fld id="{097EFE37-0106-4355-8E2D-63666BADD5A1}" type="slidenum">
              <a:rPr lang="nl-NL" altLang="nl-NL"/>
              <a:pPr>
                <a:defRPr/>
              </a:pPr>
              <a:t>‹nr.›</a:t>
            </a:fld>
            <a:endParaRPr lang="nl-NL" altLang="nl-NL" dirty="0"/>
          </a:p>
        </p:txBody>
      </p:sp>
    </p:spTree>
    <p:extLst>
      <p:ext uri="{BB962C8B-B14F-4D97-AF65-F5344CB8AC3E}">
        <p14:creationId xmlns:p14="http://schemas.microsoft.com/office/powerpoint/2010/main" val="4076861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pagina B">
    <p:bg>
      <p:bgPr>
        <a:solidFill>
          <a:schemeClr val="bg1"/>
        </a:solidFill>
        <a:effectLst/>
      </p:bgPr>
    </p:bg>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E6B90295-8AAA-BD44-8290-D96F019529C3}"/>
              </a:ext>
            </a:extLst>
          </p:cNvPr>
          <p:cNvPicPr preferRelativeResize="0">
            <a:picLocks/>
          </p:cNvPicPr>
          <p:nvPr userDrawn="1"/>
        </p:nvPicPr>
        <p:blipFill>
          <a:blip r:embed="rId2"/>
          <a:stretch>
            <a:fillRect/>
          </a:stretch>
        </p:blipFill>
        <p:spPr>
          <a:xfrm>
            <a:off x="5147999" y="1224000"/>
            <a:ext cx="3996000" cy="5634000"/>
          </a:xfrm>
          <a:prstGeom prst="rect">
            <a:avLst/>
          </a:prstGeom>
        </p:spPr>
      </p:pic>
      <p:sp>
        <p:nvSpPr>
          <p:cNvPr id="2" name="Title 1"/>
          <p:cNvSpPr>
            <a:spLocks noGrp="1"/>
          </p:cNvSpPr>
          <p:nvPr>
            <p:ph type="ctrTitle" hasCustomPrompt="1"/>
          </p:nvPr>
        </p:nvSpPr>
        <p:spPr>
          <a:xfrm>
            <a:off x="432000" y="2950723"/>
            <a:ext cx="5713029" cy="1280369"/>
          </a:xfrm>
        </p:spPr>
        <p:txBody>
          <a:bodyPr anchor="t" anchorCtr="0"/>
          <a:lstStyle>
            <a:lvl1pPr algn="l">
              <a:lnSpc>
                <a:spcPts val="4400"/>
              </a:lnSpc>
              <a:defRPr sz="3700">
                <a:solidFill>
                  <a:schemeClr val="accent2"/>
                </a:solidFill>
              </a:defRPr>
            </a:lvl1pPr>
          </a:lstStyle>
          <a:p>
            <a:r>
              <a:rPr lang="nl-NL" dirty="0"/>
              <a:t>Klik om de stijl te bewerken</a:t>
            </a:r>
            <a:endParaRPr lang="en-US" dirty="0"/>
          </a:p>
        </p:txBody>
      </p:sp>
      <p:sp>
        <p:nvSpPr>
          <p:cNvPr id="3" name="Subtitle 2"/>
          <p:cNvSpPr>
            <a:spLocks noGrp="1"/>
          </p:cNvSpPr>
          <p:nvPr>
            <p:ph type="subTitle" idx="1" hasCustomPrompt="1"/>
          </p:nvPr>
        </p:nvSpPr>
        <p:spPr>
          <a:xfrm>
            <a:off x="432000" y="4416357"/>
            <a:ext cx="5713029" cy="1280369"/>
          </a:xfrm>
        </p:spPr>
        <p:txBody>
          <a:bodyPr/>
          <a:lstStyle>
            <a:lvl1pPr marL="0" indent="0" algn="l">
              <a:lnSpc>
                <a:spcPts val="2760"/>
              </a:lnSpc>
              <a:buNone/>
              <a:defRPr sz="2300" i="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ondertitel te bewerken</a:t>
            </a:r>
            <a:endParaRPr lang="en-US" dirty="0"/>
          </a:p>
        </p:txBody>
      </p:sp>
      <p:sp>
        <p:nvSpPr>
          <p:cNvPr id="5" name="Footer Placeholder 4"/>
          <p:cNvSpPr>
            <a:spLocks noGrp="1"/>
          </p:cNvSpPr>
          <p:nvPr>
            <p:ph type="ftr" sz="quarter" idx="11"/>
          </p:nvPr>
        </p:nvSpPr>
        <p:spPr/>
        <p:txBody>
          <a:bodyPr/>
          <a:lstStyle/>
          <a:p>
            <a:r>
              <a:rPr lang="nl-NL"/>
              <a:t>Ruimte voor de voetnoot | xx maand xxxx</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1051DF8-406B-5242-9A38-0E89485B35FF}" type="slidenum">
              <a:rPr lang="nl-NL" smtClean="0"/>
              <a:pPr/>
              <a:t>‹nr.›</a:t>
            </a:fld>
            <a:endParaRPr lang="nl-NL" dirty="0"/>
          </a:p>
        </p:txBody>
      </p:sp>
      <p:sp>
        <p:nvSpPr>
          <p:cNvPr id="7" name="Rechthoek 6">
            <a:extLst>
              <a:ext uri="{FF2B5EF4-FFF2-40B4-BE49-F238E27FC236}">
                <a16:creationId xmlns:a16="http://schemas.microsoft.com/office/drawing/2014/main" id="{3ADA4733-BD72-2949-91BB-4672B52ADC55}"/>
              </a:ext>
            </a:extLst>
          </p:cNvPr>
          <p:cNvSpPr/>
          <p:nvPr userDrawn="1"/>
        </p:nvSpPr>
        <p:spPr>
          <a:xfrm>
            <a:off x="-1" y="6768000"/>
            <a:ext cx="6588000" cy="9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dirty="0"/>
          </a:p>
        </p:txBody>
      </p:sp>
      <p:pic>
        <p:nvPicPr>
          <p:cNvPr id="12" name="Afbeelding 11">
            <a:extLst>
              <a:ext uri="{FF2B5EF4-FFF2-40B4-BE49-F238E27FC236}">
                <a16:creationId xmlns:a16="http://schemas.microsoft.com/office/drawing/2014/main" id="{D66A4270-91F3-FD4A-A2B0-7501EB494282}"/>
              </a:ext>
            </a:extLst>
          </p:cNvPr>
          <p:cNvPicPr>
            <a:picLocks noChangeAspect="1"/>
          </p:cNvPicPr>
          <p:nvPr userDrawn="1"/>
        </p:nvPicPr>
        <p:blipFill>
          <a:blip r:embed="rId3"/>
          <a:stretch>
            <a:fillRect/>
          </a:stretch>
        </p:blipFill>
        <p:spPr>
          <a:xfrm>
            <a:off x="432000" y="325336"/>
            <a:ext cx="1066958" cy="673200"/>
          </a:xfrm>
          <a:prstGeom prst="rect">
            <a:avLst/>
          </a:prstGeom>
        </p:spPr>
      </p:pic>
      <p:cxnSp>
        <p:nvCxnSpPr>
          <p:cNvPr id="8" name="Rechte verbindingslijn 7">
            <a:extLst>
              <a:ext uri="{FF2B5EF4-FFF2-40B4-BE49-F238E27FC236}">
                <a16:creationId xmlns:a16="http://schemas.microsoft.com/office/drawing/2014/main" id="{9E7B5F56-CB32-EF4A-AA60-709FAD1A5087}"/>
              </a:ext>
            </a:extLst>
          </p:cNvPr>
          <p:cNvCxnSpPr/>
          <p:nvPr userDrawn="1"/>
        </p:nvCxnSpPr>
        <p:spPr>
          <a:xfrm>
            <a:off x="1815831" y="201038"/>
            <a:ext cx="0" cy="918000"/>
          </a:xfrm>
          <a:prstGeom prst="line">
            <a:avLst/>
          </a:prstGeom>
          <a:ln w="4445">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Picture Placeholder 2">
            <a:extLst>
              <a:ext uri="{FF2B5EF4-FFF2-40B4-BE49-F238E27FC236}">
                <a16:creationId xmlns:a16="http://schemas.microsoft.com/office/drawing/2014/main" id="{54935F42-0241-E046-B1B0-23E3E7D3255A}"/>
              </a:ext>
            </a:extLst>
          </p:cNvPr>
          <p:cNvSpPr>
            <a:spLocks noGrp="1" noChangeAspect="1"/>
          </p:cNvSpPr>
          <p:nvPr>
            <p:ph type="pic" idx="13" hasCustomPrompt="1"/>
          </p:nvPr>
        </p:nvSpPr>
        <p:spPr>
          <a:xfrm>
            <a:off x="1984442" y="325337"/>
            <a:ext cx="1952017" cy="673200"/>
          </a:xfrm>
          <a:solidFill>
            <a:schemeClr val="bg1"/>
          </a:solidFill>
        </p:spPr>
        <p:txBody>
          <a:bodyPr lIns="180000" tIns="108000" rIns="180000" anchor="t"/>
          <a:lstStyle>
            <a:lvl1pPr marL="0" indent="0" algn="ctr">
              <a:lnSpc>
                <a:spcPts val="1860"/>
              </a:lnSpc>
              <a:buNone/>
              <a:defRPr sz="13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om logo toe</a:t>
            </a:r>
            <a:br>
              <a:rPr lang="nl-NL" dirty="0"/>
            </a:br>
            <a:r>
              <a:rPr lang="nl-NL" dirty="0"/>
              <a:t>te voegen</a:t>
            </a:r>
            <a:endParaRPr lang="en-US" dirty="0"/>
          </a:p>
        </p:txBody>
      </p:sp>
    </p:spTree>
    <p:extLst>
      <p:ext uri="{BB962C8B-B14F-4D97-AF65-F5344CB8AC3E}">
        <p14:creationId xmlns:p14="http://schemas.microsoft.com/office/powerpoint/2010/main" val="1673961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pagina C">
    <p:bg>
      <p:bgPr>
        <a:solidFill>
          <a:schemeClr val="bg1"/>
        </a:solidFill>
        <a:effectLst/>
      </p:bgPr>
    </p:bg>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CB1B57D8-2797-BF44-BD8B-743B8C20A6C6}"/>
              </a:ext>
            </a:extLst>
          </p:cNvPr>
          <p:cNvPicPr preferRelativeResize="0">
            <a:picLocks/>
          </p:cNvPicPr>
          <p:nvPr userDrawn="1"/>
        </p:nvPicPr>
        <p:blipFill>
          <a:blip r:embed="rId2"/>
          <a:stretch>
            <a:fillRect/>
          </a:stretch>
        </p:blipFill>
        <p:spPr>
          <a:xfrm>
            <a:off x="5147999" y="1224000"/>
            <a:ext cx="3996000" cy="5634000"/>
          </a:xfrm>
          <a:prstGeom prst="rect">
            <a:avLst/>
          </a:prstGeom>
        </p:spPr>
      </p:pic>
      <p:sp>
        <p:nvSpPr>
          <p:cNvPr id="2" name="Title 1"/>
          <p:cNvSpPr>
            <a:spLocks noGrp="1"/>
          </p:cNvSpPr>
          <p:nvPr>
            <p:ph type="ctrTitle" hasCustomPrompt="1"/>
          </p:nvPr>
        </p:nvSpPr>
        <p:spPr>
          <a:xfrm>
            <a:off x="432000" y="2950723"/>
            <a:ext cx="5713029" cy="1280369"/>
          </a:xfrm>
        </p:spPr>
        <p:txBody>
          <a:bodyPr anchor="t" anchorCtr="0"/>
          <a:lstStyle>
            <a:lvl1pPr algn="l">
              <a:lnSpc>
                <a:spcPts val="4400"/>
              </a:lnSpc>
              <a:defRPr sz="3700">
                <a:solidFill>
                  <a:schemeClr val="accent2"/>
                </a:solidFill>
              </a:defRPr>
            </a:lvl1pPr>
          </a:lstStyle>
          <a:p>
            <a:r>
              <a:rPr lang="nl-NL" dirty="0"/>
              <a:t>Klik om de stijl te bewerken</a:t>
            </a:r>
            <a:endParaRPr lang="en-US" dirty="0"/>
          </a:p>
        </p:txBody>
      </p:sp>
      <p:sp>
        <p:nvSpPr>
          <p:cNvPr id="3" name="Subtitle 2"/>
          <p:cNvSpPr>
            <a:spLocks noGrp="1"/>
          </p:cNvSpPr>
          <p:nvPr>
            <p:ph type="subTitle" idx="1" hasCustomPrompt="1"/>
          </p:nvPr>
        </p:nvSpPr>
        <p:spPr>
          <a:xfrm>
            <a:off x="432000" y="4416358"/>
            <a:ext cx="5713029" cy="726332"/>
          </a:xfrm>
        </p:spPr>
        <p:txBody>
          <a:bodyPr/>
          <a:lstStyle>
            <a:lvl1pPr marL="0" indent="0" algn="l">
              <a:lnSpc>
                <a:spcPts val="2760"/>
              </a:lnSpc>
              <a:buNone/>
              <a:defRPr sz="2300" i="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 te bewerken</a:t>
            </a:r>
            <a:endParaRPr lang="en-US" dirty="0"/>
          </a:p>
        </p:txBody>
      </p:sp>
      <p:sp>
        <p:nvSpPr>
          <p:cNvPr id="5" name="Footer Placeholder 4"/>
          <p:cNvSpPr>
            <a:spLocks noGrp="1"/>
          </p:cNvSpPr>
          <p:nvPr>
            <p:ph type="ftr" sz="quarter" idx="11"/>
          </p:nvPr>
        </p:nvSpPr>
        <p:spPr/>
        <p:txBody>
          <a:bodyPr/>
          <a:lstStyle/>
          <a:p>
            <a:r>
              <a:rPr lang="nl-NL"/>
              <a:t>Ruimte voor de voetnoot | xx maand xxxx</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1051DF8-406B-5242-9A38-0E89485B35FF}" type="slidenum">
              <a:rPr lang="nl-NL" smtClean="0"/>
              <a:pPr/>
              <a:t>‹nr.›</a:t>
            </a:fld>
            <a:endParaRPr lang="nl-NL" dirty="0"/>
          </a:p>
        </p:txBody>
      </p:sp>
      <p:sp>
        <p:nvSpPr>
          <p:cNvPr id="7" name="Rechthoek 6">
            <a:extLst>
              <a:ext uri="{FF2B5EF4-FFF2-40B4-BE49-F238E27FC236}">
                <a16:creationId xmlns:a16="http://schemas.microsoft.com/office/drawing/2014/main" id="{3ADA4733-BD72-2949-91BB-4672B52ADC55}"/>
              </a:ext>
            </a:extLst>
          </p:cNvPr>
          <p:cNvSpPr/>
          <p:nvPr userDrawn="1"/>
        </p:nvSpPr>
        <p:spPr>
          <a:xfrm>
            <a:off x="0" y="6768000"/>
            <a:ext cx="6588000" cy="9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dirty="0"/>
          </a:p>
        </p:txBody>
      </p:sp>
      <p:pic>
        <p:nvPicPr>
          <p:cNvPr id="12" name="Afbeelding 11">
            <a:extLst>
              <a:ext uri="{FF2B5EF4-FFF2-40B4-BE49-F238E27FC236}">
                <a16:creationId xmlns:a16="http://schemas.microsoft.com/office/drawing/2014/main" id="{D66A4270-91F3-FD4A-A2B0-7501EB494282}"/>
              </a:ext>
            </a:extLst>
          </p:cNvPr>
          <p:cNvPicPr>
            <a:picLocks noChangeAspect="1"/>
          </p:cNvPicPr>
          <p:nvPr userDrawn="1"/>
        </p:nvPicPr>
        <p:blipFill>
          <a:blip r:embed="rId3"/>
          <a:stretch>
            <a:fillRect/>
          </a:stretch>
        </p:blipFill>
        <p:spPr>
          <a:xfrm>
            <a:off x="432000" y="325336"/>
            <a:ext cx="1066958" cy="673200"/>
          </a:xfrm>
          <a:prstGeom prst="rect">
            <a:avLst/>
          </a:prstGeom>
        </p:spPr>
      </p:pic>
      <p:sp>
        <p:nvSpPr>
          <p:cNvPr id="11" name="Picture Placeholder 2">
            <a:extLst>
              <a:ext uri="{FF2B5EF4-FFF2-40B4-BE49-F238E27FC236}">
                <a16:creationId xmlns:a16="http://schemas.microsoft.com/office/drawing/2014/main" id="{54935F42-0241-E046-B1B0-23E3E7D3255A}"/>
              </a:ext>
            </a:extLst>
          </p:cNvPr>
          <p:cNvSpPr>
            <a:spLocks noGrp="1" noChangeAspect="1"/>
          </p:cNvSpPr>
          <p:nvPr>
            <p:ph type="pic" idx="13" hasCustomPrompt="1"/>
          </p:nvPr>
        </p:nvSpPr>
        <p:spPr>
          <a:xfrm>
            <a:off x="1044001" y="5753406"/>
            <a:ext cx="1225786" cy="429873"/>
          </a:xfrm>
          <a:solidFill>
            <a:schemeClr val="bg1"/>
          </a:solidFill>
        </p:spPr>
        <p:txBody>
          <a:bodyPr lIns="180000" tIns="72000" rIns="180000" anchor="t"/>
          <a:lstStyle>
            <a:lvl1pPr marL="0" indent="0" algn="ctr">
              <a:lnSpc>
                <a:spcPts val="1860"/>
              </a:lnSpc>
              <a:buNone/>
              <a:defRPr sz="13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Logo</a:t>
            </a:r>
            <a:endParaRPr lang="en-US" dirty="0"/>
          </a:p>
        </p:txBody>
      </p:sp>
      <p:sp>
        <p:nvSpPr>
          <p:cNvPr id="15" name="Picture Placeholder 2">
            <a:extLst>
              <a:ext uri="{FF2B5EF4-FFF2-40B4-BE49-F238E27FC236}">
                <a16:creationId xmlns:a16="http://schemas.microsoft.com/office/drawing/2014/main" id="{D0342F23-4A8C-244A-9CD4-13A84B7F52D9}"/>
              </a:ext>
            </a:extLst>
          </p:cNvPr>
          <p:cNvSpPr>
            <a:spLocks noGrp="1" noChangeAspect="1"/>
          </p:cNvSpPr>
          <p:nvPr>
            <p:ph type="pic" idx="14" hasCustomPrompt="1"/>
          </p:nvPr>
        </p:nvSpPr>
        <p:spPr>
          <a:xfrm>
            <a:off x="2366963" y="5753406"/>
            <a:ext cx="1225786" cy="429873"/>
          </a:xfrm>
          <a:solidFill>
            <a:schemeClr val="bg1"/>
          </a:solidFill>
        </p:spPr>
        <p:txBody>
          <a:bodyPr lIns="180000" tIns="72000" rIns="180000" anchor="t"/>
          <a:lstStyle>
            <a:lvl1pPr marL="0" indent="0" algn="ctr">
              <a:lnSpc>
                <a:spcPts val="1860"/>
              </a:lnSpc>
              <a:buNone/>
              <a:defRPr sz="13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Logo</a:t>
            </a:r>
            <a:endParaRPr lang="en-US" dirty="0"/>
          </a:p>
        </p:txBody>
      </p:sp>
      <p:sp>
        <p:nvSpPr>
          <p:cNvPr id="16" name="Text Placeholder 3">
            <a:extLst>
              <a:ext uri="{FF2B5EF4-FFF2-40B4-BE49-F238E27FC236}">
                <a16:creationId xmlns:a16="http://schemas.microsoft.com/office/drawing/2014/main" id="{2EDDB45B-15DE-9347-A106-943D98795205}"/>
              </a:ext>
            </a:extLst>
          </p:cNvPr>
          <p:cNvSpPr>
            <a:spLocks noGrp="1"/>
          </p:cNvSpPr>
          <p:nvPr>
            <p:ph type="body" sz="half" idx="18" hasCustomPrompt="1"/>
          </p:nvPr>
        </p:nvSpPr>
        <p:spPr>
          <a:xfrm>
            <a:off x="1044001" y="5523265"/>
            <a:ext cx="3437999" cy="171197"/>
          </a:xfrm>
        </p:spPr>
        <p:txBody>
          <a:bodyPr/>
          <a:lstStyle>
            <a:lvl1pPr marL="0" indent="0">
              <a:lnSpc>
                <a:spcPts val="860"/>
              </a:lnSpc>
              <a:buNone/>
              <a:defRPr sz="85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Tussenkopje:</a:t>
            </a:r>
          </a:p>
        </p:txBody>
      </p:sp>
      <p:pic>
        <p:nvPicPr>
          <p:cNvPr id="18" name="Afbeelding 17" descr="Afbeelding met plein&#10;&#10;Automatisch gegenereerde beschrijving">
            <a:extLst>
              <a:ext uri="{FF2B5EF4-FFF2-40B4-BE49-F238E27FC236}">
                <a16:creationId xmlns:a16="http://schemas.microsoft.com/office/drawing/2014/main" id="{AAF7F49A-5A90-4B4D-B3CC-F508F4E9497D}"/>
              </a:ext>
            </a:extLst>
          </p:cNvPr>
          <p:cNvPicPr>
            <a:picLocks noChangeAspect="1"/>
          </p:cNvPicPr>
          <p:nvPr userDrawn="1"/>
        </p:nvPicPr>
        <p:blipFill>
          <a:blip r:embed="rId4"/>
          <a:stretch>
            <a:fillRect/>
          </a:stretch>
        </p:blipFill>
        <p:spPr>
          <a:xfrm>
            <a:off x="430345" y="5472000"/>
            <a:ext cx="431800" cy="622300"/>
          </a:xfrm>
          <a:prstGeom prst="rect">
            <a:avLst/>
          </a:prstGeom>
        </p:spPr>
      </p:pic>
    </p:spTree>
    <p:extLst>
      <p:ext uri="{BB962C8B-B14F-4D97-AF65-F5344CB8AC3E}">
        <p14:creationId xmlns:p14="http://schemas.microsoft.com/office/powerpoint/2010/main" val="2825203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pagina met foto">
    <p:bg>
      <p:bgPr>
        <a:solidFill>
          <a:schemeClr val="bg1"/>
        </a:solidFill>
        <a:effectLst/>
      </p:bgPr>
    </p:bg>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11256A2-6E2B-A14F-9DD2-02C8BBE24BF7}"/>
              </a:ext>
            </a:extLst>
          </p:cNvPr>
          <p:cNvSpPr>
            <a:spLocks noGrp="1"/>
          </p:cNvSpPr>
          <p:nvPr>
            <p:ph type="pic" idx="15"/>
          </p:nvPr>
        </p:nvSpPr>
        <p:spPr>
          <a:xfrm>
            <a:off x="5364000" y="0"/>
            <a:ext cx="3780000" cy="6768000"/>
          </a:xfrm>
          <a:solidFill>
            <a:schemeClr val="bg1">
              <a:lumMod val="85000"/>
            </a:schemeClr>
          </a:solidFill>
        </p:spPr>
        <p:txBody>
          <a:bodyPr lIns="360000" tIns="1800000" rIns="360000" anchor="t"/>
          <a:lstStyle>
            <a:lvl1pPr marL="0" indent="0" algn="ctr">
              <a:buNone/>
              <a:defRPr sz="16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2" name="Title 1"/>
          <p:cNvSpPr>
            <a:spLocks noGrp="1"/>
          </p:cNvSpPr>
          <p:nvPr>
            <p:ph type="ctrTitle" hasCustomPrompt="1"/>
          </p:nvPr>
        </p:nvSpPr>
        <p:spPr>
          <a:xfrm>
            <a:off x="432000" y="2360229"/>
            <a:ext cx="4715999" cy="1948129"/>
          </a:xfrm>
        </p:spPr>
        <p:txBody>
          <a:bodyPr anchor="t" anchorCtr="0"/>
          <a:lstStyle>
            <a:lvl1pPr algn="l">
              <a:lnSpc>
                <a:spcPts val="5000"/>
              </a:lnSpc>
              <a:defRPr sz="4400">
                <a:solidFill>
                  <a:schemeClr val="accent2"/>
                </a:solidFill>
              </a:defRPr>
            </a:lvl1pPr>
          </a:lstStyle>
          <a:p>
            <a:r>
              <a:rPr lang="nl-NL" dirty="0"/>
              <a:t>Klik om de stijl te </a:t>
            </a:r>
            <a:br>
              <a:rPr lang="nl-NL" dirty="0"/>
            </a:br>
            <a:r>
              <a:rPr lang="nl-NL" dirty="0"/>
              <a:t>bewerken</a:t>
            </a:r>
            <a:endParaRPr lang="en-US" dirty="0"/>
          </a:p>
        </p:txBody>
      </p:sp>
      <p:sp>
        <p:nvSpPr>
          <p:cNvPr id="3" name="Subtitle 2"/>
          <p:cNvSpPr>
            <a:spLocks noGrp="1"/>
          </p:cNvSpPr>
          <p:nvPr>
            <p:ph type="subTitle" idx="1" hasCustomPrompt="1"/>
          </p:nvPr>
        </p:nvSpPr>
        <p:spPr>
          <a:xfrm>
            <a:off x="432000" y="4416358"/>
            <a:ext cx="3530400" cy="726332"/>
          </a:xfrm>
        </p:spPr>
        <p:txBody>
          <a:bodyPr/>
          <a:lstStyle>
            <a:lvl1pPr marL="0" indent="0" algn="l">
              <a:lnSpc>
                <a:spcPts val="2760"/>
              </a:lnSpc>
              <a:buNone/>
              <a:defRPr sz="2300" i="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 te bewerken</a:t>
            </a:r>
            <a:endParaRPr lang="en-US" dirty="0"/>
          </a:p>
        </p:txBody>
      </p:sp>
      <p:sp>
        <p:nvSpPr>
          <p:cNvPr id="5" name="Footer Placeholder 4"/>
          <p:cNvSpPr>
            <a:spLocks noGrp="1"/>
          </p:cNvSpPr>
          <p:nvPr>
            <p:ph type="ftr" sz="quarter" idx="11"/>
          </p:nvPr>
        </p:nvSpPr>
        <p:spPr/>
        <p:txBody>
          <a:bodyPr/>
          <a:lstStyle/>
          <a:p>
            <a:r>
              <a:rPr lang="nl-NL"/>
              <a:t>Ruimte voor de voetnoot | xx maand xxxx</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1051DF8-406B-5242-9A38-0E89485B35FF}" type="slidenum">
              <a:rPr lang="nl-NL" smtClean="0"/>
              <a:pPr/>
              <a:t>‹nr.›</a:t>
            </a:fld>
            <a:endParaRPr lang="nl-NL" dirty="0"/>
          </a:p>
        </p:txBody>
      </p:sp>
      <p:pic>
        <p:nvPicPr>
          <p:cNvPr id="12" name="Afbeelding 11">
            <a:extLst>
              <a:ext uri="{FF2B5EF4-FFF2-40B4-BE49-F238E27FC236}">
                <a16:creationId xmlns:a16="http://schemas.microsoft.com/office/drawing/2014/main" id="{D66A4270-91F3-FD4A-A2B0-7501EB494282}"/>
              </a:ext>
            </a:extLst>
          </p:cNvPr>
          <p:cNvPicPr>
            <a:picLocks noChangeAspect="1"/>
          </p:cNvPicPr>
          <p:nvPr userDrawn="1"/>
        </p:nvPicPr>
        <p:blipFill>
          <a:blip r:embed="rId2"/>
          <a:stretch>
            <a:fillRect/>
          </a:stretch>
        </p:blipFill>
        <p:spPr>
          <a:xfrm>
            <a:off x="432000" y="325336"/>
            <a:ext cx="1066958" cy="673200"/>
          </a:xfrm>
          <a:prstGeom prst="rect">
            <a:avLst/>
          </a:prstGeom>
        </p:spPr>
      </p:pic>
      <p:sp>
        <p:nvSpPr>
          <p:cNvPr id="11" name="Picture Placeholder 2">
            <a:extLst>
              <a:ext uri="{FF2B5EF4-FFF2-40B4-BE49-F238E27FC236}">
                <a16:creationId xmlns:a16="http://schemas.microsoft.com/office/drawing/2014/main" id="{54935F42-0241-E046-B1B0-23E3E7D3255A}"/>
              </a:ext>
            </a:extLst>
          </p:cNvPr>
          <p:cNvSpPr>
            <a:spLocks noGrp="1" noChangeAspect="1"/>
          </p:cNvSpPr>
          <p:nvPr>
            <p:ph type="pic" idx="13" hasCustomPrompt="1"/>
          </p:nvPr>
        </p:nvSpPr>
        <p:spPr>
          <a:xfrm>
            <a:off x="432000" y="5753406"/>
            <a:ext cx="1225786" cy="429873"/>
          </a:xfrm>
          <a:solidFill>
            <a:schemeClr val="bg1"/>
          </a:solidFill>
        </p:spPr>
        <p:txBody>
          <a:bodyPr lIns="180000" tIns="72000" rIns="180000" anchor="t"/>
          <a:lstStyle>
            <a:lvl1pPr marL="0" indent="0" algn="ctr">
              <a:lnSpc>
                <a:spcPts val="1860"/>
              </a:lnSpc>
              <a:buNone/>
              <a:defRPr sz="13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Logo</a:t>
            </a:r>
            <a:endParaRPr lang="en-US" dirty="0"/>
          </a:p>
        </p:txBody>
      </p:sp>
      <p:sp>
        <p:nvSpPr>
          <p:cNvPr id="15" name="Picture Placeholder 2">
            <a:extLst>
              <a:ext uri="{FF2B5EF4-FFF2-40B4-BE49-F238E27FC236}">
                <a16:creationId xmlns:a16="http://schemas.microsoft.com/office/drawing/2014/main" id="{D0342F23-4A8C-244A-9CD4-13A84B7F52D9}"/>
              </a:ext>
            </a:extLst>
          </p:cNvPr>
          <p:cNvSpPr>
            <a:spLocks noGrp="1" noChangeAspect="1"/>
          </p:cNvSpPr>
          <p:nvPr>
            <p:ph type="pic" idx="14" hasCustomPrompt="1"/>
          </p:nvPr>
        </p:nvSpPr>
        <p:spPr>
          <a:xfrm>
            <a:off x="1776027" y="5753406"/>
            <a:ext cx="1225786" cy="429873"/>
          </a:xfrm>
          <a:solidFill>
            <a:schemeClr val="bg1"/>
          </a:solidFill>
        </p:spPr>
        <p:txBody>
          <a:bodyPr lIns="180000" tIns="72000" rIns="180000" anchor="t"/>
          <a:lstStyle>
            <a:lvl1pPr marL="0" indent="0" algn="ctr">
              <a:lnSpc>
                <a:spcPts val="1860"/>
              </a:lnSpc>
              <a:buNone/>
              <a:defRPr sz="13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Logo</a:t>
            </a:r>
            <a:endParaRPr lang="en-US" dirty="0"/>
          </a:p>
        </p:txBody>
      </p:sp>
      <p:sp>
        <p:nvSpPr>
          <p:cNvPr id="18" name="Rechthoek 17">
            <a:extLst>
              <a:ext uri="{FF2B5EF4-FFF2-40B4-BE49-F238E27FC236}">
                <a16:creationId xmlns:a16="http://schemas.microsoft.com/office/drawing/2014/main" id="{8338768F-D183-0240-93FD-AA44F3C3229F}"/>
              </a:ext>
            </a:extLst>
          </p:cNvPr>
          <p:cNvSpPr/>
          <p:nvPr userDrawn="1"/>
        </p:nvSpPr>
        <p:spPr>
          <a:xfrm>
            <a:off x="-1" y="6768000"/>
            <a:ext cx="5364000" cy="9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A28C7EC5-F122-8048-A265-C645059F94A6}"/>
              </a:ext>
            </a:extLst>
          </p:cNvPr>
          <p:cNvSpPr/>
          <p:nvPr userDrawn="1"/>
        </p:nvSpPr>
        <p:spPr>
          <a:xfrm>
            <a:off x="5364000" y="6768000"/>
            <a:ext cx="3780000" cy="9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Text Placeholder 3">
            <a:extLst>
              <a:ext uri="{FF2B5EF4-FFF2-40B4-BE49-F238E27FC236}">
                <a16:creationId xmlns:a16="http://schemas.microsoft.com/office/drawing/2014/main" id="{68460D64-0C7D-724D-BE59-2F55B20E5044}"/>
              </a:ext>
            </a:extLst>
          </p:cNvPr>
          <p:cNvSpPr>
            <a:spLocks noGrp="1"/>
          </p:cNvSpPr>
          <p:nvPr>
            <p:ph type="body" sz="half" idx="2" hasCustomPrompt="1"/>
          </p:nvPr>
        </p:nvSpPr>
        <p:spPr>
          <a:xfrm>
            <a:off x="431999" y="1814363"/>
            <a:ext cx="4715999" cy="522000"/>
          </a:xfrm>
        </p:spPr>
        <p:txBody>
          <a:bodyPr/>
          <a:lstStyle>
            <a:lvl1pPr marL="0" indent="0">
              <a:lnSpc>
                <a:spcPts val="4460"/>
              </a:lnSpc>
              <a:buNone/>
              <a:defRPr sz="4400">
                <a:solidFill>
                  <a:schemeClr val="accent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Kopregel</a:t>
            </a:r>
          </a:p>
        </p:txBody>
      </p:sp>
      <p:sp>
        <p:nvSpPr>
          <p:cNvPr id="22" name="Subtitle 2">
            <a:extLst>
              <a:ext uri="{FF2B5EF4-FFF2-40B4-BE49-F238E27FC236}">
                <a16:creationId xmlns:a16="http://schemas.microsoft.com/office/drawing/2014/main" id="{7D2777D1-938F-D047-88D4-2B5E8A2D2873}"/>
              </a:ext>
            </a:extLst>
          </p:cNvPr>
          <p:cNvSpPr txBox="1">
            <a:spLocks/>
          </p:cNvSpPr>
          <p:nvPr userDrawn="1"/>
        </p:nvSpPr>
        <p:spPr>
          <a:xfrm>
            <a:off x="432000" y="5000017"/>
            <a:ext cx="3459064" cy="726332"/>
          </a:xfrm>
          <a:prstGeom prst="rect">
            <a:avLst/>
          </a:prstGeom>
        </p:spPr>
        <p:txBody>
          <a:bodyPr vert="horz" lIns="0" tIns="0" rIns="0" bIns="0" rtlCol="0" anchor="t" anchorCtr="0">
            <a:noAutofit/>
          </a:bodyPr>
          <a:lstStyle>
            <a:lvl1pPr marL="0" indent="0" algn="l" defTabSz="914400" rtl="0" eaLnBrk="1" latinLnBrk="0" hangingPunct="1">
              <a:lnSpc>
                <a:spcPts val="2760"/>
              </a:lnSpc>
              <a:spcBef>
                <a:spcPts val="0"/>
              </a:spcBef>
              <a:buFont typeface="Arial" panose="020B0604020202020204" pitchFamily="34" charset="0"/>
              <a:buNone/>
              <a:defRPr sz="2300" i="1" kern="1200" baseline="0">
                <a:solidFill>
                  <a:schemeClr val="accent2"/>
                </a:solidFill>
                <a:latin typeface="+mn-lt"/>
                <a:ea typeface="+mn-ea"/>
                <a:cs typeface="+mn-cs"/>
              </a:defRPr>
            </a:lvl1pPr>
            <a:lvl2pPr marL="457200" indent="0" algn="ctr" defTabSz="914400" rtl="0" eaLnBrk="1" latinLnBrk="0" hangingPunct="1">
              <a:lnSpc>
                <a:spcPts val="2460"/>
              </a:lnSpc>
              <a:spcBef>
                <a:spcPts val="0"/>
              </a:spcBef>
              <a:buFont typeface="Arial" panose="020B0604020202020204" pitchFamily="34" charset="0"/>
              <a:buNone/>
              <a:defRPr sz="2000" kern="1200" baseline="0">
                <a:solidFill>
                  <a:schemeClr val="tx1"/>
                </a:solidFill>
                <a:latin typeface="+mn-lt"/>
                <a:ea typeface="+mn-ea"/>
                <a:cs typeface="+mn-cs"/>
              </a:defRPr>
            </a:lvl2pPr>
            <a:lvl3pPr marL="914400" indent="0" algn="ctr" defTabSz="914400" rtl="0" eaLnBrk="1" latinLnBrk="0" hangingPunct="1">
              <a:lnSpc>
                <a:spcPts val="2460"/>
              </a:lnSpc>
              <a:spcBef>
                <a:spcPts val="0"/>
              </a:spcBef>
              <a:buFont typeface="Arial" panose="020B0604020202020204" pitchFamily="34" charset="0"/>
              <a:buNone/>
              <a:defRPr sz="1800" kern="1200" baseline="0">
                <a:solidFill>
                  <a:schemeClr val="tx1"/>
                </a:solidFill>
                <a:latin typeface="+mn-lt"/>
                <a:ea typeface="+mn-ea"/>
                <a:cs typeface="+mn-cs"/>
              </a:defRPr>
            </a:lvl3pPr>
            <a:lvl4pPr marL="1371600" indent="0" algn="ctr" defTabSz="914400" rtl="0" eaLnBrk="1" latinLnBrk="0" hangingPunct="1">
              <a:lnSpc>
                <a:spcPts val="2460"/>
              </a:lnSpc>
              <a:spcBef>
                <a:spcPts val="0"/>
              </a:spcBef>
              <a:buFont typeface="Arial" panose="020B0604020202020204" pitchFamily="34" charset="0"/>
              <a:buNone/>
              <a:defRPr sz="1600" kern="1200" baseline="0">
                <a:solidFill>
                  <a:schemeClr val="tx1"/>
                </a:solidFill>
                <a:latin typeface="+mn-lt"/>
                <a:ea typeface="+mn-ea"/>
                <a:cs typeface="+mn-cs"/>
              </a:defRPr>
            </a:lvl4pPr>
            <a:lvl5pPr marL="1828800" indent="0" algn="ctr" defTabSz="914400" rtl="0" eaLnBrk="1" latinLnBrk="0" hangingPunct="1">
              <a:lnSpc>
                <a:spcPts val="2460"/>
              </a:lnSpc>
              <a:spcBef>
                <a:spcPts val="0"/>
              </a:spcBef>
              <a:buFont typeface="Arial" panose="020B0604020202020204" pitchFamily="34" charset="0"/>
              <a:buNone/>
              <a:defRPr sz="1600" kern="1200" baseline="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nl-NL" sz="2400" dirty="0">
              <a:solidFill>
                <a:schemeClr val="accent1"/>
              </a:solidFill>
            </a:endParaRPr>
          </a:p>
          <a:p>
            <a:endParaRPr lang="nl-NL" sz="2400" dirty="0">
              <a:solidFill>
                <a:schemeClr val="accent1"/>
              </a:solidFill>
            </a:endParaRPr>
          </a:p>
        </p:txBody>
      </p:sp>
      <p:sp>
        <p:nvSpPr>
          <p:cNvPr id="23" name="Text Placeholder 3">
            <a:extLst>
              <a:ext uri="{FF2B5EF4-FFF2-40B4-BE49-F238E27FC236}">
                <a16:creationId xmlns:a16="http://schemas.microsoft.com/office/drawing/2014/main" id="{3BFBB84E-81B7-A146-B525-4270AB9064FF}"/>
              </a:ext>
            </a:extLst>
          </p:cNvPr>
          <p:cNvSpPr>
            <a:spLocks noGrp="1"/>
          </p:cNvSpPr>
          <p:nvPr>
            <p:ph type="body" sz="half" idx="18" hasCustomPrompt="1"/>
          </p:nvPr>
        </p:nvSpPr>
        <p:spPr>
          <a:xfrm>
            <a:off x="432000" y="5523265"/>
            <a:ext cx="3530400" cy="171197"/>
          </a:xfrm>
        </p:spPr>
        <p:txBody>
          <a:bodyPr/>
          <a:lstStyle>
            <a:lvl1pPr marL="0" indent="0">
              <a:lnSpc>
                <a:spcPts val="860"/>
              </a:lnSpc>
              <a:buNone/>
              <a:defRPr sz="85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Tussenkopje:</a:t>
            </a:r>
          </a:p>
        </p:txBody>
      </p:sp>
      <p:sp>
        <p:nvSpPr>
          <p:cNvPr id="24" name="Tijdelijke aanduiding voor tekst 23">
            <a:extLst>
              <a:ext uri="{FF2B5EF4-FFF2-40B4-BE49-F238E27FC236}">
                <a16:creationId xmlns:a16="http://schemas.microsoft.com/office/drawing/2014/main" id="{57E2539D-AC84-F544-8C5E-C117FCEE93A6}"/>
              </a:ext>
            </a:extLst>
          </p:cNvPr>
          <p:cNvSpPr>
            <a:spLocks noGrp="1"/>
          </p:cNvSpPr>
          <p:nvPr>
            <p:ph type="body" sz="half" idx="20" hasCustomPrompt="1"/>
          </p:nvPr>
        </p:nvSpPr>
        <p:spPr>
          <a:xfrm>
            <a:off x="4374000" y="4500000"/>
            <a:ext cx="1980000" cy="1980000"/>
          </a:xfrm>
          <a:custGeom>
            <a:avLst/>
            <a:gdLst>
              <a:gd name="connsiteX0" fmla="*/ 0 w 1980000"/>
              <a:gd name="connsiteY0" fmla="*/ 0 h 1980000"/>
              <a:gd name="connsiteX1" fmla="*/ 990000 w 1980000"/>
              <a:gd name="connsiteY1" fmla="*/ 0 h 1980000"/>
              <a:gd name="connsiteX2" fmla="*/ 1980000 w 1980000"/>
              <a:gd name="connsiteY2" fmla="*/ 0 h 1980000"/>
              <a:gd name="connsiteX3" fmla="*/ 1980000 w 1980000"/>
              <a:gd name="connsiteY3" fmla="*/ 990000 h 1980000"/>
              <a:gd name="connsiteX4" fmla="*/ 990000 w 1980000"/>
              <a:gd name="connsiteY4" fmla="*/ 990000 h 1980000"/>
              <a:gd name="connsiteX5" fmla="*/ 990000 w 1980000"/>
              <a:gd name="connsiteY5" fmla="*/ 1980000 h 1980000"/>
              <a:gd name="connsiteX6" fmla="*/ 888780 w 1980000"/>
              <a:gd name="connsiteY6" fmla="*/ 1974889 h 1980000"/>
              <a:gd name="connsiteX7" fmla="*/ 1 w 1980000"/>
              <a:gd name="connsiteY7" fmla="*/ 990000 h 1980000"/>
              <a:gd name="connsiteX8" fmla="*/ 0 w 1980000"/>
              <a:gd name="connsiteY8" fmla="*/ 990000 h 19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0000" h="1980000">
                <a:moveTo>
                  <a:pt x="0" y="0"/>
                </a:moveTo>
                <a:lnTo>
                  <a:pt x="990000" y="0"/>
                </a:lnTo>
                <a:lnTo>
                  <a:pt x="1980000" y="0"/>
                </a:lnTo>
                <a:lnTo>
                  <a:pt x="1980000" y="990000"/>
                </a:lnTo>
                <a:lnTo>
                  <a:pt x="990000" y="990000"/>
                </a:lnTo>
                <a:lnTo>
                  <a:pt x="990000" y="1980000"/>
                </a:lnTo>
                <a:lnTo>
                  <a:pt x="888780" y="1974889"/>
                </a:lnTo>
                <a:cubicBezTo>
                  <a:pt x="389566" y="1924191"/>
                  <a:pt x="1" y="1502590"/>
                  <a:pt x="1" y="990000"/>
                </a:cubicBezTo>
                <a:lnTo>
                  <a:pt x="0" y="990000"/>
                </a:lnTo>
                <a:close/>
              </a:path>
            </a:pathLst>
          </a:custGeom>
          <a:solidFill>
            <a:schemeClr val="accent1"/>
          </a:solidFill>
        </p:spPr>
        <p:txBody>
          <a:bodyPr wrap="square">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 </a:t>
            </a:r>
          </a:p>
        </p:txBody>
      </p:sp>
      <p:sp>
        <p:nvSpPr>
          <p:cNvPr id="31" name="Tijdelijke aanduiding voor tekst 30">
            <a:extLst>
              <a:ext uri="{FF2B5EF4-FFF2-40B4-BE49-F238E27FC236}">
                <a16:creationId xmlns:a16="http://schemas.microsoft.com/office/drawing/2014/main" id="{50C7CDCA-B5EC-FE4F-B968-087BA4DB0767}"/>
              </a:ext>
            </a:extLst>
          </p:cNvPr>
          <p:cNvSpPr>
            <a:spLocks noGrp="1"/>
          </p:cNvSpPr>
          <p:nvPr>
            <p:ph type="body" sz="half" idx="22" hasCustomPrompt="1"/>
          </p:nvPr>
        </p:nvSpPr>
        <p:spPr>
          <a:xfrm>
            <a:off x="5147998" y="324000"/>
            <a:ext cx="432000" cy="630000"/>
          </a:xfrm>
          <a:custGeom>
            <a:avLst/>
            <a:gdLst>
              <a:gd name="connsiteX0" fmla="*/ 216000 w 432000"/>
              <a:gd name="connsiteY0" fmla="*/ 0 h 630000"/>
              <a:gd name="connsiteX1" fmla="*/ 216000 w 432000"/>
              <a:gd name="connsiteY1" fmla="*/ 216000 h 630000"/>
              <a:gd name="connsiteX2" fmla="*/ 432000 w 432000"/>
              <a:gd name="connsiteY2" fmla="*/ 216000 h 630000"/>
              <a:gd name="connsiteX3" fmla="*/ 432000 w 432000"/>
              <a:gd name="connsiteY3" fmla="*/ 630000 h 630000"/>
              <a:gd name="connsiteX4" fmla="*/ 0 w 432000"/>
              <a:gd name="connsiteY4" fmla="*/ 630000 h 630000"/>
              <a:gd name="connsiteX5" fmla="*/ 0 w 432000"/>
              <a:gd name="connsiteY5" fmla="*/ 216000 h 630000"/>
              <a:gd name="connsiteX6" fmla="*/ 216000 w 432000"/>
              <a:gd name="connsiteY6" fmla="*/ 0 h 63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000" h="630000">
                <a:moveTo>
                  <a:pt x="216000" y="0"/>
                </a:moveTo>
                <a:lnTo>
                  <a:pt x="216000" y="216000"/>
                </a:lnTo>
                <a:lnTo>
                  <a:pt x="432000" y="216000"/>
                </a:lnTo>
                <a:lnTo>
                  <a:pt x="432000" y="630000"/>
                </a:lnTo>
                <a:lnTo>
                  <a:pt x="0" y="630000"/>
                </a:lnTo>
                <a:lnTo>
                  <a:pt x="0" y="216000"/>
                </a:lnTo>
                <a:cubicBezTo>
                  <a:pt x="0" y="96706"/>
                  <a:pt x="96706" y="0"/>
                  <a:pt x="216000" y="0"/>
                </a:cubicBezTo>
                <a:close/>
              </a:path>
            </a:pathLst>
          </a:custGeom>
          <a:solidFill>
            <a:schemeClr val="accent3"/>
          </a:solidFill>
        </p:spPr>
        <p:txBody>
          <a:bodyPr wrap="square">
            <a:noAutofit/>
          </a:bodyPr>
          <a:lstStyle>
            <a:lvl1pPr marL="0" indent="0">
              <a:lnSpc>
                <a:spcPts val="860"/>
              </a:lnSpc>
              <a:buNone/>
              <a:defRPr sz="85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 </a:t>
            </a:r>
          </a:p>
        </p:txBody>
      </p:sp>
    </p:spTree>
    <p:extLst>
      <p:ext uri="{BB962C8B-B14F-4D97-AF65-F5344CB8AC3E}">
        <p14:creationId xmlns:p14="http://schemas.microsoft.com/office/powerpoint/2010/main" val="2052186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 en foto">
    <p:bg>
      <p:bgPr>
        <a:solidFill>
          <a:schemeClr val="bg1"/>
        </a:solidFill>
        <a:effectLst/>
      </p:bgPr>
    </p:bg>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11256A2-6E2B-A14F-9DD2-02C8BBE24BF7}"/>
              </a:ext>
            </a:extLst>
          </p:cNvPr>
          <p:cNvSpPr>
            <a:spLocks noGrp="1"/>
          </p:cNvSpPr>
          <p:nvPr>
            <p:ph type="pic" idx="15"/>
          </p:nvPr>
        </p:nvSpPr>
        <p:spPr>
          <a:xfrm>
            <a:off x="2339999" y="2196000"/>
            <a:ext cx="6155489" cy="4212000"/>
          </a:xfrm>
          <a:solidFill>
            <a:schemeClr val="bg1">
              <a:lumMod val="85000"/>
            </a:schemeClr>
          </a:solidFill>
        </p:spPr>
        <p:txBody>
          <a:bodyPr lIns="360000" tIns="1440000" rIns="360000" anchor="t"/>
          <a:lstStyle>
            <a:lvl1pPr marL="0" indent="0" algn="ctr">
              <a:buNone/>
              <a:defRPr sz="16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2" name="Title 1"/>
          <p:cNvSpPr>
            <a:spLocks noGrp="1"/>
          </p:cNvSpPr>
          <p:nvPr>
            <p:ph type="ctrTitle" hasCustomPrompt="1"/>
          </p:nvPr>
        </p:nvSpPr>
        <p:spPr>
          <a:xfrm>
            <a:off x="2340000" y="883919"/>
            <a:ext cx="6155488" cy="1204082"/>
          </a:xfrm>
        </p:spPr>
        <p:txBody>
          <a:bodyPr anchor="t" anchorCtr="0"/>
          <a:lstStyle>
            <a:lvl1pPr algn="l">
              <a:lnSpc>
                <a:spcPts val="4400"/>
              </a:lnSpc>
              <a:defRPr sz="3700">
                <a:solidFill>
                  <a:schemeClr val="accent2"/>
                </a:solidFill>
              </a:defRPr>
            </a:lvl1pPr>
          </a:lstStyle>
          <a:p>
            <a:r>
              <a:rPr lang="nl-NL" dirty="0"/>
              <a:t>Klik om de stijl te bewerken</a:t>
            </a:r>
            <a:endParaRPr lang="en-US" dirty="0"/>
          </a:p>
        </p:txBody>
      </p:sp>
      <p:sp>
        <p:nvSpPr>
          <p:cNvPr id="5" name="Footer Placeholder 4"/>
          <p:cNvSpPr>
            <a:spLocks noGrp="1"/>
          </p:cNvSpPr>
          <p:nvPr>
            <p:ph type="ftr" sz="quarter" idx="11"/>
          </p:nvPr>
        </p:nvSpPr>
        <p:spPr/>
        <p:txBody>
          <a:bodyPr/>
          <a:lstStyle/>
          <a:p>
            <a:r>
              <a:rPr lang="nl-NL"/>
              <a:t>Ruimte voor de voetnoot | xx maand xxxx</a:t>
            </a:r>
          </a:p>
        </p:txBody>
      </p:sp>
      <p:sp>
        <p:nvSpPr>
          <p:cNvPr id="6" name="Slide Number Placeholder 5"/>
          <p:cNvSpPr>
            <a:spLocks noGrp="1"/>
          </p:cNvSpPr>
          <p:nvPr>
            <p:ph type="sldNum" sz="quarter" idx="12"/>
          </p:nvPr>
        </p:nvSpPr>
        <p:spPr/>
        <p:txBody>
          <a:bodyPr/>
          <a:lstStyle>
            <a:lvl1pPr>
              <a:defRPr>
                <a:solidFill>
                  <a:schemeClr val="accent2"/>
                </a:solidFill>
              </a:defRPr>
            </a:lvl1pPr>
          </a:lstStyle>
          <a:p>
            <a:fld id="{81051DF8-406B-5242-9A38-0E89485B35FF}" type="slidenum">
              <a:rPr lang="nl-NL" smtClean="0"/>
              <a:pPr/>
              <a:t>‹nr.›</a:t>
            </a:fld>
            <a:endParaRPr lang="nl-NL" dirty="0"/>
          </a:p>
        </p:txBody>
      </p:sp>
      <p:pic>
        <p:nvPicPr>
          <p:cNvPr id="12" name="Afbeelding 11">
            <a:extLst>
              <a:ext uri="{FF2B5EF4-FFF2-40B4-BE49-F238E27FC236}">
                <a16:creationId xmlns:a16="http://schemas.microsoft.com/office/drawing/2014/main" id="{D66A4270-91F3-FD4A-A2B0-7501EB494282}"/>
              </a:ext>
            </a:extLst>
          </p:cNvPr>
          <p:cNvPicPr>
            <a:picLocks noChangeAspect="1"/>
          </p:cNvPicPr>
          <p:nvPr userDrawn="1"/>
        </p:nvPicPr>
        <p:blipFill>
          <a:blip r:embed="rId2"/>
          <a:stretch>
            <a:fillRect/>
          </a:stretch>
        </p:blipFill>
        <p:spPr>
          <a:xfrm>
            <a:off x="432000" y="325336"/>
            <a:ext cx="1066958" cy="673200"/>
          </a:xfrm>
          <a:prstGeom prst="rect">
            <a:avLst/>
          </a:prstGeom>
        </p:spPr>
      </p:pic>
      <p:sp>
        <p:nvSpPr>
          <p:cNvPr id="18" name="Rechthoek 17">
            <a:extLst>
              <a:ext uri="{FF2B5EF4-FFF2-40B4-BE49-F238E27FC236}">
                <a16:creationId xmlns:a16="http://schemas.microsoft.com/office/drawing/2014/main" id="{8338768F-D183-0240-93FD-AA44F3C3229F}"/>
              </a:ext>
            </a:extLst>
          </p:cNvPr>
          <p:cNvSpPr/>
          <p:nvPr userDrawn="1"/>
        </p:nvSpPr>
        <p:spPr>
          <a:xfrm>
            <a:off x="-1" y="6768000"/>
            <a:ext cx="2340000" cy="9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A28C7EC5-F122-8048-A265-C645059F94A6}"/>
              </a:ext>
            </a:extLst>
          </p:cNvPr>
          <p:cNvSpPr/>
          <p:nvPr userDrawn="1"/>
        </p:nvSpPr>
        <p:spPr>
          <a:xfrm>
            <a:off x="2340000" y="6768000"/>
            <a:ext cx="6803999" cy="9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Subtitle 2">
            <a:extLst>
              <a:ext uri="{FF2B5EF4-FFF2-40B4-BE49-F238E27FC236}">
                <a16:creationId xmlns:a16="http://schemas.microsoft.com/office/drawing/2014/main" id="{7D2777D1-938F-D047-88D4-2B5E8A2D2873}"/>
              </a:ext>
            </a:extLst>
          </p:cNvPr>
          <p:cNvSpPr txBox="1">
            <a:spLocks/>
          </p:cNvSpPr>
          <p:nvPr userDrawn="1"/>
        </p:nvSpPr>
        <p:spPr>
          <a:xfrm>
            <a:off x="432000" y="5000017"/>
            <a:ext cx="3459064" cy="726332"/>
          </a:xfrm>
          <a:prstGeom prst="rect">
            <a:avLst/>
          </a:prstGeom>
        </p:spPr>
        <p:txBody>
          <a:bodyPr vert="horz" lIns="0" tIns="0" rIns="0" bIns="0" rtlCol="0" anchor="t" anchorCtr="0">
            <a:noAutofit/>
          </a:bodyPr>
          <a:lstStyle>
            <a:lvl1pPr marL="0" indent="0" algn="l" defTabSz="914400" rtl="0" eaLnBrk="1" latinLnBrk="0" hangingPunct="1">
              <a:lnSpc>
                <a:spcPts val="2760"/>
              </a:lnSpc>
              <a:spcBef>
                <a:spcPts val="0"/>
              </a:spcBef>
              <a:buFont typeface="Arial" panose="020B0604020202020204" pitchFamily="34" charset="0"/>
              <a:buNone/>
              <a:defRPr sz="2300" i="1" kern="1200" baseline="0">
                <a:solidFill>
                  <a:schemeClr val="accent2"/>
                </a:solidFill>
                <a:latin typeface="+mn-lt"/>
                <a:ea typeface="+mn-ea"/>
                <a:cs typeface="+mn-cs"/>
              </a:defRPr>
            </a:lvl1pPr>
            <a:lvl2pPr marL="457200" indent="0" algn="ctr" defTabSz="914400" rtl="0" eaLnBrk="1" latinLnBrk="0" hangingPunct="1">
              <a:lnSpc>
                <a:spcPts val="2460"/>
              </a:lnSpc>
              <a:spcBef>
                <a:spcPts val="0"/>
              </a:spcBef>
              <a:buFont typeface="Arial" panose="020B0604020202020204" pitchFamily="34" charset="0"/>
              <a:buNone/>
              <a:defRPr sz="2000" kern="1200" baseline="0">
                <a:solidFill>
                  <a:schemeClr val="tx1"/>
                </a:solidFill>
                <a:latin typeface="+mn-lt"/>
                <a:ea typeface="+mn-ea"/>
                <a:cs typeface="+mn-cs"/>
              </a:defRPr>
            </a:lvl2pPr>
            <a:lvl3pPr marL="914400" indent="0" algn="ctr" defTabSz="914400" rtl="0" eaLnBrk="1" latinLnBrk="0" hangingPunct="1">
              <a:lnSpc>
                <a:spcPts val="2460"/>
              </a:lnSpc>
              <a:spcBef>
                <a:spcPts val="0"/>
              </a:spcBef>
              <a:buFont typeface="Arial" panose="020B0604020202020204" pitchFamily="34" charset="0"/>
              <a:buNone/>
              <a:defRPr sz="1800" kern="1200" baseline="0">
                <a:solidFill>
                  <a:schemeClr val="tx1"/>
                </a:solidFill>
                <a:latin typeface="+mn-lt"/>
                <a:ea typeface="+mn-ea"/>
                <a:cs typeface="+mn-cs"/>
              </a:defRPr>
            </a:lvl3pPr>
            <a:lvl4pPr marL="1371600" indent="0" algn="ctr" defTabSz="914400" rtl="0" eaLnBrk="1" latinLnBrk="0" hangingPunct="1">
              <a:lnSpc>
                <a:spcPts val="2460"/>
              </a:lnSpc>
              <a:spcBef>
                <a:spcPts val="0"/>
              </a:spcBef>
              <a:buFont typeface="Arial" panose="020B0604020202020204" pitchFamily="34" charset="0"/>
              <a:buNone/>
              <a:defRPr sz="1600" kern="1200" baseline="0">
                <a:solidFill>
                  <a:schemeClr val="tx1"/>
                </a:solidFill>
                <a:latin typeface="+mn-lt"/>
                <a:ea typeface="+mn-ea"/>
                <a:cs typeface="+mn-cs"/>
              </a:defRPr>
            </a:lvl4pPr>
            <a:lvl5pPr marL="1828800" indent="0" algn="ctr" defTabSz="914400" rtl="0" eaLnBrk="1" latinLnBrk="0" hangingPunct="1">
              <a:lnSpc>
                <a:spcPts val="2460"/>
              </a:lnSpc>
              <a:spcBef>
                <a:spcPts val="0"/>
              </a:spcBef>
              <a:buFont typeface="Arial" panose="020B0604020202020204" pitchFamily="34" charset="0"/>
              <a:buNone/>
              <a:defRPr sz="1600" kern="1200" baseline="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nl-NL" sz="2400" dirty="0">
              <a:solidFill>
                <a:schemeClr val="accent1"/>
              </a:solidFill>
            </a:endParaRPr>
          </a:p>
          <a:p>
            <a:endParaRPr lang="nl-NL" sz="2400" dirty="0">
              <a:solidFill>
                <a:schemeClr val="accent1"/>
              </a:solidFill>
            </a:endParaRPr>
          </a:p>
        </p:txBody>
      </p:sp>
      <p:sp>
        <p:nvSpPr>
          <p:cNvPr id="31" name="Tijdelijke aanduiding voor tekst 30">
            <a:extLst>
              <a:ext uri="{FF2B5EF4-FFF2-40B4-BE49-F238E27FC236}">
                <a16:creationId xmlns:a16="http://schemas.microsoft.com/office/drawing/2014/main" id="{65A90D85-784A-E443-A944-82CB20520343}"/>
              </a:ext>
            </a:extLst>
          </p:cNvPr>
          <p:cNvSpPr>
            <a:spLocks noGrp="1"/>
          </p:cNvSpPr>
          <p:nvPr>
            <p:ph type="body" sz="half" idx="20" hasCustomPrompt="1"/>
          </p:nvPr>
        </p:nvSpPr>
        <p:spPr>
          <a:xfrm>
            <a:off x="1350000" y="2448000"/>
            <a:ext cx="1980000" cy="1980000"/>
          </a:xfrm>
          <a:custGeom>
            <a:avLst/>
            <a:gdLst>
              <a:gd name="connsiteX0" fmla="*/ 0 w 1980000"/>
              <a:gd name="connsiteY0" fmla="*/ 0 h 1980000"/>
              <a:gd name="connsiteX1" fmla="*/ 990000 w 1980000"/>
              <a:gd name="connsiteY1" fmla="*/ 0 h 1980000"/>
              <a:gd name="connsiteX2" fmla="*/ 1980000 w 1980000"/>
              <a:gd name="connsiteY2" fmla="*/ 0 h 1980000"/>
              <a:gd name="connsiteX3" fmla="*/ 1980000 w 1980000"/>
              <a:gd name="connsiteY3" fmla="*/ 990000 h 1980000"/>
              <a:gd name="connsiteX4" fmla="*/ 990000 w 1980000"/>
              <a:gd name="connsiteY4" fmla="*/ 990000 h 1980000"/>
              <a:gd name="connsiteX5" fmla="*/ 990000 w 1980000"/>
              <a:gd name="connsiteY5" fmla="*/ 1980000 h 1980000"/>
              <a:gd name="connsiteX6" fmla="*/ 888780 w 1980000"/>
              <a:gd name="connsiteY6" fmla="*/ 1974889 h 1980000"/>
              <a:gd name="connsiteX7" fmla="*/ 1 w 1980000"/>
              <a:gd name="connsiteY7" fmla="*/ 990000 h 1980000"/>
              <a:gd name="connsiteX8" fmla="*/ 0 w 1980000"/>
              <a:gd name="connsiteY8" fmla="*/ 990000 h 19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0000" h="1980000">
                <a:moveTo>
                  <a:pt x="0" y="0"/>
                </a:moveTo>
                <a:lnTo>
                  <a:pt x="990000" y="0"/>
                </a:lnTo>
                <a:lnTo>
                  <a:pt x="1980000" y="0"/>
                </a:lnTo>
                <a:lnTo>
                  <a:pt x="1980000" y="990000"/>
                </a:lnTo>
                <a:lnTo>
                  <a:pt x="990000" y="990000"/>
                </a:lnTo>
                <a:lnTo>
                  <a:pt x="990000" y="1980000"/>
                </a:lnTo>
                <a:lnTo>
                  <a:pt x="888780" y="1974889"/>
                </a:lnTo>
                <a:cubicBezTo>
                  <a:pt x="389566" y="1924191"/>
                  <a:pt x="1" y="1502590"/>
                  <a:pt x="1" y="990000"/>
                </a:cubicBezTo>
                <a:lnTo>
                  <a:pt x="0" y="990000"/>
                </a:lnTo>
                <a:close/>
              </a:path>
            </a:pathLst>
          </a:custGeom>
          <a:solidFill>
            <a:schemeClr val="accent3"/>
          </a:solidFill>
        </p:spPr>
        <p:txBody>
          <a:bodyPr wrap="square">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 </a:t>
            </a:r>
          </a:p>
        </p:txBody>
      </p:sp>
      <p:sp>
        <p:nvSpPr>
          <p:cNvPr id="32" name="Tijdelijke aanduiding voor tekst 31">
            <a:extLst>
              <a:ext uri="{FF2B5EF4-FFF2-40B4-BE49-F238E27FC236}">
                <a16:creationId xmlns:a16="http://schemas.microsoft.com/office/drawing/2014/main" id="{E0F70062-2CEF-2647-A825-6D21EE55EDFF}"/>
              </a:ext>
            </a:extLst>
          </p:cNvPr>
          <p:cNvSpPr>
            <a:spLocks noGrp="1"/>
          </p:cNvSpPr>
          <p:nvPr>
            <p:ph type="body" sz="half" idx="21" hasCustomPrompt="1"/>
          </p:nvPr>
        </p:nvSpPr>
        <p:spPr>
          <a:xfrm rot="10800000">
            <a:off x="8280000" y="5814000"/>
            <a:ext cx="432000" cy="432000"/>
          </a:xfrm>
          <a:custGeom>
            <a:avLst/>
            <a:gdLst>
              <a:gd name="connsiteX0" fmla="*/ 0 w 1980000"/>
              <a:gd name="connsiteY0" fmla="*/ 0 h 1980000"/>
              <a:gd name="connsiteX1" fmla="*/ 990000 w 1980000"/>
              <a:gd name="connsiteY1" fmla="*/ 0 h 1980000"/>
              <a:gd name="connsiteX2" fmla="*/ 1980000 w 1980000"/>
              <a:gd name="connsiteY2" fmla="*/ 0 h 1980000"/>
              <a:gd name="connsiteX3" fmla="*/ 1980000 w 1980000"/>
              <a:gd name="connsiteY3" fmla="*/ 990000 h 1980000"/>
              <a:gd name="connsiteX4" fmla="*/ 990000 w 1980000"/>
              <a:gd name="connsiteY4" fmla="*/ 990000 h 1980000"/>
              <a:gd name="connsiteX5" fmla="*/ 990000 w 1980000"/>
              <a:gd name="connsiteY5" fmla="*/ 1980000 h 1980000"/>
              <a:gd name="connsiteX6" fmla="*/ 888780 w 1980000"/>
              <a:gd name="connsiteY6" fmla="*/ 1974889 h 1980000"/>
              <a:gd name="connsiteX7" fmla="*/ 1 w 1980000"/>
              <a:gd name="connsiteY7" fmla="*/ 990000 h 1980000"/>
              <a:gd name="connsiteX8" fmla="*/ 0 w 1980000"/>
              <a:gd name="connsiteY8" fmla="*/ 990000 h 19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0000" h="1980000">
                <a:moveTo>
                  <a:pt x="0" y="0"/>
                </a:moveTo>
                <a:lnTo>
                  <a:pt x="990000" y="0"/>
                </a:lnTo>
                <a:lnTo>
                  <a:pt x="1980000" y="0"/>
                </a:lnTo>
                <a:lnTo>
                  <a:pt x="1980000" y="990000"/>
                </a:lnTo>
                <a:lnTo>
                  <a:pt x="990000" y="990000"/>
                </a:lnTo>
                <a:lnTo>
                  <a:pt x="990000" y="1980000"/>
                </a:lnTo>
                <a:lnTo>
                  <a:pt x="888780" y="1974889"/>
                </a:lnTo>
                <a:cubicBezTo>
                  <a:pt x="389566" y="1924191"/>
                  <a:pt x="1" y="1502590"/>
                  <a:pt x="1" y="990000"/>
                </a:cubicBezTo>
                <a:lnTo>
                  <a:pt x="0" y="990000"/>
                </a:lnTo>
                <a:close/>
              </a:path>
            </a:pathLst>
          </a:custGeom>
          <a:solidFill>
            <a:schemeClr val="accent1"/>
          </a:solidFill>
        </p:spPr>
        <p:txBody>
          <a:bodyPr wrap="square">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 </a:t>
            </a:r>
          </a:p>
        </p:txBody>
      </p:sp>
    </p:spTree>
    <p:extLst>
      <p:ext uri="{BB962C8B-B14F-4D97-AF65-F5344CB8AC3E}">
        <p14:creationId xmlns:p14="http://schemas.microsoft.com/office/powerpoint/2010/main" val="3002722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Hoofdstuk A">
    <p:bg>
      <p:bgPr>
        <a:solidFill>
          <a:schemeClr val="bg1"/>
        </a:solidFill>
        <a:effectLst/>
      </p:bgPr>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41D225B0-3E0B-2549-934A-A1902FEB908C}"/>
              </a:ext>
            </a:extLst>
          </p:cNvPr>
          <p:cNvPicPr>
            <a:picLocks noChangeAspect="1"/>
          </p:cNvPicPr>
          <p:nvPr userDrawn="1"/>
        </p:nvPicPr>
        <p:blipFill>
          <a:blip r:embed="rId2"/>
          <a:stretch>
            <a:fillRect/>
          </a:stretch>
        </p:blipFill>
        <p:spPr>
          <a:xfrm>
            <a:off x="0" y="0"/>
            <a:ext cx="5940000" cy="5940000"/>
          </a:xfrm>
          <a:prstGeom prst="rect">
            <a:avLst/>
          </a:prstGeom>
        </p:spPr>
      </p:pic>
      <p:sp>
        <p:nvSpPr>
          <p:cNvPr id="2" name="Title 1"/>
          <p:cNvSpPr>
            <a:spLocks noGrp="1"/>
          </p:cNvSpPr>
          <p:nvPr>
            <p:ph type="title"/>
          </p:nvPr>
        </p:nvSpPr>
        <p:spPr>
          <a:xfrm>
            <a:off x="3312000" y="3276000"/>
            <a:ext cx="5383349" cy="1076527"/>
          </a:xfrm>
        </p:spPr>
        <p:txBody>
          <a:bodyPr anchor="t" anchorCtr="0"/>
          <a:lstStyle>
            <a:lvl1pPr>
              <a:defRPr sz="3500"/>
            </a:lvl1pPr>
          </a:lstStyle>
          <a:p>
            <a:r>
              <a:rPr lang="nl-NL"/>
              <a:t>Klik om de stijl te bewerken</a:t>
            </a:r>
            <a:endParaRPr lang="en-US" dirty="0"/>
          </a:p>
        </p:txBody>
      </p:sp>
      <p:sp>
        <p:nvSpPr>
          <p:cNvPr id="3" name="Text Placeholder 2"/>
          <p:cNvSpPr>
            <a:spLocks noGrp="1"/>
          </p:cNvSpPr>
          <p:nvPr>
            <p:ph type="body" idx="1"/>
          </p:nvPr>
        </p:nvSpPr>
        <p:spPr>
          <a:xfrm>
            <a:off x="3312000" y="4721157"/>
            <a:ext cx="5383348" cy="1368494"/>
          </a:xfrm>
        </p:spPr>
        <p:txBody>
          <a:bodyPr/>
          <a:lstStyle>
            <a:lvl1pPr marL="0" indent="0">
              <a:lnSpc>
                <a:spcPts val="3260"/>
              </a:lnSpc>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5" name="Footer Placeholder 4"/>
          <p:cNvSpPr>
            <a:spLocks noGrp="1"/>
          </p:cNvSpPr>
          <p:nvPr>
            <p:ph type="ftr" sz="quarter" idx="11"/>
          </p:nvPr>
        </p:nvSpPr>
        <p:spPr/>
        <p:txBody>
          <a:bodyPr/>
          <a:lstStyle/>
          <a:p>
            <a:r>
              <a:rPr lang="nl-NL"/>
              <a:t>Ruimte voor de voetnoot | xx maand xxxx</a:t>
            </a:r>
          </a:p>
        </p:txBody>
      </p:sp>
      <p:sp>
        <p:nvSpPr>
          <p:cNvPr id="6" name="Slide Number Placeholder 5"/>
          <p:cNvSpPr>
            <a:spLocks noGrp="1"/>
          </p:cNvSpPr>
          <p:nvPr>
            <p:ph type="sldNum" sz="quarter" idx="12"/>
          </p:nvPr>
        </p:nvSpPr>
        <p:spPr/>
        <p:txBody>
          <a:bodyPr/>
          <a:lstStyle/>
          <a:p>
            <a:fld id="{81051DF8-406B-5242-9A38-0E89485B35FF}" type="slidenum">
              <a:rPr lang="nl-NL" smtClean="0"/>
              <a:t>‹nr.›</a:t>
            </a:fld>
            <a:endParaRPr lang="nl-NL"/>
          </a:p>
        </p:txBody>
      </p:sp>
      <p:sp>
        <p:nvSpPr>
          <p:cNvPr id="9" name="Rechthoek 8">
            <a:extLst>
              <a:ext uri="{FF2B5EF4-FFF2-40B4-BE49-F238E27FC236}">
                <a16:creationId xmlns:a16="http://schemas.microsoft.com/office/drawing/2014/main" id="{4BF0DCAB-5D7D-7E40-8D2C-977C64B451C7}"/>
              </a:ext>
            </a:extLst>
          </p:cNvPr>
          <p:cNvSpPr/>
          <p:nvPr userDrawn="1"/>
        </p:nvSpPr>
        <p:spPr>
          <a:xfrm>
            <a:off x="-1" y="6768000"/>
            <a:ext cx="2970000" cy="9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a:extLst>
              <a:ext uri="{FF2B5EF4-FFF2-40B4-BE49-F238E27FC236}">
                <a16:creationId xmlns:a16="http://schemas.microsoft.com/office/drawing/2014/main" id="{D27F8800-1C25-B848-963A-A41702B2FBBC}"/>
              </a:ext>
            </a:extLst>
          </p:cNvPr>
          <p:cNvSpPr/>
          <p:nvPr userDrawn="1"/>
        </p:nvSpPr>
        <p:spPr>
          <a:xfrm>
            <a:off x="2970000" y="6768000"/>
            <a:ext cx="6173999" cy="9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ext Placeholder 3">
            <a:extLst>
              <a:ext uri="{FF2B5EF4-FFF2-40B4-BE49-F238E27FC236}">
                <a16:creationId xmlns:a16="http://schemas.microsoft.com/office/drawing/2014/main" id="{4A8B09E0-6CBC-2749-95BE-FD1C690743E4}"/>
              </a:ext>
            </a:extLst>
          </p:cNvPr>
          <p:cNvSpPr>
            <a:spLocks noGrp="1"/>
          </p:cNvSpPr>
          <p:nvPr>
            <p:ph type="body" sz="half" idx="2" hasCustomPrompt="1"/>
          </p:nvPr>
        </p:nvSpPr>
        <p:spPr>
          <a:xfrm>
            <a:off x="1800045" y="3249856"/>
            <a:ext cx="994913" cy="1102672"/>
          </a:xfrm>
        </p:spPr>
        <p:txBody>
          <a:bodyPr/>
          <a:lstStyle>
            <a:lvl1pPr marL="0" indent="0" algn="ctr">
              <a:lnSpc>
                <a:spcPts val="8800"/>
              </a:lnSpc>
              <a:buNone/>
              <a:defRPr sz="8800" b="0">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a:t>
            </a:r>
          </a:p>
        </p:txBody>
      </p:sp>
    </p:spTree>
    <p:extLst>
      <p:ext uri="{BB962C8B-B14F-4D97-AF65-F5344CB8AC3E}">
        <p14:creationId xmlns:p14="http://schemas.microsoft.com/office/powerpoint/2010/main" val="679093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Hoofdstuk B">
    <p:bg>
      <p:bgPr>
        <a:solidFill>
          <a:schemeClr val="bg1"/>
        </a:solidFill>
        <a:effectLst/>
      </p:bgPr>
    </p:bg>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E96DA999-692C-AA4C-95AC-19B99F755B90}"/>
              </a:ext>
            </a:extLst>
          </p:cNvPr>
          <p:cNvSpPr/>
          <p:nvPr userDrawn="1"/>
        </p:nvSpPr>
        <p:spPr>
          <a:xfrm>
            <a:off x="0" y="0"/>
            <a:ext cx="2556000" cy="676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p:cNvSpPr>
            <a:spLocks noGrp="1"/>
          </p:cNvSpPr>
          <p:nvPr>
            <p:ph type="title"/>
          </p:nvPr>
        </p:nvSpPr>
        <p:spPr>
          <a:xfrm>
            <a:off x="3895659" y="1317497"/>
            <a:ext cx="4447641" cy="1076527"/>
          </a:xfrm>
        </p:spPr>
        <p:txBody>
          <a:bodyPr anchor="b" anchorCtr="0"/>
          <a:lstStyle>
            <a:lvl1pPr>
              <a:defRPr sz="3500"/>
            </a:lvl1pPr>
          </a:lstStyle>
          <a:p>
            <a:r>
              <a:rPr lang="nl-NL"/>
              <a:t>Klik om de stijl te bewerken</a:t>
            </a:r>
            <a:endParaRPr lang="en-US" dirty="0"/>
          </a:p>
        </p:txBody>
      </p:sp>
      <p:sp>
        <p:nvSpPr>
          <p:cNvPr id="3" name="Text Placeholder 2"/>
          <p:cNvSpPr>
            <a:spLocks noGrp="1"/>
          </p:cNvSpPr>
          <p:nvPr>
            <p:ph type="body" idx="1"/>
          </p:nvPr>
        </p:nvSpPr>
        <p:spPr>
          <a:xfrm>
            <a:off x="2934662" y="2744753"/>
            <a:ext cx="5408638" cy="3007870"/>
          </a:xfrm>
        </p:spPr>
        <p:txBody>
          <a:bodyPr/>
          <a:lstStyle>
            <a:lvl1pPr marL="0" indent="0">
              <a:lnSpc>
                <a:spcPts val="3260"/>
              </a:lnSpc>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5" name="Footer Placeholder 4"/>
          <p:cNvSpPr>
            <a:spLocks noGrp="1"/>
          </p:cNvSpPr>
          <p:nvPr>
            <p:ph type="ftr" sz="quarter" idx="11"/>
          </p:nvPr>
        </p:nvSpPr>
        <p:spPr/>
        <p:txBody>
          <a:bodyPr/>
          <a:lstStyle/>
          <a:p>
            <a:r>
              <a:rPr lang="nl-NL"/>
              <a:t>Ruimte voor de voetnoot | xx maand xxxx</a:t>
            </a:r>
          </a:p>
        </p:txBody>
      </p:sp>
      <p:sp>
        <p:nvSpPr>
          <p:cNvPr id="6" name="Slide Number Placeholder 5"/>
          <p:cNvSpPr>
            <a:spLocks noGrp="1"/>
          </p:cNvSpPr>
          <p:nvPr>
            <p:ph type="sldNum" sz="quarter" idx="12"/>
          </p:nvPr>
        </p:nvSpPr>
        <p:spPr/>
        <p:txBody>
          <a:bodyPr/>
          <a:lstStyle/>
          <a:p>
            <a:fld id="{81051DF8-406B-5242-9A38-0E89485B35FF}" type="slidenum">
              <a:rPr lang="nl-NL" smtClean="0"/>
              <a:t>‹nr.›</a:t>
            </a:fld>
            <a:endParaRPr lang="nl-NL"/>
          </a:p>
        </p:txBody>
      </p:sp>
      <p:sp>
        <p:nvSpPr>
          <p:cNvPr id="9" name="Rechthoek 8">
            <a:extLst>
              <a:ext uri="{FF2B5EF4-FFF2-40B4-BE49-F238E27FC236}">
                <a16:creationId xmlns:a16="http://schemas.microsoft.com/office/drawing/2014/main" id="{4BF0DCAB-5D7D-7E40-8D2C-977C64B451C7}"/>
              </a:ext>
            </a:extLst>
          </p:cNvPr>
          <p:cNvSpPr/>
          <p:nvPr userDrawn="1"/>
        </p:nvSpPr>
        <p:spPr>
          <a:xfrm>
            <a:off x="-1" y="6768000"/>
            <a:ext cx="2556000" cy="9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a:extLst>
              <a:ext uri="{FF2B5EF4-FFF2-40B4-BE49-F238E27FC236}">
                <a16:creationId xmlns:a16="http://schemas.microsoft.com/office/drawing/2014/main" id="{D27F8800-1C25-B848-963A-A41702B2FBBC}"/>
              </a:ext>
            </a:extLst>
          </p:cNvPr>
          <p:cNvSpPr/>
          <p:nvPr userDrawn="1"/>
        </p:nvSpPr>
        <p:spPr>
          <a:xfrm>
            <a:off x="2555999" y="6768000"/>
            <a:ext cx="6588000" cy="9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D4C0BDEA-A282-E34D-8348-BC8B09E4DB06}"/>
              </a:ext>
            </a:extLst>
          </p:cNvPr>
          <p:cNvPicPr>
            <a:picLocks noChangeAspect="1"/>
          </p:cNvPicPr>
          <p:nvPr userDrawn="1"/>
        </p:nvPicPr>
        <p:blipFill>
          <a:blip r:embed="rId2"/>
          <a:stretch>
            <a:fillRect/>
          </a:stretch>
        </p:blipFill>
        <p:spPr>
          <a:xfrm>
            <a:off x="1368549" y="0"/>
            <a:ext cx="2374900" cy="2374900"/>
          </a:xfrm>
          <a:prstGeom prst="rect">
            <a:avLst/>
          </a:prstGeom>
        </p:spPr>
      </p:pic>
      <p:pic>
        <p:nvPicPr>
          <p:cNvPr id="14" name="Afbeelding 13">
            <a:extLst>
              <a:ext uri="{FF2B5EF4-FFF2-40B4-BE49-F238E27FC236}">
                <a16:creationId xmlns:a16="http://schemas.microsoft.com/office/drawing/2014/main" id="{320AFDAE-B9B7-7341-B786-29E22A998223}"/>
              </a:ext>
            </a:extLst>
          </p:cNvPr>
          <p:cNvPicPr>
            <a:picLocks noChangeAspect="1"/>
          </p:cNvPicPr>
          <p:nvPr userDrawn="1"/>
        </p:nvPicPr>
        <p:blipFill>
          <a:blip r:embed="rId3"/>
          <a:stretch>
            <a:fillRect/>
          </a:stretch>
        </p:blipFill>
        <p:spPr>
          <a:xfrm>
            <a:off x="7848000" y="5598000"/>
            <a:ext cx="495300" cy="508000"/>
          </a:xfrm>
          <a:prstGeom prst="rect">
            <a:avLst/>
          </a:prstGeom>
        </p:spPr>
      </p:pic>
      <p:sp>
        <p:nvSpPr>
          <p:cNvPr id="11" name="Text Placeholder 3">
            <a:extLst>
              <a:ext uri="{FF2B5EF4-FFF2-40B4-BE49-F238E27FC236}">
                <a16:creationId xmlns:a16="http://schemas.microsoft.com/office/drawing/2014/main" id="{4A8B09E0-6CBC-2749-95BE-FD1C690743E4}"/>
              </a:ext>
            </a:extLst>
          </p:cNvPr>
          <p:cNvSpPr>
            <a:spLocks noGrp="1"/>
          </p:cNvSpPr>
          <p:nvPr>
            <p:ph type="body" sz="half" idx="2" hasCustomPrompt="1"/>
          </p:nvPr>
        </p:nvSpPr>
        <p:spPr>
          <a:xfrm>
            <a:off x="2827867" y="1317497"/>
            <a:ext cx="915581" cy="1231150"/>
          </a:xfrm>
        </p:spPr>
        <p:txBody>
          <a:bodyPr anchor="b" anchorCtr="0"/>
          <a:lstStyle>
            <a:lvl1pPr marL="0" indent="0" algn="l">
              <a:lnSpc>
                <a:spcPts val="9100"/>
              </a:lnSpc>
              <a:buNone/>
              <a:defRPr sz="9000" b="0" baseline="0">
                <a:solidFill>
                  <a:schemeClr val="accent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a:t>
            </a:r>
          </a:p>
        </p:txBody>
      </p:sp>
    </p:spTree>
    <p:extLst>
      <p:ext uri="{BB962C8B-B14F-4D97-AF65-F5344CB8AC3E}">
        <p14:creationId xmlns:p14="http://schemas.microsoft.com/office/powerpoint/2010/main" val="2493881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el en grafiek">
    <p:bg>
      <p:bgPr>
        <a:solidFill>
          <a:schemeClr val="bg1"/>
        </a:solidFill>
        <a:effectLst/>
      </p:bgPr>
    </p:b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3FB272A6-A8AF-B34B-960E-E2F7F1339383}"/>
              </a:ext>
            </a:extLst>
          </p:cNvPr>
          <p:cNvSpPr/>
          <p:nvPr userDrawn="1"/>
        </p:nvSpPr>
        <p:spPr>
          <a:xfrm>
            <a:off x="0" y="0"/>
            <a:ext cx="1944000" cy="676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Footer Placeholder 5"/>
          <p:cNvSpPr>
            <a:spLocks noGrp="1"/>
          </p:cNvSpPr>
          <p:nvPr>
            <p:ph type="ftr" sz="quarter" idx="11"/>
          </p:nvPr>
        </p:nvSpPr>
        <p:spPr/>
        <p:txBody>
          <a:bodyPr/>
          <a:lstStyle/>
          <a:p>
            <a:r>
              <a:rPr lang="nl-NL"/>
              <a:t>Ruimte voor de voetnoot | xx maand xxxx</a:t>
            </a:r>
          </a:p>
        </p:txBody>
      </p:sp>
      <p:sp>
        <p:nvSpPr>
          <p:cNvPr id="7" name="Slide Number Placeholder 6"/>
          <p:cNvSpPr>
            <a:spLocks noGrp="1"/>
          </p:cNvSpPr>
          <p:nvPr>
            <p:ph type="sldNum" sz="quarter" idx="12"/>
          </p:nvPr>
        </p:nvSpPr>
        <p:spPr/>
        <p:txBody>
          <a:bodyPr/>
          <a:lstStyle/>
          <a:p>
            <a:fld id="{81051DF8-406B-5242-9A38-0E89485B35FF}" type="slidenum">
              <a:rPr lang="nl-NL" smtClean="0"/>
              <a:t>‹nr.›</a:t>
            </a:fld>
            <a:endParaRPr lang="nl-NL"/>
          </a:p>
        </p:txBody>
      </p:sp>
      <p:sp>
        <p:nvSpPr>
          <p:cNvPr id="9" name="Rechthoek 8">
            <a:extLst>
              <a:ext uri="{FF2B5EF4-FFF2-40B4-BE49-F238E27FC236}">
                <a16:creationId xmlns:a16="http://schemas.microsoft.com/office/drawing/2014/main" id="{330B7C2E-596C-7042-AF40-CB7AE79693F9}"/>
              </a:ext>
            </a:extLst>
          </p:cNvPr>
          <p:cNvSpPr/>
          <p:nvPr userDrawn="1"/>
        </p:nvSpPr>
        <p:spPr>
          <a:xfrm>
            <a:off x="-1" y="6768000"/>
            <a:ext cx="1944000" cy="9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a:extLst>
              <a:ext uri="{FF2B5EF4-FFF2-40B4-BE49-F238E27FC236}">
                <a16:creationId xmlns:a16="http://schemas.microsoft.com/office/drawing/2014/main" id="{D8F22873-9056-AC45-847C-02F87FA05423}"/>
              </a:ext>
            </a:extLst>
          </p:cNvPr>
          <p:cNvSpPr/>
          <p:nvPr userDrawn="1"/>
        </p:nvSpPr>
        <p:spPr>
          <a:xfrm>
            <a:off x="1944000" y="6768000"/>
            <a:ext cx="7200000" cy="9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a:extLst>
              <a:ext uri="{FF2B5EF4-FFF2-40B4-BE49-F238E27FC236}">
                <a16:creationId xmlns:a16="http://schemas.microsoft.com/office/drawing/2014/main" id="{B4539F55-AB49-6A42-94B9-E7C5026D7BB3}"/>
              </a:ext>
            </a:extLst>
          </p:cNvPr>
          <p:cNvPicPr>
            <a:picLocks noChangeAspect="1"/>
          </p:cNvPicPr>
          <p:nvPr userDrawn="1"/>
        </p:nvPicPr>
        <p:blipFill>
          <a:blip r:embed="rId2"/>
          <a:stretch>
            <a:fillRect/>
          </a:stretch>
        </p:blipFill>
        <p:spPr>
          <a:xfrm>
            <a:off x="1531250" y="432000"/>
            <a:ext cx="825500" cy="825500"/>
          </a:xfrm>
          <a:prstGeom prst="rect">
            <a:avLst/>
          </a:prstGeom>
        </p:spPr>
      </p:pic>
      <p:pic>
        <p:nvPicPr>
          <p:cNvPr id="14" name="Afbeelding 13">
            <a:extLst>
              <a:ext uri="{FF2B5EF4-FFF2-40B4-BE49-F238E27FC236}">
                <a16:creationId xmlns:a16="http://schemas.microsoft.com/office/drawing/2014/main" id="{7F0DFBE7-5911-144E-9172-F0AE8C3660B9}"/>
              </a:ext>
            </a:extLst>
          </p:cNvPr>
          <p:cNvPicPr>
            <a:picLocks noChangeAspect="1"/>
          </p:cNvPicPr>
          <p:nvPr userDrawn="1"/>
        </p:nvPicPr>
        <p:blipFill>
          <a:blip r:embed="rId3"/>
          <a:stretch>
            <a:fillRect/>
          </a:stretch>
        </p:blipFill>
        <p:spPr>
          <a:xfrm>
            <a:off x="7848000" y="5598000"/>
            <a:ext cx="495300" cy="508000"/>
          </a:xfrm>
          <a:prstGeom prst="rect">
            <a:avLst/>
          </a:prstGeom>
        </p:spPr>
      </p:pic>
      <p:sp>
        <p:nvSpPr>
          <p:cNvPr id="15" name="Text Placeholder 3">
            <a:extLst>
              <a:ext uri="{FF2B5EF4-FFF2-40B4-BE49-F238E27FC236}">
                <a16:creationId xmlns:a16="http://schemas.microsoft.com/office/drawing/2014/main" id="{E1AF69F0-E0A4-1F45-8C03-657BE915BD39}"/>
              </a:ext>
            </a:extLst>
          </p:cNvPr>
          <p:cNvSpPr>
            <a:spLocks noGrp="1"/>
          </p:cNvSpPr>
          <p:nvPr>
            <p:ph type="body" sz="half" idx="2"/>
          </p:nvPr>
        </p:nvSpPr>
        <p:spPr>
          <a:xfrm>
            <a:off x="2519999" y="4597940"/>
            <a:ext cx="5832000" cy="1309992"/>
          </a:xfrm>
        </p:spPr>
        <p:txBody>
          <a:bodyPr/>
          <a:lstStyle>
            <a:lvl1pPr marL="0" indent="0">
              <a:lnSpc>
                <a:spcPts val="256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18" name="Text Placeholder 3">
            <a:extLst>
              <a:ext uri="{FF2B5EF4-FFF2-40B4-BE49-F238E27FC236}">
                <a16:creationId xmlns:a16="http://schemas.microsoft.com/office/drawing/2014/main" id="{EBF8949C-E57B-AC4A-8980-7EB3A4802E8E}"/>
              </a:ext>
            </a:extLst>
          </p:cNvPr>
          <p:cNvSpPr>
            <a:spLocks noGrp="1"/>
          </p:cNvSpPr>
          <p:nvPr>
            <p:ph type="body" sz="half" idx="13" hasCustomPrompt="1"/>
          </p:nvPr>
        </p:nvSpPr>
        <p:spPr>
          <a:xfrm>
            <a:off x="2520000" y="435381"/>
            <a:ext cx="5831999" cy="554363"/>
          </a:xfrm>
        </p:spPr>
        <p:txBody>
          <a:bodyPr/>
          <a:lstStyle>
            <a:lvl1pPr marL="0" indent="0">
              <a:lnSpc>
                <a:spcPts val="4260"/>
              </a:lnSpc>
              <a:buNone/>
              <a:defRPr sz="35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Klik om tekst te bewerken</a:t>
            </a:r>
          </a:p>
        </p:txBody>
      </p:sp>
      <p:sp>
        <p:nvSpPr>
          <p:cNvPr id="20" name="Tijdelijke aanduiding voor inhoud 19">
            <a:extLst>
              <a:ext uri="{FF2B5EF4-FFF2-40B4-BE49-F238E27FC236}">
                <a16:creationId xmlns:a16="http://schemas.microsoft.com/office/drawing/2014/main" id="{AF5FE087-E419-2E44-A88A-EFAE54F773BB}"/>
              </a:ext>
            </a:extLst>
          </p:cNvPr>
          <p:cNvSpPr>
            <a:spLocks noGrp="1"/>
          </p:cNvSpPr>
          <p:nvPr>
            <p:ph sz="quarter" idx="14" hasCustomPrompt="1"/>
          </p:nvPr>
        </p:nvSpPr>
        <p:spPr>
          <a:xfrm>
            <a:off x="2519999" y="1836000"/>
            <a:ext cx="5831998" cy="2628000"/>
          </a:xfrm>
        </p:spPr>
        <p:txBody>
          <a:bodyPr lIns="360000" tIns="360000" rIns="360000"/>
          <a:lstStyle>
            <a:lvl1pPr marL="0" indent="0" algn="ctr">
              <a:buFontTx/>
              <a:buNone/>
              <a:defRPr/>
            </a:lvl1pPr>
          </a:lstStyle>
          <a:p>
            <a:pPr lvl="0"/>
            <a:r>
              <a:rPr lang="nl-NL" dirty="0"/>
              <a:t>Klik om grafiek toe te voegen</a:t>
            </a:r>
          </a:p>
        </p:txBody>
      </p:sp>
      <p:sp>
        <p:nvSpPr>
          <p:cNvPr id="16" name="Title 1">
            <a:extLst>
              <a:ext uri="{FF2B5EF4-FFF2-40B4-BE49-F238E27FC236}">
                <a16:creationId xmlns:a16="http://schemas.microsoft.com/office/drawing/2014/main" id="{9A1BDC48-C1E4-A641-ABB4-7681C90013F9}"/>
              </a:ext>
            </a:extLst>
          </p:cNvPr>
          <p:cNvSpPr>
            <a:spLocks noGrp="1"/>
          </p:cNvSpPr>
          <p:nvPr>
            <p:ph type="title" hasCustomPrompt="1"/>
          </p:nvPr>
        </p:nvSpPr>
        <p:spPr>
          <a:xfrm>
            <a:off x="2520000" y="1060317"/>
            <a:ext cx="5832000" cy="605960"/>
          </a:xfrm>
        </p:spPr>
        <p:txBody>
          <a:bodyPr/>
          <a:lstStyle>
            <a:lvl1pPr>
              <a:defRPr/>
            </a:lvl1pPr>
          </a:lstStyle>
          <a:p>
            <a:r>
              <a:rPr lang="nl-NL" noProof="0" dirty="0"/>
              <a:t>Klik om titel toe te voegen</a:t>
            </a:r>
          </a:p>
        </p:txBody>
      </p:sp>
    </p:spTree>
    <p:extLst>
      <p:ext uri="{BB962C8B-B14F-4D97-AF65-F5344CB8AC3E}">
        <p14:creationId xmlns:p14="http://schemas.microsoft.com/office/powerpoint/2010/main" val="1792253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ekstpagina">
    <p:bg>
      <p:bgPr>
        <a:solidFill>
          <a:schemeClr val="bg1"/>
        </a:solidFill>
        <a:effectLst/>
      </p:bgPr>
    </p:b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3FB272A6-A8AF-B34B-960E-E2F7F1339383}"/>
              </a:ext>
            </a:extLst>
          </p:cNvPr>
          <p:cNvSpPr/>
          <p:nvPr userDrawn="1"/>
        </p:nvSpPr>
        <p:spPr>
          <a:xfrm>
            <a:off x="0" y="0"/>
            <a:ext cx="1944000" cy="676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p:cNvSpPr>
            <a:spLocks noGrp="1"/>
          </p:cNvSpPr>
          <p:nvPr>
            <p:ph type="title" hasCustomPrompt="1"/>
          </p:nvPr>
        </p:nvSpPr>
        <p:spPr>
          <a:xfrm>
            <a:off x="2520000" y="1060317"/>
            <a:ext cx="5832000" cy="605960"/>
          </a:xfrm>
        </p:spPr>
        <p:txBody>
          <a:bodyPr/>
          <a:lstStyle>
            <a:lvl1pPr>
              <a:defRPr/>
            </a:lvl1pPr>
          </a:lstStyle>
          <a:p>
            <a:r>
              <a:rPr lang="nl-NL" noProof="0" dirty="0"/>
              <a:t>Klik om titel toe te voegen</a:t>
            </a:r>
          </a:p>
        </p:txBody>
      </p:sp>
      <p:sp>
        <p:nvSpPr>
          <p:cNvPr id="6" name="Footer Placeholder 5"/>
          <p:cNvSpPr>
            <a:spLocks noGrp="1"/>
          </p:cNvSpPr>
          <p:nvPr>
            <p:ph type="ftr" sz="quarter" idx="11"/>
          </p:nvPr>
        </p:nvSpPr>
        <p:spPr/>
        <p:txBody>
          <a:bodyPr/>
          <a:lstStyle/>
          <a:p>
            <a:r>
              <a:rPr lang="nl-NL"/>
              <a:t>Ruimte voor de voetnoot | xx maand xxxx</a:t>
            </a:r>
          </a:p>
        </p:txBody>
      </p:sp>
      <p:sp>
        <p:nvSpPr>
          <p:cNvPr id="7" name="Slide Number Placeholder 6"/>
          <p:cNvSpPr>
            <a:spLocks noGrp="1"/>
          </p:cNvSpPr>
          <p:nvPr>
            <p:ph type="sldNum" sz="quarter" idx="12"/>
          </p:nvPr>
        </p:nvSpPr>
        <p:spPr/>
        <p:txBody>
          <a:bodyPr/>
          <a:lstStyle/>
          <a:p>
            <a:fld id="{81051DF8-406B-5242-9A38-0E89485B35FF}" type="slidenum">
              <a:rPr lang="nl-NL" smtClean="0"/>
              <a:t>‹nr.›</a:t>
            </a:fld>
            <a:endParaRPr lang="nl-NL"/>
          </a:p>
        </p:txBody>
      </p:sp>
      <p:sp>
        <p:nvSpPr>
          <p:cNvPr id="9" name="Rechthoek 8">
            <a:extLst>
              <a:ext uri="{FF2B5EF4-FFF2-40B4-BE49-F238E27FC236}">
                <a16:creationId xmlns:a16="http://schemas.microsoft.com/office/drawing/2014/main" id="{330B7C2E-596C-7042-AF40-CB7AE79693F9}"/>
              </a:ext>
            </a:extLst>
          </p:cNvPr>
          <p:cNvSpPr/>
          <p:nvPr userDrawn="1"/>
        </p:nvSpPr>
        <p:spPr>
          <a:xfrm>
            <a:off x="-1" y="6768000"/>
            <a:ext cx="1944000" cy="9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a:extLst>
              <a:ext uri="{FF2B5EF4-FFF2-40B4-BE49-F238E27FC236}">
                <a16:creationId xmlns:a16="http://schemas.microsoft.com/office/drawing/2014/main" id="{D8F22873-9056-AC45-847C-02F87FA05423}"/>
              </a:ext>
            </a:extLst>
          </p:cNvPr>
          <p:cNvSpPr/>
          <p:nvPr userDrawn="1"/>
        </p:nvSpPr>
        <p:spPr>
          <a:xfrm>
            <a:off x="1944000" y="6768000"/>
            <a:ext cx="7200000" cy="9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a:extLst>
              <a:ext uri="{FF2B5EF4-FFF2-40B4-BE49-F238E27FC236}">
                <a16:creationId xmlns:a16="http://schemas.microsoft.com/office/drawing/2014/main" id="{B4539F55-AB49-6A42-94B9-E7C5026D7BB3}"/>
              </a:ext>
            </a:extLst>
          </p:cNvPr>
          <p:cNvPicPr>
            <a:picLocks noChangeAspect="1"/>
          </p:cNvPicPr>
          <p:nvPr userDrawn="1"/>
        </p:nvPicPr>
        <p:blipFill>
          <a:blip r:embed="rId2"/>
          <a:stretch>
            <a:fillRect/>
          </a:stretch>
        </p:blipFill>
        <p:spPr>
          <a:xfrm>
            <a:off x="1531250" y="432000"/>
            <a:ext cx="825500" cy="825500"/>
          </a:xfrm>
          <a:prstGeom prst="rect">
            <a:avLst/>
          </a:prstGeom>
        </p:spPr>
      </p:pic>
      <p:pic>
        <p:nvPicPr>
          <p:cNvPr id="14" name="Afbeelding 13">
            <a:extLst>
              <a:ext uri="{FF2B5EF4-FFF2-40B4-BE49-F238E27FC236}">
                <a16:creationId xmlns:a16="http://schemas.microsoft.com/office/drawing/2014/main" id="{7F0DFBE7-5911-144E-9172-F0AE8C3660B9}"/>
              </a:ext>
            </a:extLst>
          </p:cNvPr>
          <p:cNvPicPr>
            <a:picLocks noChangeAspect="1"/>
          </p:cNvPicPr>
          <p:nvPr userDrawn="1"/>
        </p:nvPicPr>
        <p:blipFill>
          <a:blip r:embed="rId3"/>
          <a:stretch>
            <a:fillRect/>
          </a:stretch>
        </p:blipFill>
        <p:spPr>
          <a:xfrm>
            <a:off x="7848000" y="5598000"/>
            <a:ext cx="495300" cy="508000"/>
          </a:xfrm>
          <a:prstGeom prst="rect">
            <a:avLst/>
          </a:prstGeom>
        </p:spPr>
      </p:pic>
      <p:sp>
        <p:nvSpPr>
          <p:cNvPr id="18" name="Text Placeholder 3">
            <a:extLst>
              <a:ext uri="{FF2B5EF4-FFF2-40B4-BE49-F238E27FC236}">
                <a16:creationId xmlns:a16="http://schemas.microsoft.com/office/drawing/2014/main" id="{EBF8949C-E57B-AC4A-8980-7EB3A4802E8E}"/>
              </a:ext>
            </a:extLst>
          </p:cNvPr>
          <p:cNvSpPr>
            <a:spLocks noGrp="1"/>
          </p:cNvSpPr>
          <p:nvPr>
            <p:ph type="body" sz="half" idx="13" hasCustomPrompt="1"/>
          </p:nvPr>
        </p:nvSpPr>
        <p:spPr>
          <a:xfrm>
            <a:off x="2520000" y="435381"/>
            <a:ext cx="5831999" cy="554363"/>
          </a:xfrm>
        </p:spPr>
        <p:txBody>
          <a:bodyPr/>
          <a:lstStyle>
            <a:lvl1pPr marL="0" indent="0">
              <a:lnSpc>
                <a:spcPts val="4260"/>
              </a:lnSpc>
              <a:buNone/>
              <a:defRPr sz="35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Klik om tekst te bewerken</a:t>
            </a:r>
          </a:p>
        </p:txBody>
      </p:sp>
      <p:sp>
        <p:nvSpPr>
          <p:cNvPr id="16" name="Content Placeholder 2">
            <a:extLst>
              <a:ext uri="{FF2B5EF4-FFF2-40B4-BE49-F238E27FC236}">
                <a16:creationId xmlns:a16="http://schemas.microsoft.com/office/drawing/2014/main" id="{192FDA0C-E548-0948-B70D-C6EED32E3373}"/>
              </a:ext>
            </a:extLst>
          </p:cNvPr>
          <p:cNvSpPr>
            <a:spLocks noGrp="1"/>
          </p:cNvSpPr>
          <p:nvPr>
            <p:ph sz="half" idx="1"/>
          </p:nvPr>
        </p:nvSpPr>
        <p:spPr>
          <a:xfrm>
            <a:off x="2527047" y="1783404"/>
            <a:ext cx="5824952" cy="4322596"/>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Tree>
    <p:extLst>
      <p:ext uri="{BB962C8B-B14F-4D97-AF65-F5344CB8AC3E}">
        <p14:creationId xmlns:p14="http://schemas.microsoft.com/office/powerpoint/2010/main" val="3586694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20000" y="1066799"/>
            <a:ext cx="5847099" cy="605960"/>
          </a:xfrm>
          <a:prstGeom prst="rect">
            <a:avLst/>
          </a:prstGeom>
        </p:spPr>
        <p:txBody>
          <a:bodyPr vert="horz" lIns="0" tIns="0" rIns="0" bIns="0" rtlCol="0" anchor="t" anchorCtr="0">
            <a:noAutofit/>
          </a:bodyPr>
          <a:lstStyle/>
          <a:p>
            <a:r>
              <a:rPr lang="nl-NL" dirty="0"/>
              <a:t>Titelstijl van model</a:t>
            </a:r>
            <a:endParaRPr lang="en-US" dirty="0"/>
          </a:p>
        </p:txBody>
      </p:sp>
      <p:sp>
        <p:nvSpPr>
          <p:cNvPr id="3" name="Text Placeholder 2"/>
          <p:cNvSpPr>
            <a:spLocks noGrp="1"/>
          </p:cNvSpPr>
          <p:nvPr>
            <p:ph type="body" idx="1"/>
          </p:nvPr>
        </p:nvSpPr>
        <p:spPr>
          <a:xfrm>
            <a:off x="2572870" y="1780759"/>
            <a:ext cx="5794229" cy="4010442"/>
          </a:xfrm>
          <a:prstGeom prst="rect">
            <a:avLst/>
          </a:prstGeom>
        </p:spPr>
        <p:txBody>
          <a:bodyPr vert="horz" lIns="0" tIns="0" rIns="0" bIns="0" rtlCol="0" anchor="t" anchorCtr="0">
            <a:no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5" name="Footer Placeholder 4"/>
          <p:cNvSpPr>
            <a:spLocks noGrp="1"/>
          </p:cNvSpPr>
          <p:nvPr>
            <p:ph type="ftr" sz="quarter" idx="3"/>
          </p:nvPr>
        </p:nvSpPr>
        <p:spPr>
          <a:xfrm>
            <a:off x="432000" y="6516000"/>
            <a:ext cx="6009057" cy="144000"/>
          </a:xfrm>
          <a:prstGeom prst="rect">
            <a:avLst/>
          </a:prstGeom>
        </p:spPr>
        <p:txBody>
          <a:bodyPr vert="horz" lIns="0" tIns="0" rIns="0" bIns="0" rtlCol="0" anchor="t" anchorCtr="0">
            <a:noAutofit/>
          </a:bodyPr>
          <a:lstStyle>
            <a:lvl1pPr algn="l">
              <a:defRPr sz="1000">
                <a:solidFill>
                  <a:schemeClr val="accent2"/>
                </a:solidFill>
              </a:defRPr>
            </a:lvl1pPr>
          </a:lstStyle>
          <a:p>
            <a:r>
              <a:rPr lang="nl-NL"/>
              <a:t>Ruimte voor de voetnoot | xx maand xxxx</a:t>
            </a:r>
            <a:endParaRPr lang="nl-NL" dirty="0"/>
          </a:p>
        </p:txBody>
      </p:sp>
      <p:sp>
        <p:nvSpPr>
          <p:cNvPr id="6" name="Slide Number Placeholder 5"/>
          <p:cNvSpPr>
            <a:spLocks noGrp="1"/>
          </p:cNvSpPr>
          <p:nvPr>
            <p:ph type="sldNum" sz="quarter" idx="4"/>
          </p:nvPr>
        </p:nvSpPr>
        <p:spPr>
          <a:xfrm>
            <a:off x="8335349" y="6516000"/>
            <a:ext cx="360000" cy="144000"/>
          </a:xfrm>
          <a:prstGeom prst="rect">
            <a:avLst/>
          </a:prstGeom>
        </p:spPr>
        <p:txBody>
          <a:bodyPr vert="horz" lIns="0" tIns="0" rIns="0" bIns="0" rtlCol="0" anchor="t" anchorCtr="0">
            <a:noAutofit/>
          </a:bodyPr>
          <a:lstStyle>
            <a:lvl1pPr algn="r">
              <a:defRPr sz="900">
                <a:solidFill>
                  <a:schemeClr val="accent2"/>
                </a:solidFill>
              </a:defRPr>
            </a:lvl1pPr>
          </a:lstStyle>
          <a:p>
            <a:fld id="{81051DF8-406B-5242-9A38-0E89485B35FF}" type="slidenum">
              <a:rPr lang="nl-NL" smtClean="0"/>
              <a:pPr/>
              <a:t>‹nr.›</a:t>
            </a:fld>
            <a:endParaRPr lang="nl-NL" dirty="0"/>
          </a:p>
        </p:txBody>
      </p:sp>
      <p:sp>
        <p:nvSpPr>
          <p:cNvPr id="8" name="Rechthoek 7">
            <a:extLst>
              <a:ext uri="{FF2B5EF4-FFF2-40B4-BE49-F238E27FC236}">
                <a16:creationId xmlns:a16="http://schemas.microsoft.com/office/drawing/2014/main" id="{9072C73E-88C1-0643-894F-439E0EC7683B}"/>
              </a:ext>
            </a:extLst>
          </p:cNvPr>
          <p:cNvSpPr/>
          <p:nvPr userDrawn="1"/>
        </p:nvSpPr>
        <p:spPr>
          <a:xfrm>
            <a:off x="-1" y="6768000"/>
            <a:ext cx="1944000" cy="9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E6935BF7-52C8-1D41-B47F-FCD9A16FFFD9}"/>
              </a:ext>
            </a:extLst>
          </p:cNvPr>
          <p:cNvSpPr/>
          <p:nvPr userDrawn="1"/>
        </p:nvSpPr>
        <p:spPr>
          <a:xfrm>
            <a:off x="1943998" y="6768000"/>
            <a:ext cx="7200002" cy="9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263752077"/>
      </p:ext>
    </p:extLst>
  </p:cSld>
  <p:clrMap bg1="lt1" tx1="dk1" bg2="lt2" tx2="dk2" accent1="accent1" accent2="accent2" accent3="accent3" accent4="accent4" accent5="accent5" accent6="accent6" hlink="hlink" folHlink="folHlink"/>
  <p:sldLayoutIdLst>
    <p:sldLayoutId id="2147483661" r:id="rId1"/>
    <p:sldLayoutId id="2147483671" r:id="rId2"/>
    <p:sldLayoutId id="2147483672" r:id="rId3"/>
    <p:sldLayoutId id="2147483673" r:id="rId4"/>
    <p:sldLayoutId id="2147483674" r:id="rId5"/>
    <p:sldLayoutId id="2147483663" r:id="rId6"/>
    <p:sldLayoutId id="2147483676" r:id="rId7"/>
    <p:sldLayoutId id="2147483664" r:id="rId8"/>
    <p:sldLayoutId id="2147483677" r:id="rId9"/>
    <p:sldLayoutId id="2147483678" r:id="rId10"/>
    <p:sldLayoutId id="2147483679" r:id="rId11"/>
    <p:sldLayoutId id="2147483681" r:id="rId12"/>
    <p:sldLayoutId id="2147483682" r:id="rId13"/>
    <p:sldLayoutId id="2147483683" r:id="rId14"/>
    <p:sldLayoutId id="2147483685" r:id="rId15"/>
    <p:sldLayoutId id="2147483686" r:id="rId16"/>
    <p:sldLayoutId id="2147483687" r:id="rId17"/>
  </p:sldLayoutIdLst>
  <p:hf hdr="0" ftr="0" dt="0"/>
  <p:txStyles>
    <p:titleStyle>
      <a:lvl1pPr algn="l" defTabSz="914400" rtl="0" eaLnBrk="1" latinLnBrk="0" hangingPunct="1">
        <a:lnSpc>
          <a:spcPts val="4200"/>
        </a:lnSpc>
        <a:spcBef>
          <a:spcPct val="0"/>
        </a:spcBef>
        <a:buNone/>
        <a:defRPr sz="3500" kern="1200">
          <a:solidFill>
            <a:schemeClr val="accent1"/>
          </a:solidFill>
          <a:latin typeface="+mj-lt"/>
          <a:ea typeface="+mj-ea"/>
          <a:cs typeface="+mj-cs"/>
        </a:defRPr>
      </a:lvl1pPr>
    </p:titleStyle>
    <p:bodyStyle>
      <a:lvl1pPr marL="180000" indent="-180000" algn="l" defTabSz="914400" rtl="0" eaLnBrk="1" latinLnBrk="0" hangingPunct="1">
        <a:lnSpc>
          <a:spcPts val="2460"/>
        </a:lnSpc>
        <a:spcBef>
          <a:spcPts val="0"/>
        </a:spcBef>
        <a:buFont typeface="Arial" panose="020B0604020202020204" pitchFamily="34" charset="0"/>
        <a:buChar char="•"/>
        <a:defRPr sz="1750" kern="1200" baseline="0">
          <a:solidFill>
            <a:schemeClr val="tx1"/>
          </a:solidFill>
          <a:latin typeface="+mn-lt"/>
          <a:ea typeface="+mn-ea"/>
          <a:cs typeface="+mn-cs"/>
        </a:defRPr>
      </a:lvl1pPr>
      <a:lvl2pPr marL="360000" indent="-180000" algn="l" defTabSz="914400" rtl="0" eaLnBrk="1" latinLnBrk="0" hangingPunct="1">
        <a:lnSpc>
          <a:spcPts val="2460"/>
        </a:lnSpc>
        <a:spcBef>
          <a:spcPts val="0"/>
        </a:spcBef>
        <a:buFont typeface="Arial" panose="020B0604020202020204" pitchFamily="34" charset="0"/>
        <a:buChar char="•"/>
        <a:defRPr sz="1750" kern="1200" baseline="0">
          <a:solidFill>
            <a:schemeClr val="tx1"/>
          </a:solidFill>
          <a:latin typeface="+mn-lt"/>
          <a:ea typeface="+mn-ea"/>
          <a:cs typeface="+mn-cs"/>
        </a:defRPr>
      </a:lvl2pPr>
      <a:lvl3pPr marL="540000" indent="-180000" algn="l" defTabSz="914400" rtl="0" eaLnBrk="1" latinLnBrk="0" hangingPunct="1">
        <a:lnSpc>
          <a:spcPts val="2460"/>
        </a:lnSpc>
        <a:spcBef>
          <a:spcPts val="0"/>
        </a:spcBef>
        <a:buFont typeface="Arial" panose="020B0604020202020204" pitchFamily="34" charset="0"/>
        <a:buChar char="•"/>
        <a:defRPr sz="1750" kern="1200" baseline="0">
          <a:solidFill>
            <a:schemeClr val="tx1"/>
          </a:solidFill>
          <a:latin typeface="+mn-lt"/>
          <a:ea typeface="+mn-ea"/>
          <a:cs typeface="+mn-cs"/>
        </a:defRPr>
      </a:lvl3pPr>
      <a:lvl4pPr marL="720000" indent="-180000" algn="l" defTabSz="914400" rtl="0" eaLnBrk="1" latinLnBrk="0" hangingPunct="1">
        <a:lnSpc>
          <a:spcPts val="2460"/>
        </a:lnSpc>
        <a:spcBef>
          <a:spcPts val="0"/>
        </a:spcBef>
        <a:buFont typeface="Arial" panose="020B0604020202020204" pitchFamily="34" charset="0"/>
        <a:buChar char="•"/>
        <a:defRPr sz="1750" kern="1200" baseline="0">
          <a:solidFill>
            <a:schemeClr val="tx1"/>
          </a:solidFill>
          <a:latin typeface="+mn-lt"/>
          <a:ea typeface="+mn-ea"/>
          <a:cs typeface="+mn-cs"/>
        </a:defRPr>
      </a:lvl4pPr>
      <a:lvl5pPr marL="900000" indent="-180000" algn="l" defTabSz="914400" rtl="0" eaLnBrk="1" latinLnBrk="0" hangingPunct="1">
        <a:lnSpc>
          <a:spcPts val="2460"/>
        </a:lnSpc>
        <a:spcBef>
          <a:spcPts val="0"/>
        </a:spcBef>
        <a:buFont typeface="Arial" panose="020B0604020202020204" pitchFamily="34" charset="0"/>
        <a:buChar char="•"/>
        <a:defRPr sz="175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9.png"/><Relationship Id="rId1" Type="http://schemas.openxmlformats.org/officeDocument/2006/relationships/slideLayout" Target="../slideLayouts/slideLayout9.xml"/><Relationship Id="rId4" Type="http://schemas.openxmlformats.org/officeDocument/2006/relationships/image" Target="../media/image45.jpe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17.gif"/><Relationship Id="rId13" Type="http://schemas.openxmlformats.org/officeDocument/2006/relationships/image" Target="../media/image22.jpeg"/><Relationship Id="rId18" Type="http://schemas.openxmlformats.org/officeDocument/2006/relationships/image" Target="../media/image27.jpeg"/><Relationship Id="rId3" Type="http://schemas.openxmlformats.org/officeDocument/2006/relationships/image" Target="../media/image12.png"/><Relationship Id="rId21" Type="http://schemas.openxmlformats.org/officeDocument/2006/relationships/image" Target="../media/image30.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jpeg"/><Relationship Id="rId25" Type="http://schemas.openxmlformats.org/officeDocument/2006/relationships/image" Target="../media/image34.jpeg"/><Relationship Id="rId2" Type="http://schemas.openxmlformats.org/officeDocument/2006/relationships/notesSlide" Target="../notesSlides/notesSlide1.xml"/><Relationship Id="rId16" Type="http://schemas.openxmlformats.org/officeDocument/2006/relationships/image" Target="../media/image25.jpeg"/><Relationship Id="rId20" Type="http://schemas.openxmlformats.org/officeDocument/2006/relationships/image" Target="../media/image29.jpeg"/><Relationship Id="rId1" Type="http://schemas.openxmlformats.org/officeDocument/2006/relationships/slideLayout" Target="../slideLayouts/slideLayout14.xml"/><Relationship Id="rId6" Type="http://schemas.openxmlformats.org/officeDocument/2006/relationships/image" Target="../media/image15.png"/><Relationship Id="rId11" Type="http://schemas.openxmlformats.org/officeDocument/2006/relationships/image" Target="../media/image20.jpeg"/><Relationship Id="rId24" Type="http://schemas.openxmlformats.org/officeDocument/2006/relationships/image" Target="../media/image33.jpeg"/><Relationship Id="rId5" Type="http://schemas.openxmlformats.org/officeDocument/2006/relationships/image" Target="../media/image14.jpeg"/><Relationship Id="rId15" Type="http://schemas.openxmlformats.org/officeDocument/2006/relationships/image" Target="../media/image24.jpeg"/><Relationship Id="rId23" Type="http://schemas.openxmlformats.org/officeDocument/2006/relationships/image" Target="../media/image32.jpeg"/><Relationship Id="rId10" Type="http://schemas.openxmlformats.org/officeDocument/2006/relationships/image" Target="../media/image19.jpeg"/><Relationship Id="rId19" Type="http://schemas.openxmlformats.org/officeDocument/2006/relationships/image" Target="../media/image28.jpeg"/><Relationship Id="rId4" Type="http://schemas.openxmlformats.org/officeDocument/2006/relationships/image" Target="../media/image13.png"/><Relationship Id="rId9" Type="http://schemas.openxmlformats.org/officeDocument/2006/relationships/image" Target="../media/image18.jpeg"/><Relationship Id="rId14" Type="http://schemas.openxmlformats.org/officeDocument/2006/relationships/image" Target="../media/image23.jpeg"/><Relationship Id="rId22" Type="http://schemas.openxmlformats.org/officeDocument/2006/relationships/image" Target="../media/image31.jpe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hyperlink" Target="https://www.zorginzicht.nl/kennisbank/Paginas/prom-cyclus-fasen.aspx" TargetMode="External"/><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svg"/><Relationship Id="rId18" Type="http://schemas.openxmlformats.org/officeDocument/2006/relationships/image" Target="../media/image66.png"/><Relationship Id="rId3" Type="http://schemas.openxmlformats.org/officeDocument/2006/relationships/image" Target="../media/image51.svg"/><Relationship Id="rId7" Type="http://schemas.openxmlformats.org/officeDocument/2006/relationships/image" Target="../media/image55.svg"/><Relationship Id="rId12" Type="http://schemas.openxmlformats.org/officeDocument/2006/relationships/image" Target="../media/image60.png"/><Relationship Id="rId17" Type="http://schemas.openxmlformats.org/officeDocument/2006/relationships/image" Target="../media/image65.svg"/><Relationship Id="rId2" Type="http://schemas.openxmlformats.org/officeDocument/2006/relationships/image" Target="../media/image50.png"/><Relationship Id="rId16" Type="http://schemas.openxmlformats.org/officeDocument/2006/relationships/image" Target="../media/image64.png"/><Relationship Id="rId1" Type="http://schemas.openxmlformats.org/officeDocument/2006/relationships/slideLayout" Target="../slideLayouts/slideLayout9.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image" Target="../media/image53.svg"/><Relationship Id="rId15" Type="http://schemas.openxmlformats.org/officeDocument/2006/relationships/image" Target="../media/image63.svg"/><Relationship Id="rId10" Type="http://schemas.openxmlformats.org/officeDocument/2006/relationships/image" Target="../media/image58.png"/><Relationship Id="rId19" Type="http://schemas.openxmlformats.org/officeDocument/2006/relationships/image" Target="../media/image67.svg"/><Relationship Id="rId4" Type="http://schemas.openxmlformats.org/officeDocument/2006/relationships/image" Target="../media/image52.png"/><Relationship Id="rId9" Type="http://schemas.openxmlformats.org/officeDocument/2006/relationships/image" Target="../media/image57.svg"/><Relationship Id="rId1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hyperlink" Target="https://www.zorginzicht.nl/kennisbank/Paginas/prom-cyclus-fasen.aspx" TargetMode="External"/><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14.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hyperlink" Target="https://www.zorginzicht.nl/kennisbank/Paginas/prom-cyclus-fasen.aspx"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48.jpe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8" Type="http://schemas.openxmlformats.org/officeDocument/2006/relationships/hyperlink" Target="https://www.platformuitkomstgerichtezorg.nl/aan+de+slag/documenten/default.aspx#folder=2267108" TargetMode="External"/><Relationship Id="rId3" Type="http://schemas.openxmlformats.org/officeDocument/2006/relationships/hyperlink" Target="https://www.platformuitkomstgerichtezorg.nl/home/default.aspx" TargetMode="External"/><Relationship Id="rId7" Type="http://schemas.openxmlformats.org/officeDocument/2006/relationships/hyperlink" Target="https://www.platformuitkomstgerichtezorg.nl/aan+de+slag/documenten/default.aspx#folder=2148193" TargetMode="External"/><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hyperlink" Target="https://www.platformuitkomstgerichtezorg.nl/themas/inzicht+in+uitkomsten/handreiking+generieke+proms/default.aspx" TargetMode="External"/><Relationship Id="rId5" Type="http://schemas.openxmlformats.org/officeDocument/2006/relationships/hyperlink" Target="https://www.platformuitkomstgerichtezorg.nl/aan+de+slag/documenten/handlerdownloadfiles.ashx?idnv=2148205" TargetMode="External"/><Relationship Id="rId4" Type="http://schemas.openxmlformats.org/officeDocument/2006/relationships/hyperlink" Target="https://www.platformuitkomstgerichtezorg.nl/aan+de+slag/documenten/HandlerDownloadFiles.ashx?idnv=2471004" TargetMode="External"/><Relationship Id="rId9" Type="http://schemas.openxmlformats.org/officeDocument/2006/relationships/hyperlink" Target="https://www.platformuitkomstgerichtezorg.nl/themas/inzicht+in+uitkomsten/handreiking+generieke+proms/veelgestelde+vragen+generieke+proms/default.aspx" TargetMode="External"/></Relationships>
</file>

<file path=ppt/slides/_rels/slide4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15.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4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www.dutchflemishpromis.nl/index.php" TargetMode="External"/><Relationship Id="rId1" Type="http://schemas.openxmlformats.org/officeDocument/2006/relationships/slideLayout" Target="../slideLayouts/slideLayout15.xml"/><Relationship Id="rId5" Type="http://schemas.openxmlformats.org/officeDocument/2006/relationships/image" Target="../media/image85.png"/><Relationship Id="rId4" Type="http://schemas.openxmlformats.org/officeDocument/2006/relationships/image" Target="../media/image84.png"/></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9.xml"/><Relationship Id="rId4" Type="http://schemas.openxmlformats.org/officeDocument/2006/relationships/image" Target="../media/image92.png"/></Relationships>
</file>

<file path=ppt/slides/_rels/slide4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3.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4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100.png"/><Relationship Id="rId4" Type="http://schemas.openxmlformats.org/officeDocument/2006/relationships/image" Target="../media/image99.png"/></Relationships>
</file>

<file path=ppt/slides/_rels/slide4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92.png"/></Relationships>
</file>

<file path=ppt/slides/_rels/slide4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103.png"/></Relationships>
</file>

<file path=ppt/slides/_rels/slide5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92.png"/><Relationship Id="rId1" Type="http://schemas.openxmlformats.org/officeDocument/2006/relationships/slideLayout" Target="../slideLayouts/slideLayout9.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5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108.png"/></Relationships>
</file>

<file path=ppt/slides/_rels/slide5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image" Target="../media/image110.png"/><Relationship Id="rId4" Type="http://schemas.openxmlformats.org/officeDocument/2006/relationships/image" Target="../media/image109.png"/></Relationships>
</file>

<file path=ppt/slides/_rels/slide55.xml.rels><?xml version="1.0" encoding="UTF-8" standalone="yes"?>
<Relationships xmlns="http://schemas.openxmlformats.org/package/2006/relationships"><Relationship Id="rId8" Type="http://schemas.openxmlformats.org/officeDocument/2006/relationships/image" Target="../media/image116.jpg"/><Relationship Id="rId13" Type="http://schemas.openxmlformats.org/officeDocument/2006/relationships/image" Target="../media/image121.jpg"/><Relationship Id="rId3" Type="http://schemas.openxmlformats.org/officeDocument/2006/relationships/image" Target="../media/image111.jpg"/><Relationship Id="rId7" Type="http://schemas.openxmlformats.org/officeDocument/2006/relationships/image" Target="../media/image115.jpg"/><Relationship Id="rId12" Type="http://schemas.openxmlformats.org/officeDocument/2006/relationships/image" Target="../media/image120.jp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114.jpg"/><Relationship Id="rId11" Type="http://schemas.openxmlformats.org/officeDocument/2006/relationships/image" Target="../media/image119.jpg"/><Relationship Id="rId5" Type="http://schemas.openxmlformats.org/officeDocument/2006/relationships/image" Target="../media/image113.jpg"/><Relationship Id="rId15" Type="http://schemas.openxmlformats.org/officeDocument/2006/relationships/image" Target="../media/image123.png"/><Relationship Id="rId10" Type="http://schemas.openxmlformats.org/officeDocument/2006/relationships/image" Target="../media/image118.jpg"/><Relationship Id="rId4" Type="http://schemas.openxmlformats.org/officeDocument/2006/relationships/image" Target="../media/image112.jpg"/><Relationship Id="rId9" Type="http://schemas.openxmlformats.org/officeDocument/2006/relationships/image" Target="../media/image117.jpg"/><Relationship Id="rId14" Type="http://schemas.openxmlformats.org/officeDocument/2006/relationships/image" Target="../media/image122.jpg"/></Relationships>
</file>

<file path=ppt/slides/_rels/slide5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3.xml"/><Relationship Id="rId4" Type="http://schemas.openxmlformats.org/officeDocument/2006/relationships/image" Target="../media/image38.jpeg"/></Relationships>
</file>

<file path=ppt/slides/_rels/slide6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8.xml"/><Relationship Id="rId4" Type="http://schemas.openxmlformats.org/officeDocument/2006/relationships/image" Target="../media/image135.png"/></Relationships>
</file>

<file path=ppt/slides/_rels/slide67.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C52DD5-A1CF-3889-BA48-67AFC9C8337F}"/>
              </a:ext>
            </a:extLst>
          </p:cNvPr>
          <p:cNvSpPr>
            <a:spLocks noGrp="1"/>
          </p:cNvSpPr>
          <p:nvPr>
            <p:ph type="ctrTitle"/>
          </p:nvPr>
        </p:nvSpPr>
        <p:spPr/>
        <p:txBody>
          <a:bodyPr/>
          <a:lstStyle/>
          <a:p>
            <a:r>
              <a:rPr lang="nl-NL" dirty="0"/>
              <a:t>Online </a:t>
            </a:r>
            <a:r>
              <a:rPr lang="nl-NL" dirty="0" err="1"/>
              <a:t>invitational</a:t>
            </a:r>
            <a:r>
              <a:rPr lang="nl-NL" dirty="0"/>
              <a:t> Generieke PRO(M)s voor kinderen</a:t>
            </a:r>
          </a:p>
        </p:txBody>
      </p:sp>
      <p:sp>
        <p:nvSpPr>
          <p:cNvPr id="3" name="Ondertitel 2">
            <a:extLst>
              <a:ext uri="{FF2B5EF4-FFF2-40B4-BE49-F238E27FC236}">
                <a16:creationId xmlns:a16="http://schemas.microsoft.com/office/drawing/2014/main" id="{824099F8-A814-2CE0-820C-0F3C056CAA8A}"/>
              </a:ext>
            </a:extLst>
          </p:cNvPr>
          <p:cNvSpPr>
            <a:spLocks noGrp="1"/>
          </p:cNvSpPr>
          <p:nvPr>
            <p:ph type="subTitle" idx="1"/>
          </p:nvPr>
        </p:nvSpPr>
        <p:spPr/>
        <p:txBody>
          <a:bodyPr/>
          <a:lstStyle/>
          <a:p>
            <a:r>
              <a:rPr lang="nl-NL" dirty="0"/>
              <a:t>De set generieke </a:t>
            </a:r>
            <a:r>
              <a:rPr lang="nl-NL" dirty="0" err="1"/>
              <a:t>PROs</a:t>
            </a:r>
            <a:r>
              <a:rPr lang="nl-NL" dirty="0"/>
              <a:t> en </a:t>
            </a:r>
            <a:r>
              <a:rPr lang="nl-NL" dirty="0" err="1"/>
              <a:t>PROMs</a:t>
            </a:r>
            <a:r>
              <a:rPr lang="nl-NL" dirty="0"/>
              <a:t> voor kinderen </a:t>
            </a:r>
          </a:p>
        </p:txBody>
      </p:sp>
      <p:sp>
        <p:nvSpPr>
          <p:cNvPr id="5" name="Tijdelijke aanduiding voor dianummer 4">
            <a:extLst>
              <a:ext uri="{FF2B5EF4-FFF2-40B4-BE49-F238E27FC236}">
                <a16:creationId xmlns:a16="http://schemas.microsoft.com/office/drawing/2014/main" id="{541F9700-6958-F4D1-D861-EE1A4740AB3C}"/>
              </a:ext>
            </a:extLst>
          </p:cNvPr>
          <p:cNvSpPr>
            <a:spLocks noGrp="1"/>
          </p:cNvSpPr>
          <p:nvPr>
            <p:ph type="sldNum" sz="quarter" idx="12"/>
          </p:nvPr>
        </p:nvSpPr>
        <p:spPr/>
        <p:txBody>
          <a:bodyPr/>
          <a:lstStyle/>
          <a:p>
            <a:fld id="{81051DF8-406B-5242-9A38-0E89485B35FF}" type="slidenum">
              <a:rPr lang="nl-NL" smtClean="0"/>
              <a:pPr/>
              <a:t>1</a:t>
            </a:fld>
            <a:endParaRPr lang="nl-NL" dirty="0"/>
          </a:p>
        </p:txBody>
      </p:sp>
      <p:sp>
        <p:nvSpPr>
          <p:cNvPr id="7" name="Titel 1">
            <a:extLst>
              <a:ext uri="{FF2B5EF4-FFF2-40B4-BE49-F238E27FC236}">
                <a16:creationId xmlns:a16="http://schemas.microsoft.com/office/drawing/2014/main" id="{F18BF590-2ED3-0C9C-2CE6-4C057B82BC4A}"/>
              </a:ext>
            </a:extLst>
          </p:cNvPr>
          <p:cNvSpPr txBox="1">
            <a:spLocks/>
          </p:cNvSpPr>
          <p:nvPr/>
        </p:nvSpPr>
        <p:spPr>
          <a:xfrm>
            <a:off x="432000" y="5037195"/>
            <a:ext cx="5713029" cy="623234"/>
          </a:xfrm>
          <a:prstGeom prst="rect">
            <a:avLst/>
          </a:prstGeom>
        </p:spPr>
        <p:txBody>
          <a:bodyPr vert="horz" lIns="0" tIns="0" rIns="0" bIns="0" rtlCol="0" anchor="t" anchorCtr="0">
            <a:noAutofit/>
          </a:bodyPr>
          <a:lstStyle>
            <a:lvl1pPr algn="l" defTabSz="914400" rtl="0" eaLnBrk="1" latinLnBrk="0" hangingPunct="1">
              <a:lnSpc>
                <a:spcPts val="4400"/>
              </a:lnSpc>
              <a:spcBef>
                <a:spcPct val="0"/>
              </a:spcBef>
              <a:buNone/>
              <a:defRPr sz="3700" kern="1200">
                <a:solidFill>
                  <a:schemeClr val="accent2"/>
                </a:solidFill>
                <a:latin typeface="+mj-lt"/>
                <a:ea typeface="+mj-ea"/>
                <a:cs typeface="+mj-cs"/>
              </a:defRPr>
            </a:lvl1pPr>
          </a:lstStyle>
          <a:p>
            <a:r>
              <a:rPr lang="nl-NL" sz="2400" dirty="0"/>
              <a:t>8 juni 2023</a:t>
            </a:r>
          </a:p>
        </p:txBody>
      </p:sp>
      <p:pic>
        <p:nvPicPr>
          <p:cNvPr id="14" name="Afbeelding 13">
            <a:extLst>
              <a:ext uri="{FF2B5EF4-FFF2-40B4-BE49-F238E27FC236}">
                <a16:creationId xmlns:a16="http://schemas.microsoft.com/office/drawing/2014/main" id="{BDF04416-A999-0107-6DBB-30C65842DF2B}"/>
              </a:ext>
            </a:extLst>
          </p:cNvPr>
          <p:cNvPicPr>
            <a:picLocks noChangeAspect="1"/>
          </p:cNvPicPr>
          <p:nvPr/>
        </p:nvPicPr>
        <p:blipFill>
          <a:blip r:embed="rId2"/>
          <a:stretch>
            <a:fillRect/>
          </a:stretch>
        </p:blipFill>
        <p:spPr>
          <a:xfrm>
            <a:off x="2154555" y="292328"/>
            <a:ext cx="3887604" cy="786065"/>
          </a:xfrm>
          <a:prstGeom prst="rect">
            <a:avLst/>
          </a:prstGeom>
        </p:spPr>
      </p:pic>
    </p:spTree>
    <p:extLst>
      <p:ext uri="{BB962C8B-B14F-4D97-AF65-F5344CB8AC3E}">
        <p14:creationId xmlns:p14="http://schemas.microsoft.com/office/powerpoint/2010/main" val="12977432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F6A966B9-44E0-B268-BF0B-F73F4572EAE3}"/>
              </a:ext>
            </a:extLst>
          </p:cNvPr>
          <p:cNvSpPr>
            <a:spLocks noGrp="1"/>
          </p:cNvSpPr>
          <p:nvPr>
            <p:ph type="sldNum" sz="quarter" idx="12"/>
          </p:nvPr>
        </p:nvSpPr>
        <p:spPr/>
        <p:txBody>
          <a:bodyPr/>
          <a:lstStyle/>
          <a:p>
            <a:fld id="{81051DF8-406B-5242-9A38-0E89485B35FF}" type="slidenum">
              <a:rPr lang="nl-NL" smtClean="0"/>
              <a:t>10</a:t>
            </a:fld>
            <a:endParaRPr lang="nl-NL"/>
          </a:p>
        </p:txBody>
      </p:sp>
      <p:pic>
        <p:nvPicPr>
          <p:cNvPr id="7" name="3E7D122C-B482-43B2-81D5-53F4EC31B643" descr="556A938F-120A-4BBF-B872-35A8DA6C7041@home">
            <a:extLst>
              <a:ext uri="{FF2B5EF4-FFF2-40B4-BE49-F238E27FC236}">
                <a16:creationId xmlns:a16="http://schemas.microsoft.com/office/drawing/2014/main" id="{8E9FEE51-339F-CCF8-37B5-824697525218}"/>
              </a:ext>
            </a:extLst>
          </p:cNvPr>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2151539" y="1133386"/>
            <a:ext cx="5519663" cy="4286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20325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B5585C56-CD53-AAFE-B131-54D0BA50685D}"/>
              </a:ext>
            </a:extLst>
          </p:cNvPr>
          <p:cNvSpPr>
            <a:spLocks noGrp="1"/>
          </p:cNvSpPr>
          <p:nvPr>
            <p:ph type="sldNum" sz="quarter" idx="12"/>
          </p:nvPr>
        </p:nvSpPr>
        <p:spPr/>
        <p:txBody>
          <a:bodyPr/>
          <a:lstStyle/>
          <a:p>
            <a:fld id="{81051DF8-406B-5242-9A38-0E89485B35FF}" type="slidenum">
              <a:rPr lang="nl-NL" smtClean="0"/>
              <a:t>11</a:t>
            </a:fld>
            <a:endParaRPr lang="nl-NL"/>
          </a:p>
        </p:txBody>
      </p:sp>
      <p:sp>
        <p:nvSpPr>
          <p:cNvPr id="5" name="Tijdelijke aanduiding voor tekst 4">
            <a:extLst>
              <a:ext uri="{FF2B5EF4-FFF2-40B4-BE49-F238E27FC236}">
                <a16:creationId xmlns:a16="http://schemas.microsoft.com/office/drawing/2014/main" id="{25C4B956-9837-E8B6-CD4D-94DDF34A5DB9}"/>
              </a:ext>
            </a:extLst>
          </p:cNvPr>
          <p:cNvSpPr>
            <a:spLocks noGrp="1"/>
          </p:cNvSpPr>
          <p:nvPr>
            <p:ph type="body" sz="half" idx="13"/>
          </p:nvPr>
        </p:nvSpPr>
        <p:spPr>
          <a:xfrm>
            <a:off x="2520000" y="435381"/>
            <a:ext cx="6175349" cy="554363"/>
          </a:xfrm>
        </p:spPr>
        <p:txBody>
          <a:bodyPr/>
          <a:lstStyle/>
          <a:p>
            <a:r>
              <a:rPr lang="nl-NL" sz="3200" dirty="0"/>
              <a:t>Kwalitatief: wat willen kinderen zelf?</a:t>
            </a:r>
          </a:p>
          <a:p>
            <a:endParaRPr lang="nl-NL" sz="3200" dirty="0"/>
          </a:p>
        </p:txBody>
      </p:sp>
      <p:sp>
        <p:nvSpPr>
          <p:cNvPr id="6" name="Tijdelijke aanduiding voor inhoud 5">
            <a:extLst>
              <a:ext uri="{FF2B5EF4-FFF2-40B4-BE49-F238E27FC236}">
                <a16:creationId xmlns:a16="http://schemas.microsoft.com/office/drawing/2014/main" id="{97A9B0AE-8689-43CF-ED6D-BD4420A0E82F}"/>
              </a:ext>
            </a:extLst>
          </p:cNvPr>
          <p:cNvSpPr>
            <a:spLocks noGrp="1"/>
          </p:cNvSpPr>
          <p:nvPr>
            <p:ph sz="half" idx="1"/>
          </p:nvPr>
        </p:nvSpPr>
        <p:spPr>
          <a:xfrm>
            <a:off x="2527047" y="1783404"/>
            <a:ext cx="6009056" cy="4322596"/>
          </a:xfrm>
        </p:spPr>
        <p:txBody>
          <a:bodyPr/>
          <a:lstStyle/>
          <a:p>
            <a:pPr marL="0" indent="0">
              <a:buNone/>
            </a:pPr>
            <a:endParaRPr lang="nl-NL" sz="2000" dirty="0"/>
          </a:p>
          <a:p>
            <a:pPr marL="0" indent="0">
              <a:buNone/>
            </a:pPr>
            <a:endParaRPr lang="nl-NL" sz="2000" dirty="0"/>
          </a:p>
          <a:p>
            <a:pPr marL="0" indent="0">
              <a:buNone/>
            </a:pPr>
            <a:endParaRPr lang="nl-NL" sz="2000" dirty="0"/>
          </a:p>
          <a:p>
            <a:pPr marL="0" indent="0">
              <a:buNone/>
            </a:pPr>
            <a:endParaRPr lang="nl-NL" sz="2000" dirty="0"/>
          </a:p>
          <a:p>
            <a:pPr marL="0" indent="0">
              <a:buNone/>
            </a:pPr>
            <a:endParaRPr lang="nl-NL" sz="2000" dirty="0"/>
          </a:p>
          <a:p>
            <a:pPr marL="0" indent="0">
              <a:buNone/>
            </a:pPr>
            <a:r>
              <a:rPr lang="nl-NL" sz="1600" dirty="0"/>
              <a:t>	</a:t>
            </a:r>
            <a:endParaRPr lang="nl-NL" sz="2000" dirty="0"/>
          </a:p>
          <a:p>
            <a:pPr marL="0" indent="0">
              <a:buNone/>
            </a:pPr>
            <a:endParaRPr lang="nl-NL" sz="2000" b="1" dirty="0"/>
          </a:p>
        </p:txBody>
      </p:sp>
      <p:pic>
        <p:nvPicPr>
          <p:cNvPr id="2" name="B8D09FA2-8FC9-4701-9A11-D4C82CF24E92" descr="2C10B9F7-9051-4023-B93C-EC82D2568C45@home">
            <a:extLst>
              <a:ext uri="{FF2B5EF4-FFF2-40B4-BE49-F238E27FC236}">
                <a16:creationId xmlns:a16="http://schemas.microsoft.com/office/drawing/2014/main" id="{3D628EA8-75BB-BB3F-C072-BEEEA060C2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00" y="1431084"/>
            <a:ext cx="5611113" cy="3055927"/>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al 9">
            <a:extLst>
              <a:ext uri="{FF2B5EF4-FFF2-40B4-BE49-F238E27FC236}">
                <a16:creationId xmlns:a16="http://schemas.microsoft.com/office/drawing/2014/main" id="{991D4D62-40F2-B572-656E-51A759FFEF0C}"/>
              </a:ext>
            </a:extLst>
          </p:cNvPr>
          <p:cNvSpPr/>
          <p:nvPr/>
        </p:nvSpPr>
        <p:spPr>
          <a:xfrm>
            <a:off x="2694560" y="4932400"/>
            <a:ext cx="585216" cy="586800"/>
          </a:xfrm>
          <a:prstGeom prst="ellipse">
            <a:avLst/>
          </a:prstGeom>
          <a:solidFill>
            <a:srgbClr val="79C0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400" dirty="0"/>
              <a:t>1</a:t>
            </a:r>
          </a:p>
        </p:txBody>
      </p:sp>
      <p:sp>
        <p:nvSpPr>
          <p:cNvPr id="11" name="Ovaal 10">
            <a:extLst>
              <a:ext uri="{FF2B5EF4-FFF2-40B4-BE49-F238E27FC236}">
                <a16:creationId xmlns:a16="http://schemas.microsoft.com/office/drawing/2014/main" id="{70753644-85C4-8ED8-7153-F3E99D5FE36B}"/>
              </a:ext>
            </a:extLst>
          </p:cNvPr>
          <p:cNvSpPr/>
          <p:nvPr/>
        </p:nvSpPr>
        <p:spPr>
          <a:xfrm>
            <a:off x="2715768" y="5650335"/>
            <a:ext cx="585216" cy="586800"/>
          </a:xfrm>
          <a:prstGeom prst="ellipse">
            <a:avLst/>
          </a:prstGeom>
          <a:solidFill>
            <a:srgbClr val="79C0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400" dirty="0"/>
              <a:t>2</a:t>
            </a:r>
          </a:p>
        </p:txBody>
      </p:sp>
      <p:sp>
        <p:nvSpPr>
          <p:cNvPr id="12" name="Ovaal 11">
            <a:extLst>
              <a:ext uri="{FF2B5EF4-FFF2-40B4-BE49-F238E27FC236}">
                <a16:creationId xmlns:a16="http://schemas.microsoft.com/office/drawing/2014/main" id="{31761CF8-A525-FB4A-4BCB-769796558F50}"/>
              </a:ext>
            </a:extLst>
          </p:cNvPr>
          <p:cNvSpPr/>
          <p:nvPr/>
        </p:nvSpPr>
        <p:spPr>
          <a:xfrm>
            <a:off x="5951618" y="4930375"/>
            <a:ext cx="585216" cy="586800"/>
          </a:xfrm>
          <a:prstGeom prst="ellipse">
            <a:avLst/>
          </a:prstGeom>
          <a:solidFill>
            <a:srgbClr val="79C0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400" dirty="0"/>
              <a:t>3</a:t>
            </a:r>
          </a:p>
        </p:txBody>
      </p:sp>
      <p:sp>
        <p:nvSpPr>
          <p:cNvPr id="15" name="Tekstvak 14">
            <a:extLst>
              <a:ext uri="{FF2B5EF4-FFF2-40B4-BE49-F238E27FC236}">
                <a16:creationId xmlns:a16="http://schemas.microsoft.com/office/drawing/2014/main" id="{F8FF8161-F6D4-C81D-B7A8-ACAB463ACA61}"/>
              </a:ext>
            </a:extLst>
          </p:cNvPr>
          <p:cNvSpPr txBox="1"/>
          <p:nvPr/>
        </p:nvSpPr>
        <p:spPr>
          <a:xfrm>
            <a:off x="3447289" y="4932400"/>
            <a:ext cx="2056256" cy="584775"/>
          </a:xfrm>
          <a:prstGeom prst="rect">
            <a:avLst/>
          </a:prstGeom>
          <a:noFill/>
        </p:spPr>
        <p:txBody>
          <a:bodyPr wrap="square" rtlCol="0">
            <a:spAutoFit/>
          </a:bodyPr>
          <a:lstStyle/>
          <a:p>
            <a:r>
              <a:rPr lang="nl-NL" sz="1600" dirty="0"/>
              <a:t>Informatie direct van de zorgverlener horen</a:t>
            </a:r>
          </a:p>
        </p:txBody>
      </p:sp>
      <p:sp>
        <p:nvSpPr>
          <p:cNvPr id="3" name="Tekstvak 2">
            <a:extLst>
              <a:ext uri="{FF2B5EF4-FFF2-40B4-BE49-F238E27FC236}">
                <a16:creationId xmlns:a16="http://schemas.microsoft.com/office/drawing/2014/main" id="{F71155AC-4C2C-0A0F-49CA-BC70F5C6AAE7}"/>
              </a:ext>
            </a:extLst>
          </p:cNvPr>
          <p:cNvSpPr txBox="1"/>
          <p:nvPr/>
        </p:nvSpPr>
        <p:spPr>
          <a:xfrm>
            <a:off x="3447289" y="5741379"/>
            <a:ext cx="2056256" cy="338554"/>
          </a:xfrm>
          <a:prstGeom prst="rect">
            <a:avLst/>
          </a:prstGeom>
          <a:noFill/>
        </p:spPr>
        <p:txBody>
          <a:bodyPr wrap="square" rtlCol="0">
            <a:spAutoFit/>
          </a:bodyPr>
          <a:lstStyle/>
          <a:p>
            <a:r>
              <a:rPr lang="nl-NL" sz="1600" dirty="0"/>
              <a:t>Gehoord worden</a:t>
            </a:r>
          </a:p>
        </p:txBody>
      </p:sp>
      <p:sp>
        <p:nvSpPr>
          <p:cNvPr id="7" name="Tekstvak 6">
            <a:extLst>
              <a:ext uri="{FF2B5EF4-FFF2-40B4-BE49-F238E27FC236}">
                <a16:creationId xmlns:a16="http://schemas.microsoft.com/office/drawing/2014/main" id="{D815E885-9310-3B64-393C-1B2338A45594}"/>
              </a:ext>
            </a:extLst>
          </p:cNvPr>
          <p:cNvSpPr txBox="1"/>
          <p:nvPr/>
        </p:nvSpPr>
        <p:spPr>
          <a:xfrm>
            <a:off x="6647360" y="4932400"/>
            <a:ext cx="2056256" cy="584775"/>
          </a:xfrm>
          <a:prstGeom prst="rect">
            <a:avLst/>
          </a:prstGeom>
          <a:noFill/>
        </p:spPr>
        <p:txBody>
          <a:bodyPr wrap="square" rtlCol="0">
            <a:spAutoFit/>
          </a:bodyPr>
          <a:lstStyle/>
          <a:p>
            <a:r>
              <a:rPr lang="nl-NL" sz="1600" dirty="0"/>
              <a:t>Meedoen met beslismomenten</a:t>
            </a:r>
          </a:p>
        </p:txBody>
      </p:sp>
    </p:spTree>
    <p:extLst>
      <p:ext uri="{BB962C8B-B14F-4D97-AF65-F5344CB8AC3E}">
        <p14:creationId xmlns:p14="http://schemas.microsoft.com/office/powerpoint/2010/main" val="32639207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B5585C56-CD53-AAFE-B131-54D0BA50685D}"/>
              </a:ext>
            </a:extLst>
          </p:cNvPr>
          <p:cNvSpPr>
            <a:spLocks noGrp="1"/>
          </p:cNvSpPr>
          <p:nvPr>
            <p:ph type="sldNum" sz="quarter" idx="12"/>
          </p:nvPr>
        </p:nvSpPr>
        <p:spPr/>
        <p:txBody>
          <a:bodyPr/>
          <a:lstStyle/>
          <a:p>
            <a:fld id="{81051DF8-406B-5242-9A38-0E89485B35FF}" type="slidenum">
              <a:rPr lang="nl-NL" smtClean="0"/>
              <a:t>12</a:t>
            </a:fld>
            <a:endParaRPr lang="nl-NL"/>
          </a:p>
        </p:txBody>
      </p:sp>
      <p:sp>
        <p:nvSpPr>
          <p:cNvPr id="5" name="Tijdelijke aanduiding voor tekst 4">
            <a:extLst>
              <a:ext uri="{FF2B5EF4-FFF2-40B4-BE49-F238E27FC236}">
                <a16:creationId xmlns:a16="http://schemas.microsoft.com/office/drawing/2014/main" id="{25C4B956-9837-E8B6-CD4D-94DDF34A5DB9}"/>
              </a:ext>
            </a:extLst>
          </p:cNvPr>
          <p:cNvSpPr>
            <a:spLocks noGrp="1"/>
          </p:cNvSpPr>
          <p:nvPr>
            <p:ph type="body" sz="half" idx="13"/>
          </p:nvPr>
        </p:nvSpPr>
        <p:spPr>
          <a:xfrm>
            <a:off x="2520000" y="435381"/>
            <a:ext cx="6175349" cy="554363"/>
          </a:xfrm>
        </p:spPr>
        <p:txBody>
          <a:bodyPr/>
          <a:lstStyle/>
          <a:p>
            <a:r>
              <a:rPr lang="nl-NL" sz="3200" dirty="0"/>
              <a:t>Bevordering van participatie</a:t>
            </a:r>
          </a:p>
          <a:p>
            <a:endParaRPr lang="nl-NL" sz="3200" dirty="0"/>
          </a:p>
          <a:p>
            <a:endParaRPr lang="nl-NL" sz="3200" dirty="0"/>
          </a:p>
        </p:txBody>
      </p:sp>
      <p:sp>
        <p:nvSpPr>
          <p:cNvPr id="3" name="Tekstvak 2">
            <a:extLst>
              <a:ext uri="{FF2B5EF4-FFF2-40B4-BE49-F238E27FC236}">
                <a16:creationId xmlns:a16="http://schemas.microsoft.com/office/drawing/2014/main" id="{F71155AC-4C2C-0A0F-49CA-BC70F5C6AAE7}"/>
              </a:ext>
            </a:extLst>
          </p:cNvPr>
          <p:cNvSpPr txBox="1"/>
          <p:nvPr/>
        </p:nvSpPr>
        <p:spPr>
          <a:xfrm>
            <a:off x="3115819" y="3775425"/>
            <a:ext cx="2056256" cy="338554"/>
          </a:xfrm>
          <a:prstGeom prst="rect">
            <a:avLst/>
          </a:prstGeom>
          <a:noFill/>
        </p:spPr>
        <p:txBody>
          <a:bodyPr wrap="square" rtlCol="0">
            <a:spAutoFit/>
          </a:bodyPr>
          <a:lstStyle/>
          <a:p>
            <a:r>
              <a:rPr lang="nl-NL" sz="1600" dirty="0"/>
              <a:t>RCT: Lewis et al. 1991</a:t>
            </a:r>
          </a:p>
        </p:txBody>
      </p:sp>
      <p:sp>
        <p:nvSpPr>
          <p:cNvPr id="7" name="Tekstvak 6">
            <a:extLst>
              <a:ext uri="{FF2B5EF4-FFF2-40B4-BE49-F238E27FC236}">
                <a16:creationId xmlns:a16="http://schemas.microsoft.com/office/drawing/2014/main" id="{D815E885-9310-3B64-393C-1B2338A45594}"/>
              </a:ext>
            </a:extLst>
          </p:cNvPr>
          <p:cNvSpPr txBox="1"/>
          <p:nvPr/>
        </p:nvSpPr>
        <p:spPr>
          <a:xfrm>
            <a:off x="6479847" y="3775425"/>
            <a:ext cx="2056256" cy="338554"/>
          </a:xfrm>
          <a:prstGeom prst="rect">
            <a:avLst/>
          </a:prstGeom>
          <a:noFill/>
        </p:spPr>
        <p:txBody>
          <a:bodyPr wrap="square" rtlCol="0">
            <a:spAutoFit/>
          </a:bodyPr>
          <a:lstStyle/>
          <a:p>
            <a:r>
              <a:rPr lang="nl-NL" sz="1600" dirty="0" err="1"/>
              <a:t>Sisom</a:t>
            </a:r>
            <a:r>
              <a:rPr lang="nl-NL" sz="1600" dirty="0"/>
              <a:t>: eHealth</a:t>
            </a:r>
          </a:p>
        </p:txBody>
      </p:sp>
      <p:pic>
        <p:nvPicPr>
          <p:cNvPr id="8" name="8F197A8A-B08C-4798-8342-BF3B8AAAF6E0" descr="691CD3E5-816A-42C6-A23A-A3AE246802DE@home">
            <a:extLst>
              <a:ext uri="{FF2B5EF4-FFF2-40B4-BE49-F238E27FC236}">
                <a16:creationId xmlns:a16="http://schemas.microsoft.com/office/drawing/2014/main" id="{95F81ED2-47BE-56EB-6907-DE9A38EFE1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1796" y="1783405"/>
            <a:ext cx="3264599" cy="1743866"/>
          </a:xfrm>
          <a:prstGeom prst="rect">
            <a:avLst/>
          </a:prstGeom>
          <a:noFill/>
          <a:ln w="28575">
            <a:solidFill>
              <a:schemeClr val="bg1">
                <a:lumMod val="85000"/>
              </a:schemeClr>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9" name="Picture 8" descr="The 5 islands of Sisom. | Download Scientific Diagram">
            <a:extLst>
              <a:ext uri="{FF2B5EF4-FFF2-40B4-BE49-F238E27FC236}">
                <a16:creationId xmlns:a16="http://schemas.microsoft.com/office/drawing/2014/main" id="{5EB715D8-3362-B826-3803-729F8F3E88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7539" y="1681217"/>
            <a:ext cx="3174021" cy="1846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76800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B5585C56-CD53-AAFE-B131-54D0BA50685D}"/>
              </a:ext>
            </a:extLst>
          </p:cNvPr>
          <p:cNvSpPr>
            <a:spLocks noGrp="1"/>
          </p:cNvSpPr>
          <p:nvPr>
            <p:ph type="sldNum" sz="quarter" idx="12"/>
          </p:nvPr>
        </p:nvSpPr>
        <p:spPr/>
        <p:txBody>
          <a:bodyPr/>
          <a:lstStyle/>
          <a:p>
            <a:fld id="{81051DF8-406B-5242-9A38-0E89485B35FF}" type="slidenum">
              <a:rPr lang="nl-NL" smtClean="0"/>
              <a:t>13</a:t>
            </a:fld>
            <a:endParaRPr lang="nl-NL"/>
          </a:p>
        </p:txBody>
      </p:sp>
      <p:sp>
        <p:nvSpPr>
          <p:cNvPr id="5" name="Tijdelijke aanduiding voor tekst 4">
            <a:extLst>
              <a:ext uri="{FF2B5EF4-FFF2-40B4-BE49-F238E27FC236}">
                <a16:creationId xmlns:a16="http://schemas.microsoft.com/office/drawing/2014/main" id="{25C4B956-9837-E8B6-CD4D-94DDF34A5DB9}"/>
              </a:ext>
            </a:extLst>
          </p:cNvPr>
          <p:cNvSpPr>
            <a:spLocks noGrp="1"/>
          </p:cNvSpPr>
          <p:nvPr>
            <p:ph type="body" sz="half" idx="13"/>
          </p:nvPr>
        </p:nvSpPr>
        <p:spPr>
          <a:xfrm>
            <a:off x="2520000" y="435381"/>
            <a:ext cx="6175349" cy="554363"/>
          </a:xfrm>
        </p:spPr>
        <p:txBody>
          <a:bodyPr/>
          <a:lstStyle/>
          <a:p>
            <a:r>
              <a:rPr lang="nl-NL" sz="3200" dirty="0"/>
              <a:t>Samenvatting</a:t>
            </a:r>
          </a:p>
          <a:p>
            <a:endParaRPr lang="nl-NL" sz="3200" dirty="0"/>
          </a:p>
        </p:txBody>
      </p:sp>
      <p:sp>
        <p:nvSpPr>
          <p:cNvPr id="6" name="Tijdelijke aanduiding voor inhoud 5">
            <a:extLst>
              <a:ext uri="{FF2B5EF4-FFF2-40B4-BE49-F238E27FC236}">
                <a16:creationId xmlns:a16="http://schemas.microsoft.com/office/drawing/2014/main" id="{97A9B0AE-8689-43CF-ED6D-BD4420A0E82F}"/>
              </a:ext>
            </a:extLst>
          </p:cNvPr>
          <p:cNvSpPr>
            <a:spLocks noGrp="1"/>
          </p:cNvSpPr>
          <p:nvPr>
            <p:ph sz="half" idx="1"/>
          </p:nvPr>
        </p:nvSpPr>
        <p:spPr>
          <a:xfrm>
            <a:off x="2527047" y="1783404"/>
            <a:ext cx="6009056" cy="4322596"/>
          </a:xfrm>
        </p:spPr>
        <p:txBody>
          <a:bodyPr/>
          <a:lstStyle/>
          <a:p>
            <a:pPr marL="0" indent="0">
              <a:buNone/>
            </a:pPr>
            <a:endParaRPr lang="nl-NL" sz="2000" dirty="0"/>
          </a:p>
          <a:p>
            <a:pPr marL="0" indent="0">
              <a:buNone/>
            </a:pPr>
            <a:endParaRPr lang="nl-NL" sz="2000" dirty="0"/>
          </a:p>
          <a:p>
            <a:pPr marL="0" indent="0">
              <a:buNone/>
            </a:pPr>
            <a:endParaRPr lang="nl-NL" sz="2000" dirty="0"/>
          </a:p>
          <a:p>
            <a:pPr marL="0" indent="0">
              <a:buNone/>
            </a:pPr>
            <a:endParaRPr lang="nl-NL" sz="2000" dirty="0"/>
          </a:p>
          <a:p>
            <a:pPr marL="0" indent="0">
              <a:buNone/>
            </a:pPr>
            <a:endParaRPr lang="nl-NL" sz="2000" dirty="0"/>
          </a:p>
          <a:p>
            <a:pPr marL="0" indent="0">
              <a:buNone/>
            </a:pPr>
            <a:r>
              <a:rPr lang="nl-NL" sz="1600" dirty="0"/>
              <a:t>	</a:t>
            </a:r>
            <a:endParaRPr lang="nl-NL" sz="2000" dirty="0"/>
          </a:p>
          <a:p>
            <a:pPr marL="0" indent="0">
              <a:buNone/>
            </a:pPr>
            <a:endParaRPr lang="nl-NL" sz="2000" b="1" dirty="0"/>
          </a:p>
        </p:txBody>
      </p:sp>
      <p:sp>
        <p:nvSpPr>
          <p:cNvPr id="10" name="Ovaal 9">
            <a:extLst>
              <a:ext uri="{FF2B5EF4-FFF2-40B4-BE49-F238E27FC236}">
                <a16:creationId xmlns:a16="http://schemas.microsoft.com/office/drawing/2014/main" id="{991D4D62-40F2-B572-656E-51A759FFEF0C}"/>
              </a:ext>
            </a:extLst>
          </p:cNvPr>
          <p:cNvSpPr/>
          <p:nvPr/>
        </p:nvSpPr>
        <p:spPr>
          <a:xfrm>
            <a:off x="2520000" y="1490004"/>
            <a:ext cx="585216" cy="586800"/>
          </a:xfrm>
          <a:prstGeom prst="ellipse">
            <a:avLst/>
          </a:prstGeom>
          <a:solidFill>
            <a:srgbClr val="79C0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400" dirty="0"/>
              <a:t>1</a:t>
            </a:r>
          </a:p>
        </p:txBody>
      </p:sp>
      <p:sp>
        <p:nvSpPr>
          <p:cNvPr id="11" name="Ovaal 10">
            <a:extLst>
              <a:ext uri="{FF2B5EF4-FFF2-40B4-BE49-F238E27FC236}">
                <a16:creationId xmlns:a16="http://schemas.microsoft.com/office/drawing/2014/main" id="{70753644-85C4-8ED8-7153-F3E99D5FE36B}"/>
              </a:ext>
            </a:extLst>
          </p:cNvPr>
          <p:cNvSpPr/>
          <p:nvPr/>
        </p:nvSpPr>
        <p:spPr>
          <a:xfrm>
            <a:off x="3384735" y="2595137"/>
            <a:ext cx="585216" cy="586800"/>
          </a:xfrm>
          <a:prstGeom prst="ellipse">
            <a:avLst/>
          </a:prstGeom>
          <a:solidFill>
            <a:srgbClr val="79C0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400" dirty="0"/>
              <a:t>2</a:t>
            </a:r>
          </a:p>
        </p:txBody>
      </p:sp>
      <p:sp>
        <p:nvSpPr>
          <p:cNvPr id="12" name="Ovaal 11">
            <a:extLst>
              <a:ext uri="{FF2B5EF4-FFF2-40B4-BE49-F238E27FC236}">
                <a16:creationId xmlns:a16="http://schemas.microsoft.com/office/drawing/2014/main" id="{31761CF8-A525-FB4A-4BCB-769796558F50}"/>
              </a:ext>
            </a:extLst>
          </p:cNvPr>
          <p:cNvSpPr/>
          <p:nvPr/>
        </p:nvSpPr>
        <p:spPr>
          <a:xfrm>
            <a:off x="4750424" y="3758066"/>
            <a:ext cx="585216" cy="586800"/>
          </a:xfrm>
          <a:prstGeom prst="ellipse">
            <a:avLst/>
          </a:prstGeom>
          <a:solidFill>
            <a:srgbClr val="79C0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400" dirty="0"/>
              <a:t>3</a:t>
            </a:r>
          </a:p>
        </p:txBody>
      </p:sp>
      <p:sp>
        <p:nvSpPr>
          <p:cNvPr id="15" name="Tekstvak 14">
            <a:extLst>
              <a:ext uri="{FF2B5EF4-FFF2-40B4-BE49-F238E27FC236}">
                <a16:creationId xmlns:a16="http://schemas.microsoft.com/office/drawing/2014/main" id="{F8FF8161-F6D4-C81D-B7A8-ACAB463ACA61}"/>
              </a:ext>
            </a:extLst>
          </p:cNvPr>
          <p:cNvSpPr txBox="1"/>
          <p:nvPr/>
        </p:nvSpPr>
        <p:spPr>
          <a:xfrm>
            <a:off x="3195828" y="1587046"/>
            <a:ext cx="3982211" cy="338554"/>
          </a:xfrm>
          <a:prstGeom prst="rect">
            <a:avLst/>
          </a:prstGeom>
          <a:noFill/>
        </p:spPr>
        <p:txBody>
          <a:bodyPr wrap="square" rtlCol="0">
            <a:spAutoFit/>
          </a:bodyPr>
          <a:lstStyle/>
          <a:p>
            <a:r>
              <a:rPr lang="nl-NL" sz="1600" dirty="0" err="1"/>
              <a:t>Kindparticipatie</a:t>
            </a:r>
            <a:r>
              <a:rPr lang="nl-NL" sz="1600" dirty="0"/>
              <a:t> blijft beperkt</a:t>
            </a:r>
          </a:p>
        </p:txBody>
      </p:sp>
      <p:sp>
        <p:nvSpPr>
          <p:cNvPr id="3" name="Tekstvak 2">
            <a:extLst>
              <a:ext uri="{FF2B5EF4-FFF2-40B4-BE49-F238E27FC236}">
                <a16:creationId xmlns:a16="http://schemas.microsoft.com/office/drawing/2014/main" id="{F71155AC-4C2C-0A0F-49CA-BC70F5C6AAE7}"/>
              </a:ext>
            </a:extLst>
          </p:cNvPr>
          <p:cNvSpPr txBox="1"/>
          <p:nvPr/>
        </p:nvSpPr>
        <p:spPr>
          <a:xfrm>
            <a:off x="4030624" y="2719260"/>
            <a:ext cx="2775531" cy="338554"/>
          </a:xfrm>
          <a:prstGeom prst="rect">
            <a:avLst/>
          </a:prstGeom>
          <a:noFill/>
        </p:spPr>
        <p:txBody>
          <a:bodyPr wrap="square" rtlCol="0">
            <a:spAutoFit/>
          </a:bodyPr>
          <a:lstStyle/>
          <a:p>
            <a:r>
              <a:rPr lang="nl-NL" sz="1600" dirty="0"/>
              <a:t>Kinderen willen wel meepraten</a:t>
            </a:r>
          </a:p>
        </p:txBody>
      </p:sp>
      <p:sp>
        <p:nvSpPr>
          <p:cNvPr id="7" name="Tekstvak 6">
            <a:extLst>
              <a:ext uri="{FF2B5EF4-FFF2-40B4-BE49-F238E27FC236}">
                <a16:creationId xmlns:a16="http://schemas.microsoft.com/office/drawing/2014/main" id="{D815E885-9310-3B64-393C-1B2338A45594}"/>
              </a:ext>
            </a:extLst>
          </p:cNvPr>
          <p:cNvSpPr txBox="1"/>
          <p:nvPr/>
        </p:nvSpPr>
        <p:spPr>
          <a:xfrm>
            <a:off x="5418390" y="3760091"/>
            <a:ext cx="3342704" cy="584775"/>
          </a:xfrm>
          <a:prstGeom prst="rect">
            <a:avLst/>
          </a:prstGeom>
          <a:noFill/>
        </p:spPr>
        <p:txBody>
          <a:bodyPr wrap="square" rtlCol="0">
            <a:spAutoFit/>
          </a:bodyPr>
          <a:lstStyle/>
          <a:p>
            <a:pPr marL="0" lvl="0" indent="0">
              <a:spcBef>
                <a:spcPct val="0"/>
              </a:spcBef>
            </a:pPr>
            <a:r>
              <a:rPr lang="en-US" sz="1600" dirty="0" err="1">
                <a:solidFill>
                  <a:srgbClr val="000000"/>
                </a:solidFill>
                <a:latin typeface="Open Sans Extra Bold" panose="020B0604020202020204" charset="0"/>
                <a:ea typeface="Open Sans Extra Bold" panose="020B0604020202020204" charset="0"/>
                <a:cs typeface="Open Sans Extra Bold" panose="020B0604020202020204" charset="0"/>
              </a:rPr>
              <a:t>Bevorderende</a:t>
            </a:r>
            <a:r>
              <a:rPr lang="en-US" sz="1600" dirty="0">
                <a:solidFill>
                  <a:srgbClr val="000000"/>
                </a:solidFill>
                <a:latin typeface="Open Sans Extra Bold" panose="020B0604020202020204" charset="0"/>
                <a:ea typeface="Open Sans Extra Bold" panose="020B0604020202020204" charset="0"/>
                <a:cs typeface="Open Sans Extra Bold" panose="020B0604020202020204" charset="0"/>
              </a:rPr>
              <a:t> tools/ training </a:t>
            </a:r>
            <a:r>
              <a:rPr lang="en-US" sz="1600" dirty="0" err="1">
                <a:solidFill>
                  <a:srgbClr val="000000"/>
                </a:solidFill>
                <a:latin typeface="Open Sans Extra Bold" panose="020B0604020202020204" charset="0"/>
                <a:ea typeface="Open Sans Extra Bold" panose="020B0604020202020204" charset="0"/>
                <a:cs typeface="Open Sans Extra Bold" panose="020B0604020202020204" charset="0"/>
              </a:rPr>
              <a:t>nodig</a:t>
            </a:r>
            <a:endParaRPr lang="en-US" sz="1600" dirty="0">
              <a:solidFill>
                <a:srgbClr val="000000"/>
              </a:solidFill>
              <a:latin typeface="Open Sans Extra Bold" panose="020B0604020202020204" charset="0"/>
              <a:ea typeface="Open Sans Extra Bold" panose="020B0604020202020204" charset="0"/>
              <a:cs typeface="Open Sans Extra Bold" panose="020B0604020202020204" charset="0"/>
            </a:endParaRPr>
          </a:p>
          <a:p>
            <a:pPr marL="0" lvl="0" indent="0">
              <a:spcBef>
                <a:spcPct val="0"/>
              </a:spcBef>
            </a:pPr>
            <a:r>
              <a:rPr lang="en-US" sz="1600" dirty="0">
                <a:solidFill>
                  <a:srgbClr val="000000"/>
                </a:solidFill>
                <a:latin typeface="Open Sans Extra Bold" panose="020B0604020202020204" charset="0"/>
                <a:ea typeface="Open Sans Extra Bold" panose="020B0604020202020204" charset="0"/>
                <a:cs typeface="Open Sans Extra Bold" panose="020B0604020202020204" charset="0"/>
              </a:rPr>
              <a:t>(</a:t>
            </a:r>
            <a:r>
              <a:rPr lang="en-US" sz="1600" dirty="0" err="1">
                <a:solidFill>
                  <a:srgbClr val="000000"/>
                </a:solidFill>
                <a:latin typeface="Open Sans Extra Bold" panose="020B0604020202020204" charset="0"/>
                <a:ea typeface="Open Sans Extra Bold" panose="020B0604020202020204" charset="0"/>
                <a:cs typeface="Open Sans Extra Bold" panose="020B0604020202020204" charset="0"/>
              </a:rPr>
              <a:t>voor</a:t>
            </a:r>
            <a:r>
              <a:rPr lang="en-US" sz="1600" dirty="0">
                <a:solidFill>
                  <a:srgbClr val="000000"/>
                </a:solidFill>
                <a:latin typeface="Open Sans Extra Bold" panose="020B0604020202020204" charset="0"/>
                <a:ea typeface="Open Sans Extra Bold" panose="020B0604020202020204" charset="0"/>
                <a:cs typeface="Open Sans Extra Bold" panose="020B0604020202020204" charset="0"/>
              </a:rPr>
              <a:t> alle </a:t>
            </a:r>
            <a:r>
              <a:rPr lang="en-US" sz="1600" dirty="0" err="1">
                <a:solidFill>
                  <a:srgbClr val="000000"/>
                </a:solidFill>
                <a:latin typeface="Open Sans Extra Bold" panose="020B0604020202020204" charset="0"/>
                <a:ea typeface="Open Sans Extra Bold" panose="020B0604020202020204" charset="0"/>
                <a:cs typeface="Open Sans Extra Bold" panose="020B0604020202020204" charset="0"/>
              </a:rPr>
              <a:t>gesprekspartners</a:t>
            </a:r>
            <a:r>
              <a:rPr lang="en-US" sz="1600" dirty="0">
                <a:solidFill>
                  <a:srgbClr val="000000"/>
                </a:solidFill>
                <a:latin typeface="Open Sans Extra Bold" panose="020B0604020202020204" charset="0"/>
                <a:ea typeface="Open Sans Extra Bold" panose="020B0604020202020204" charset="0"/>
                <a:cs typeface="Open Sans Extra Bold" panose="020B0604020202020204" charset="0"/>
              </a:rPr>
              <a:t>)</a:t>
            </a:r>
          </a:p>
        </p:txBody>
      </p:sp>
      <p:sp>
        <p:nvSpPr>
          <p:cNvPr id="8" name="Tekstvak 7">
            <a:extLst>
              <a:ext uri="{FF2B5EF4-FFF2-40B4-BE49-F238E27FC236}">
                <a16:creationId xmlns:a16="http://schemas.microsoft.com/office/drawing/2014/main" id="{08A95A65-43FB-D832-E80F-8768006C5D2D}"/>
              </a:ext>
            </a:extLst>
          </p:cNvPr>
          <p:cNvSpPr txBox="1"/>
          <p:nvPr/>
        </p:nvSpPr>
        <p:spPr>
          <a:xfrm>
            <a:off x="2520000" y="5895501"/>
            <a:ext cx="4515166" cy="276999"/>
          </a:xfrm>
          <a:prstGeom prst="rect">
            <a:avLst/>
          </a:prstGeom>
          <a:noFill/>
        </p:spPr>
        <p:txBody>
          <a:bodyPr wrap="square" rtlCol="0">
            <a:spAutoFit/>
          </a:bodyPr>
          <a:lstStyle/>
          <a:p>
            <a:pPr>
              <a:spcBef>
                <a:spcPct val="0"/>
              </a:spcBef>
            </a:pPr>
            <a:r>
              <a:rPr lang="en-US" sz="1200" dirty="0">
                <a:solidFill>
                  <a:srgbClr val="000000"/>
                </a:solidFill>
                <a:latin typeface="Arial"/>
              </a:rPr>
              <a:t>van </a:t>
            </a:r>
            <a:r>
              <a:rPr lang="en-US" sz="1200" dirty="0" err="1">
                <a:solidFill>
                  <a:srgbClr val="000000"/>
                </a:solidFill>
                <a:latin typeface="Arial"/>
              </a:rPr>
              <a:t>Woerden</a:t>
            </a:r>
            <a:r>
              <a:rPr lang="en-US" sz="1200" dirty="0">
                <a:solidFill>
                  <a:srgbClr val="000000"/>
                </a:solidFill>
                <a:latin typeface="Arial"/>
              </a:rPr>
              <a:t> et al. Patient Educ Couns. 2023</a:t>
            </a:r>
          </a:p>
        </p:txBody>
      </p:sp>
      <p:sp>
        <p:nvSpPr>
          <p:cNvPr id="9" name="Freeform 3">
            <a:extLst>
              <a:ext uri="{FF2B5EF4-FFF2-40B4-BE49-F238E27FC236}">
                <a16:creationId xmlns:a16="http://schemas.microsoft.com/office/drawing/2014/main" id="{C58FD929-FC2B-5926-2F6C-3E12EAC40FF2}"/>
              </a:ext>
            </a:extLst>
          </p:cNvPr>
          <p:cNvSpPr/>
          <p:nvPr/>
        </p:nvSpPr>
        <p:spPr>
          <a:xfrm>
            <a:off x="6156676" y="1266452"/>
            <a:ext cx="1535319" cy="933807"/>
          </a:xfrm>
          <a:custGeom>
            <a:avLst/>
            <a:gdLst/>
            <a:ahLst/>
            <a:cxnLst/>
            <a:rect l="l" t="t" r="r" b="b"/>
            <a:pathLst>
              <a:path w="14238043" h="8751409">
                <a:moveTo>
                  <a:pt x="0" y="0"/>
                </a:moveTo>
                <a:lnTo>
                  <a:pt x="14238043" y="0"/>
                </a:lnTo>
                <a:lnTo>
                  <a:pt x="14238043" y="8751409"/>
                </a:lnTo>
                <a:lnTo>
                  <a:pt x="0" y="8751409"/>
                </a:lnTo>
                <a:lnTo>
                  <a:pt x="0" y="0"/>
                </a:lnTo>
                <a:close/>
              </a:path>
            </a:pathLst>
          </a:custGeom>
          <a:blipFill>
            <a:blip r:embed="rId2"/>
            <a:stretch>
              <a:fillRect/>
            </a:stretch>
          </a:blipFill>
          <a:ln>
            <a:noFill/>
          </a:ln>
          <a:effectLst/>
        </p:spPr>
      </p:sp>
      <p:pic>
        <p:nvPicPr>
          <p:cNvPr id="13" name="B8D09FA2-8FC9-4701-9A11-D4C82CF24E92" descr="2C10B9F7-9051-4023-B93C-EC82D2568C45@home">
            <a:extLst>
              <a:ext uri="{FF2B5EF4-FFF2-40B4-BE49-F238E27FC236}">
                <a16:creationId xmlns:a16="http://schemas.microsoft.com/office/drawing/2014/main" id="{C8BF098A-CA01-9237-365A-8494FEE656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45366" y="2493659"/>
            <a:ext cx="1572529" cy="856432"/>
          </a:xfrm>
          <a:prstGeom prst="rect">
            <a:avLst/>
          </a:prstGeom>
          <a:noFill/>
          <a:ln>
            <a:noFill/>
          </a:ln>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SISOM OI ASSESSMENT &amp; COMMUNICATION TOOL - OIFE - Osteogenesis Imperfecta  Federation Europe">
            <a:extLst>
              <a:ext uri="{FF2B5EF4-FFF2-40B4-BE49-F238E27FC236}">
                <a16:creationId xmlns:a16="http://schemas.microsoft.com/office/drawing/2014/main" id="{292C09D9-BAA1-3A76-B276-D097B048214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07303" y="4412821"/>
            <a:ext cx="1646464" cy="882369"/>
          </a:xfrm>
          <a:prstGeom prst="rect">
            <a:avLst/>
          </a:prstGeom>
          <a:noFill/>
          <a:ln>
            <a:noFill/>
          </a:ln>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02726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E1D4A4-C4EA-2B4D-B38B-58060B00CF77}"/>
              </a:ext>
            </a:extLst>
          </p:cNvPr>
          <p:cNvSpPr>
            <a:spLocks noGrp="1"/>
          </p:cNvSpPr>
          <p:nvPr>
            <p:ph type="ctrTitle"/>
          </p:nvPr>
        </p:nvSpPr>
        <p:spPr>
          <a:xfrm>
            <a:off x="432000" y="2950723"/>
            <a:ext cx="5713029" cy="3094477"/>
          </a:xfrm>
        </p:spPr>
        <p:txBody>
          <a:bodyPr/>
          <a:lstStyle/>
          <a:p>
            <a:pPr>
              <a:lnSpc>
                <a:spcPct val="100000"/>
              </a:lnSpc>
            </a:pPr>
            <a:r>
              <a:rPr lang="nl-NL" dirty="0">
                <a:solidFill>
                  <a:schemeClr val="accent1"/>
                </a:solidFill>
                <a:latin typeface="+mn-lt"/>
              </a:rPr>
              <a:t>Een goed gesprek… </a:t>
            </a:r>
            <a:br>
              <a:rPr lang="nl-NL" dirty="0">
                <a:solidFill>
                  <a:schemeClr val="accent1"/>
                </a:solidFill>
                <a:latin typeface="+mn-lt"/>
              </a:rPr>
            </a:br>
            <a:r>
              <a:rPr lang="nl-NL" dirty="0"/>
              <a:t>…wat er nodig is volgens de kinderen!</a:t>
            </a:r>
            <a:br>
              <a:rPr lang="nl-NL" dirty="0"/>
            </a:br>
            <a:br>
              <a:rPr lang="nl-NL" dirty="0"/>
            </a:br>
            <a:r>
              <a:rPr lang="nl-NL" sz="2400" dirty="0"/>
              <a:t>Anne Swinkels – Stichting Kind en Ziekenhuis</a:t>
            </a:r>
            <a:endParaRPr lang="nl-NL" dirty="0"/>
          </a:p>
        </p:txBody>
      </p:sp>
      <p:pic>
        <p:nvPicPr>
          <p:cNvPr id="8" name="Tijdelijke aanduiding voor inhoud 14" descr="Afbeelding met tekst, Lettertype, Graphics, grafische vormgeving&#10;&#10;Automatisch gegenereerde beschrijving">
            <a:extLst>
              <a:ext uri="{FF2B5EF4-FFF2-40B4-BE49-F238E27FC236}">
                <a16:creationId xmlns:a16="http://schemas.microsoft.com/office/drawing/2014/main" id="{BABBD2F8-2125-4022-A96A-94A4698E6E21}"/>
              </a:ext>
            </a:extLst>
          </p:cNvPr>
          <p:cNvPicPr>
            <a:picLocks noChangeAspect="1"/>
          </p:cNvPicPr>
          <p:nvPr/>
        </p:nvPicPr>
        <p:blipFill>
          <a:blip r:embed="rId3"/>
          <a:stretch>
            <a:fillRect/>
          </a:stretch>
        </p:blipFill>
        <p:spPr>
          <a:xfrm>
            <a:off x="1515691" y="184496"/>
            <a:ext cx="1280557" cy="902587"/>
          </a:xfrm>
          <a:prstGeom prst="rect">
            <a:avLst/>
          </a:prstGeom>
        </p:spPr>
      </p:pic>
      <p:sp>
        <p:nvSpPr>
          <p:cNvPr id="9" name="Titel 1">
            <a:extLst>
              <a:ext uri="{FF2B5EF4-FFF2-40B4-BE49-F238E27FC236}">
                <a16:creationId xmlns:a16="http://schemas.microsoft.com/office/drawing/2014/main" id="{1B21F142-A74A-4A9E-A8D6-7651348E2E67}"/>
              </a:ext>
            </a:extLst>
          </p:cNvPr>
          <p:cNvSpPr txBox="1">
            <a:spLocks/>
          </p:cNvSpPr>
          <p:nvPr/>
        </p:nvSpPr>
        <p:spPr>
          <a:xfrm>
            <a:off x="431999" y="3021843"/>
            <a:ext cx="5713029" cy="3094477"/>
          </a:xfrm>
          <a:prstGeom prst="rect">
            <a:avLst/>
          </a:prstGeom>
        </p:spPr>
        <p:txBody>
          <a:bodyPr vert="horz" lIns="0" tIns="0" rIns="0" bIns="0" rtlCol="0" anchor="t" anchorCtr="0">
            <a:noAutofit/>
          </a:bodyPr>
          <a:lstStyle>
            <a:lvl1pPr algn="l" defTabSz="914400" rtl="0" eaLnBrk="1" latinLnBrk="0" hangingPunct="1">
              <a:lnSpc>
                <a:spcPts val="4400"/>
              </a:lnSpc>
              <a:spcBef>
                <a:spcPct val="0"/>
              </a:spcBef>
              <a:buNone/>
              <a:defRPr sz="3700" kern="1200">
                <a:solidFill>
                  <a:schemeClr val="accent2"/>
                </a:solidFill>
                <a:latin typeface="+mj-lt"/>
                <a:ea typeface="+mj-ea"/>
                <a:cs typeface="+mj-cs"/>
              </a:defRPr>
            </a:lvl1pPr>
          </a:lstStyle>
          <a:p>
            <a:pPr>
              <a:lnSpc>
                <a:spcPct val="100000"/>
              </a:lnSpc>
            </a:pPr>
            <a:endParaRPr lang="nl-NL" sz="2400" dirty="0"/>
          </a:p>
          <a:p>
            <a:pPr>
              <a:lnSpc>
                <a:spcPct val="100000"/>
              </a:lnSpc>
            </a:pPr>
            <a:endParaRPr lang="nl-NL" sz="2400" dirty="0"/>
          </a:p>
          <a:p>
            <a:pPr>
              <a:lnSpc>
                <a:spcPct val="100000"/>
              </a:lnSpc>
            </a:pPr>
            <a:endParaRPr lang="nl-NL" sz="2400" dirty="0"/>
          </a:p>
          <a:p>
            <a:pPr>
              <a:lnSpc>
                <a:spcPct val="100000"/>
              </a:lnSpc>
            </a:pPr>
            <a:endParaRPr lang="nl-NL" sz="2400" dirty="0"/>
          </a:p>
          <a:p>
            <a:pPr>
              <a:lnSpc>
                <a:spcPct val="100000"/>
              </a:lnSpc>
            </a:pPr>
            <a:endParaRPr lang="nl-NL" sz="2400" dirty="0"/>
          </a:p>
          <a:p>
            <a:pPr>
              <a:lnSpc>
                <a:spcPct val="100000"/>
              </a:lnSpc>
            </a:pPr>
            <a:endParaRPr lang="nl-NL" sz="2400" dirty="0"/>
          </a:p>
          <a:p>
            <a:pPr>
              <a:lnSpc>
                <a:spcPct val="100000"/>
              </a:lnSpc>
            </a:pPr>
            <a:br>
              <a:rPr lang="nl-NL" sz="2400" dirty="0"/>
            </a:br>
            <a:r>
              <a:rPr lang="nl-NL" sz="2400" dirty="0"/>
              <a:t>samen met Tijn</a:t>
            </a:r>
            <a:endParaRPr lang="nl-NL" dirty="0"/>
          </a:p>
        </p:txBody>
      </p:sp>
    </p:spTree>
    <p:extLst>
      <p:ext uri="{BB962C8B-B14F-4D97-AF65-F5344CB8AC3E}">
        <p14:creationId xmlns:p14="http://schemas.microsoft.com/office/powerpoint/2010/main" val="2826452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3DC370AF-99D8-4FCF-80AE-BB8A66B0D2C7}"/>
              </a:ext>
            </a:extLst>
          </p:cNvPr>
          <p:cNvSpPr>
            <a:spLocks noGrp="1"/>
          </p:cNvSpPr>
          <p:nvPr>
            <p:ph type="sldNum" sz="quarter" idx="12"/>
          </p:nvPr>
        </p:nvSpPr>
        <p:spPr/>
        <p:txBody>
          <a:bodyPr/>
          <a:lstStyle/>
          <a:p>
            <a:fld id="{81051DF8-406B-5242-9A38-0E89485B35FF}" type="slidenum">
              <a:rPr lang="nl-NL" smtClean="0"/>
              <a:t>15</a:t>
            </a:fld>
            <a:endParaRPr lang="nl-NL"/>
          </a:p>
        </p:txBody>
      </p:sp>
      <p:sp>
        <p:nvSpPr>
          <p:cNvPr id="5" name="Tijdelijke aanduiding voor tekst 4">
            <a:extLst>
              <a:ext uri="{FF2B5EF4-FFF2-40B4-BE49-F238E27FC236}">
                <a16:creationId xmlns:a16="http://schemas.microsoft.com/office/drawing/2014/main" id="{58BBF811-0877-4B6C-AD33-00E45C5647D5}"/>
              </a:ext>
            </a:extLst>
          </p:cNvPr>
          <p:cNvSpPr>
            <a:spLocks noGrp="1"/>
          </p:cNvSpPr>
          <p:nvPr>
            <p:ph type="body" sz="half" idx="13"/>
          </p:nvPr>
        </p:nvSpPr>
        <p:spPr/>
        <p:txBody>
          <a:bodyPr/>
          <a:lstStyle/>
          <a:p>
            <a:r>
              <a:rPr lang="nl-NL" dirty="0"/>
              <a:t>Tijd</a:t>
            </a:r>
          </a:p>
        </p:txBody>
      </p:sp>
      <p:pic>
        <p:nvPicPr>
          <p:cNvPr id="15" name="Tijdelijke aanduiding voor inhoud 14" descr="Afbeelding met tekst, Lettertype, Graphics, grafische vormgeving&#10;&#10;Automatisch gegenereerde beschrijving">
            <a:extLst>
              <a:ext uri="{FF2B5EF4-FFF2-40B4-BE49-F238E27FC236}">
                <a16:creationId xmlns:a16="http://schemas.microsoft.com/office/drawing/2014/main" id="{88910F18-D636-4AB3-9C57-C2A24115EDC6}"/>
              </a:ext>
            </a:extLst>
          </p:cNvPr>
          <p:cNvPicPr>
            <a:picLocks noGrp="1" noChangeAspect="1"/>
          </p:cNvPicPr>
          <p:nvPr>
            <p:ph sz="quarter" idx="14"/>
          </p:nvPr>
        </p:nvPicPr>
        <p:blipFill>
          <a:blip r:embed="rId3"/>
          <a:stretch>
            <a:fillRect/>
          </a:stretch>
        </p:blipFill>
        <p:spPr>
          <a:xfrm>
            <a:off x="0" y="5120558"/>
            <a:ext cx="1979802" cy="1395442"/>
          </a:xfrm>
        </p:spPr>
      </p:pic>
      <p:sp>
        <p:nvSpPr>
          <p:cNvPr id="11" name="Titel 10">
            <a:extLst>
              <a:ext uri="{FF2B5EF4-FFF2-40B4-BE49-F238E27FC236}">
                <a16:creationId xmlns:a16="http://schemas.microsoft.com/office/drawing/2014/main" id="{B1F85BBA-EB3F-4CCE-A377-AF273CFDBC69}"/>
              </a:ext>
            </a:extLst>
          </p:cNvPr>
          <p:cNvSpPr>
            <a:spLocks noGrp="1"/>
          </p:cNvSpPr>
          <p:nvPr>
            <p:ph type="title"/>
          </p:nvPr>
        </p:nvSpPr>
        <p:spPr>
          <a:xfrm>
            <a:off x="2519999" y="4069309"/>
            <a:ext cx="6624000" cy="1748970"/>
          </a:xfrm>
        </p:spPr>
        <p:txBody>
          <a:bodyPr/>
          <a:lstStyle/>
          <a:p>
            <a:r>
              <a:rPr lang="nl-NL" sz="2800" dirty="0"/>
              <a:t>Tijd in de spreekkamer</a:t>
            </a:r>
            <a:br>
              <a:rPr lang="nl-NL" sz="2800" dirty="0"/>
            </a:br>
            <a:r>
              <a:rPr lang="nl-NL" sz="2800" dirty="0"/>
              <a:t>Tijd om na te denken over beslissingen</a:t>
            </a:r>
            <a:br>
              <a:rPr lang="nl-NL" sz="2800" dirty="0"/>
            </a:br>
            <a:r>
              <a:rPr lang="nl-NL" sz="2800" dirty="0"/>
              <a:t>Vooral geen druk</a:t>
            </a:r>
          </a:p>
        </p:txBody>
      </p:sp>
    </p:spTree>
    <p:extLst>
      <p:ext uri="{BB962C8B-B14F-4D97-AF65-F5344CB8AC3E}">
        <p14:creationId xmlns:p14="http://schemas.microsoft.com/office/powerpoint/2010/main" val="3993015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3DC370AF-99D8-4FCF-80AE-BB8A66B0D2C7}"/>
              </a:ext>
            </a:extLst>
          </p:cNvPr>
          <p:cNvSpPr>
            <a:spLocks noGrp="1"/>
          </p:cNvSpPr>
          <p:nvPr>
            <p:ph type="sldNum" sz="quarter" idx="12"/>
          </p:nvPr>
        </p:nvSpPr>
        <p:spPr/>
        <p:txBody>
          <a:bodyPr/>
          <a:lstStyle/>
          <a:p>
            <a:fld id="{81051DF8-406B-5242-9A38-0E89485B35FF}" type="slidenum">
              <a:rPr lang="nl-NL" smtClean="0"/>
              <a:t>16</a:t>
            </a:fld>
            <a:endParaRPr lang="nl-NL"/>
          </a:p>
        </p:txBody>
      </p:sp>
      <p:sp>
        <p:nvSpPr>
          <p:cNvPr id="5" name="Tijdelijke aanduiding voor tekst 4">
            <a:extLst>
              <a:ext uri="{FF2B5EF4-FFF2-40B4-BE49-F238E27FC236}">
                <a16:creationId xmlns:a16="http://schemas.microsoft.com/office/drawing/2014/main" id="{58BBF811-0877-4B6C-AD33-00E45C5647D5}"/>
              </a:ext>
            </a:extLst>
          </p:cNvPr>
          <p:cNvSpPr>
            <a:spLocks noGrp="1"/>
          </p:cNvSpPr>
          <p:nvPr>
            <p:ph type="body" sz="half" idx="13"/>
          </p:nvPr>
        </p:nvSpPr>
        <p:spPr/>
        <p:txBody>
          <a:bodyPr/>
          <a:lstStyle/>
          <a:p>
            <a:r>
              <a:rPr lang="nl-NL" dirty="0"/>
              <a:t>Vertrouwen</a:t>
            </a:r>
          </a:p>
        </p:txBody>
      </p:sp>
      <p:pic>
        <p:nvPicPr>
          <p:cNvPr id="15" name="Tijdelijke aanduiding voor inhoud 14" descr="Afbeelding met tekst, Lettertype, Graphics, grafische vormgeving&#10;&#10;Automatisch gegenereerde beschrijving">
            <a:extLst>
              <a:ext uri="{FF2B5EF4-FFF2-40B4-BE49-F238E27FC236}">
                <a16:creationId xmlns:a16="http://schemas.microsoft.com/office/drawing/2014/main" id="{88910F18-D636-4AB3-9C57-C2A24115EDC6}"/>
              </a:ext>
            </a:extLst>
          </p:cNvPr>
          <p:cNvPicPr>
            <a:picLocks noGrp="1" noChangeAspect="1"/>
          </p:cNvPicPr>
          <p:nvPr>
            <p:ph sz="quarter" idx="14"/>
          </p:nvPr>
        </p:nvPicPr>
        <p:blipFill>
          <a:blip r:embed="rId3"/>
          <a:stretch>
            <a:fillRect/>
          </a:stretch>
        </p:blipFill>
        <p:spPr>
          <a:xfrm>
            <a:off x="0" y="5120558"/>
            <a:ext cx="1979802" cy="1395442"/>
          </a:xfrm>
        </p:spPr>
      </p:pic>
      <p:sp>
        <p:nvSpPr>
          <p:cNvPr id="11" name="Titel 10">
            <a:extLst>
              <a:ext uri="{FF2B5EF4-FFF2-40B4-BE49-F238E27FC236}">
                <a16:creationId xmlns:a16="http://schemas.microsoft.com/office/drawing/2014/main" id="{B1F85BBA-EB3F-4CCE-A377-AF273CFDBC69}"/>
              </a:ext>
            </a:extLst>
          </p:cNvPr>
          <p:cNvSpPr>
            <a:spLocks noGrp="1"/>
          </p:cNvSpPr>
          <p:nvPr>
            <p:ph type="title"/>
          </p:nvPr>
        </p:nvSpPr>
        <p:spPr>
          <a:xfrm>
            <a:off x="2520000" y="4097512"/>
            <a:ext cx="5832000" cy="2418488"/>
          </a:xfrm>
        </p:spPr>
        <p:txBody>
          <a:bodyPr/>
          <a:lstStyle/>
          <a:p>
            <a:pPr>
              <a:lnSpc>
                <a:spcPct val="100000"/>
              </a:lnSpc>
            </a:pPr>
            <a:r>
              <a:rPr lang="nl-NL" sz="2400" dirty="0"/>
              <a:t>Praat niet over mij maar met mij, </a:t>
            </a:r>
            <a:br>
              <a:rPr lang="nl-NL" sz="2400" dirty="0"/>
            </a:br>
            <a:r>
              <a:rPr lang="nl-NL" sz="2400" dirty="0"/>
              <a:t>zeker als ik er zelf gewoon bij ben!</a:t>
            </a:r>
            <a:br>
              <a:rPr lang="nl-NL" sz="2400" dirty="0"/>
            </a:br>
            <a:br>
              <a:rPr lang="nl-NL" sz="2400" dirty="0"/>
            </a:br>
            <a:r>
              <a:rPr lang="nl-NL" sz="2400" dirty="0"/>
              <a:t>Ben eerlijk tegen kinderen, houd je aan je afspraken en kom je beloftes na</a:t>
            </a:r>
            <a:br>
              <a:rPr lang="nl-NL" sz="3600" dirty="0"/>
            </a:br>
            <a:endParaRPr lang="nl-NL" dirty="0"/>
          </a:p>
        </p:txBody>
      </p:sp>
    </p:spTree>
    <p:extLst>
      <p:ext uri="{BB962C8B-B14F-4D97-AF65-F5344CB8AC3E}">
        <p14:creationId xmlns:p14="http://schemas.microsoft.com/office/powerpoint/2010/main" val="1496702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3DC370AF-99D8-4FCF-80AE-BB8A66B0D2C7}"/>
              </a:ext>
            </a:extLst>
          </p:cNvPr>
          <p:cNvSpPr>
            <a:spLocks noGrp="1"/>
          </p:cNvSpPr>
          <p:nvPr>
            <p:ph type="sldNum" sz="quarter" idx="12"/>
          </p:nvPr>
        </p:nvSpPr>
        <p:spPr/>
        <p:txBody>
          <a:bodyPr/>
          <a:lstStyle/>
          <a:p>
            <a:fld id="{81051DF8-406B-5242-9A38-0E89485B35FF}" type="slidenum">
              <a:rPr lang="nl-NL" smtClean="0"/>
              <a:t>17</a:t>
            </a:fld>
            <a:endParaRPr lang="nl-NL"/>
          </a:p>
        </p:txBody>
      </p:sp>
      <p:sp>
        <p:nvSpPr>
          <p:cNvPr id="5" name="Tijdelijke aanduiding voor tekst 4">
            <a:extLst>
              <a:ext uri="{FF2B5EF4-FFF2-40B4-BE49-F238E27FC236}">
                <a16:creationId xmlns:a16="http://schemas.microsoft.com/office/drawing/2014/main" id="{58BBF811-0877-4B6C-AD33-00E45C5647D5}"/>
              </a:ext>
            </a:extLst>
          </p:cNvPr>
          <p:cNvSpPr>
            <a:spLocks noGrp="1"/>
          </p:cNvSpPr>
          <p:nvPr>
            <p:ph type="body" sz="half" idx="13"/>
          </p:nvPr>
        </p:nvSpPr>
        <p:spPr/>
        <p:txBody>
          <a:bodyPr/>
          <a:lstStyle/>
          <a:p>
            <a:r>
              <a:rPr lang="nl-NL" dirty="0"/>
              <a:t>Ruimte</a:t>
            </a:r>
          </a:p>
        </p:txBody>
      </p:sp>
      <p:pic>
        <p:nvPicPr>
          <p:cNvPr id="15" name="Tijdelijke aanduiding voor inhoud 14" descr="Afbeelding met tekst, Lettertype, Graphics, grafische vormgeving&#10;&#10;Automatisch gegenereerde beschrijving">
            <a:extLst>
              <a:ext uri="{FF2B5EF4-FFF2-40B4-BE49-F238E27FC236}">
                <a16:creationId xmlns:a16="http://schemas.microsoft.com/office/drawing/2014/main" id="{88910F18-D636-4AB3-9C57-C2A24115EDC6}"/>
              </a:ext>
            </a:extLst>
          </p:cNvPr>
          <p:cNvPicPr>
            <a:picLocks noGrp="1" noChangeAspect="1"/>
          </p:cNvPicPr>
          <p:nvPr>
            <p:ph sz="quarter" idx="14"/>
          </p:nvPr>
        </p:nvPicPr>
        <p:blipFill>
          <a:blip r:embed="rId3"/>
          <a:stretch>
            <a:fillRect/>
          </a:stretch>
        </p:blipFill>
        <p:spPr>
          <a:xfrm>
            <a:off x="0" y="5120558"/>
            <a:ext cx="1979802" cy="1395442"/>
          </a:xfrm>
        </p:spPr>
      </p:pic>
      <p:sp>
        <p:nvSpPr>
          <p:cNvPr id="11" name="Titel 10">
            <a:extLst>
              <a:ext uri="{FF2B5EF4-FFF2-40B4-BE49-F238E27FC236}">
                <a16:creationId xmlns:a16="http://schemas.microsoft.com/office/drawing/2014/main" id="{B1F85BBA-EB3F-4CCE-A377-AF273CFDBC69}"/>
              </a:ext>
            </a:extLst>
          </p:cNvPr>
          <p:cNvSpPr>
            <a:spLocks noGrp="1"/>
          </p:cNvSpPr>
          <p:nvPr>
            <p:ph type="title"/>
          </p:nvPr>
        </p:nvSpPr>
        <p:spPr>
          <a:xfrm>
            <a:off x="2455060" y="4072440"/>
            <a:ext cx="5832000" cy="605960"/>
          </a:xfrm>
        </p:spPr>
        <p:txBody>
          <a:bodyPr/>
          <a:lstStyle/>
          <a:p>
            <a:pPr>
              <a:lnSpc>
                <a:spcPct val="100000"/>
              </a:lnSpc>
            </a:pPr>
            <a:r>
              <a:rPr lang="nl-NL" sz="2400" dirty="0"/>
              <a:t>Kinderen weten vaak niet eens dat ze zelf iets naar voren mogen brengen.</a:t>
            </a:r>
            <a:br>
              <a:rPr lang="nl-NL" sz="2400" dirty="0"/>
            </a:br>
            <a:br>
              <a:rPr lang="nl-NL" sz="2400" dirty="0"/>
            </a:br>
            <a:r>
              <a:rPr lang="nl-NL" sz="2400" dirty="0"/>
              <a:t>En als ze het weten….gaat het niet vanzelf</a:t>
            </a:r>
            <a:br>
              <a:rPr lang="nl-NL" sz="2400" dirty="0"/>
            </a:br>
            <a:endParaRPr lang="nl-NL" sz="2400" dirty="0"/>
          </a:p>
        </p:txBody>
      </p:sp>
      <p:sp>
        <p:nvSpPr>
          <p:cNvPr id="16" name="Titel 10">
            <a:extLst>
              <a:ext uri="{FF2B5EF4-FFF2-40B4-BE49-F238E27FC236}">
                <a16:creationId xmlns:a16="http://schemas.microsoft.com/office/drawing/2014/main" id="{F957D5DA-B582-4A68-9BE2-021B47B98792}"/>
              </a:ext>
            </a:extLst>
          </p:cNvPr>
          <p:cNvSpPr txBox="1">
            <a:spLocks/>
          </p:cNvSpPr>
          <p:nvPr/>
        </p:nvSpPr>
        <p:spPr>
          <a:xfrm>
            <a:off x="2498811" y="5594906"/>
            <a:ext cx="5832000" cy="605960"/>
          </a:xfrm>
          <a:prstGeom prst="rect">
            <a:avLst/>
          </a:prstGeom>
        </p:spPr>
        <p:txBody>
          <a:bodyPr vert="horz" lIns="0" tIns="0" rIns="0" bIns="0" rtlCol="0" anchor="t" anchorCtr="0">
            <a:noAutofit/>
          </a:bodyPr>
          <a:lstStyle>
            <a:lvl1pPr algn="l" defTabSz="914400" rtl="0" eaLnBrk="1" latinLnBrk="0" hangingPunct="1">
              <a:lnSpc>
                <a:spcPts val="4200"/>
              </a:lnSpc>
              <a:spcBef>
                <a:spcPct val="0"/>
              </a:spcBef>
              <a:buNone/>
              <a:defRPr sz="3500" kern="1200">
                <a:solidFill>
                  <a:schemeClr val="accent1"/>
                </a:solidFill>
                <a:latin typeface="+mj-lt"/>
                <a:ea typeface="+mj-ea"/>
                <a:cs typeface="+mj-cs"/>
              </a:defRPr>
            </a:lvl1pPr>
          </a:lstStyle>
          <a:p>
            <a:endParaRPr lang="nl-NL" sz="2800" dirty="0"/>
          </a:p>
        </p:txBody>
      </p:sp>
    </p:spTree>
    <p:extLst>
      <p:ext uri="{BB962C8B-B14F-4D97-AF65-F5344CB8AC3E}">
        <p14:creationId xmlns:p14="http://schemas.microsoft.com/office/powerpoint/2010/main" val="3148745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3DC370AF-99D8-4FCF-80AE-BB8A66B0D2C7}"/>
              </a:ext>
            </a:extLst>
          </p:cNvPr>
          <p:cNvSpPr>
            <a:spLocks noGrp="1"/>
          </p:cNvSpPr>
          <p:nvPr>
            <p:ph type="sldNum" sz="quarter" idx="12"/>
          </p:nvPr>
        </p:nvSpPr>
        <p:spPr/>
        <p:txBody>
          <a:bodyPr/>
          <a:lstStyle/>
          <a:p>
            <a:fld id="{81051DF8-406B-5242-9A38-0E89485B35FF}" type="slidenum">
              <a:rPr lang="nl-NL" smtClean="0"/>
              <a:t>18</a:t>
            </a:fld>
            <a:endParaRPr lang="nl-NL"/>
          </a:p>
        </p:txBody>
      </p:sp>
      <p:sp>
        <p:nvSpPr>
          <p:cNvPr id="5" name="Tijdelijke aanduiding voor tekst 4">
            <a:extLst>
              <a:ext uri="{FF2B5EF4-FFF2-40B4-BE49-F238E27FC236}">
                <a16:creationId xmlns:a16="http://schemas.microsoft.com/office/drawing/2014/main" id="{58BBF811-0877-4B6C-AD33-00E45C5647D5}"/>
              </a:ext>
            </a:extLst>
          </p:cNvPr>
          <p:cNvSpPr>
            <a:spLocks noGrp="1"/>
          </p:cNvSpPr>
          <p:nvPr>
            <p:ph type="body" sz="half" idx="13"/>
          </p:nvPr>
        </p:nvSpPr>
        <p:spPr/>
        <p:txBody>
          <a:bodyPr/>
          <a:lstStyle/>
          <a:p>
            <a:r>
              <a:rPr lang="nl-NL" dirty="0"/>
              <a:t>Echt luisteren</a:t>
            </a:r>
          </a:p>
        </p:txBody>
      </p:sp>
      <p:pic>
        <p:nvPicPr>
          <p:cNvPr id="15" name="Tijdelijke aanduiding voor inhoud 14" descr="Afbeelding met tekst, Lettertype, Graphics, grafische vormgeving&#10;&#10;Automatisch gegenereerde beschrijving">
            <a:extLst>
              <a:ext uri="{FF2B5EF4-FFF2-40B4-BE49-F238E27FC236}">
                <a16:creationId xmlns:a16="http://schemas.microsoft.com/office/drawing/2014/main" id="{88910F18-D636-4AB3-9C57-C2A24115EDC6}"/>
              </a:ext>
            </a:extLst>
          </p:cNvPr>
          <p:cNvPicPr>
            <a:picLocks noGrp="1" noChangeAspect="1"/>
          </p:cNvPicPr>
          <p:nvPr>
            <p:ph sz="quarter" idx="14"/>
          </p:nvPr>
        </p:nvPicPr>
        <p:blipFill>
          <a:blip r:embed="rId3"/>
          <a:stretch>
            <a:fillRect/>
          </a:stretch>
        </p:blipFill>
        <p:spPr>
          <a:xfrm>
            <a:off x="0" y="5120558"/>
            <a:ext cx="1979802" cy="1395442"/>
          </a:xfrm>
        </p:spPr>
      </p:pic>
      <p:sp>
        <p:nvSpPr>
          <p:cNvPr id="10" name="Titel 9">
            <a:extLst>
              <a:ext uri="{FF2B5EF4-FFF2-40B4-BE49-F238E27FC236}">
                <a16:creationId xmlns:a16="http://schemas.microsoft.com/office/drawing/2014/main" id="{87A41CFB-C424-4CA2-94E2-4BA81008086A}"/>
              </a:ext>
            </a:extLst>
          </p:cNvPr>
          <p:cNvSpPr>
            <a:spLocks noGrp="1"/>
          </p:cNvSpPr>
          <p:nvPr>
            <p:ph type="title"/>
          </p:nvPr>
        </p:nvSpPr>
        <p:spPr>
          <a:xfrm>
            <a:off x="2246628" y="4164631"/>
            <a:ext cx="5832000" cy="2042389"/>
          </a:xfrm>
        </p:spPr>
        <p:txBody>
          <a:bodyPr/>
          <a:lstStyle/>
          <a:p>
            <a:pPr>
              <a:lnSpc>
                <a:spcPct val="100000"/>
              </a:lnSpc>
            </a:pPr>
            <a:r>
              <a:rPr lang="nl-NL" sz="2400" dirty="0"/>
              <a:t>Vul niet voor mij in wat ik denk of voel, maar vraag het gewoon. </a:t>
            </a:r>
            <a:br>
              <a:rPr lang="nl-NL" sz="2400" dirty="0"/>
            </a:br>
            <a:br>
              <a:rPr lang="nl-NL" sz="2400" dirty="0"/>
            </a:br>
            <a:r>
              <a:rPr lang="nl-NL" sz="2400" dirty="0"/>
              <a:t>Ben oprecht geïnteresseerd in wie ik ben, wat ik wil en wat er voor mij belangrijk is.</a:t>
            </a:r>
            <a:br>
              <a:rPr lang="nl-NL" sz="2400" dirty="0"/>
            </a:br>
            <a:endParaRPr lang="nl-NL" sz="2400" dirty="0"/>
          </a:p>
        </p:txBody>
      </p:sp>
      <p:sp>
        <p:nvSpPr>
          <p:cNvPr id="14" name="Titel 9">
            <a:extLst>
              <a:ext uri="{FF2B5EF4-FFF2-40B4-BE49-F238E27FC236}">
                <a16:creationId xmlns:a16="http://schemas.microsoft.com/office/drawing/2014/main" id="{489935D9-EDA0-4144-B09D-4EC1DC6BC7C8}"/>
              </a:ext>
            </a:extLst>
          </p:cNvPr>
          <p:cNvSpPr txBox="1">
            <a:spLocks/>
          </p:cNvSpPr>
          <p:nvPr/>
        </p:nvSpPr>
        <p:spPr>
          <a:xfrm>
            <a:off x="2520000" y="5164257"/>
            <a:ext cx="6069749" cy="605960"/>
          </a:xfrm>
          <a:prstGeom prst="rect">
            <a:avLst/>
          </a:prstGeom>
        </p:spPr>
        <p:txBody>
          <a:bodyPr vert="horz" lIns="0" tIns="0" rIns="0" bIns="0" rtlCol="0" anchor="t" anchorCtr="0">
            <a:noAutofit/>
          </a:bodyPr>
          <a:lstStyle>
            <a:lvl1pPr algn="l" defTabSz="914400" rtl="0" eaLnBrk="1" latinLnBrk="0" hangingPunct="1">
              <a:lnSpc>
                <a:spcPts val="4200"/>
              </a:lnSpc>
              <a:spcBef>
                <a:spcPct val="0"/>
              </a:spcBef>
              <a:buNone/>
              <a:defRPr sz="3500" kern="1200">
                <a:solidFill>
                  <a:schemeClr val="accent1"/>
                </a:solidFill>
                <a:latin typeface="+mj-lt"/>
                <a:ea typeface="+mj-ea"/>
                <a:cs typeface="+mj-cs"/>
              </a:defRPr>
            </a:lvl1pPr>
          </a:lstStyle>
          <a:p>
            <a:endParaRPr lang="nl-NL" sz="2400" dirty="0"/>
          </a:p>
        </p:txBody>
      </p:sp>
    </p:spTree>
    <p:extLst>
      <p:ext uri="{BB962C8B-B14F-4D97-AF65-F5344CB8AC3E}">
        <p14:creationId xmlns:p14="http://schemas.microsoft.com/office/powerpoint/2010/main" val="3889708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3DC370AF-99D8-4FCF-80AE-BB8A66B0D2C7}"/>
              </a:ext>
            </a:extLst>
          </p:cNvPr>
          <p:cNvSpPr>
            <a:spLocks noGrp="1"/>
          </p:cNvSpPr>
          <p:nvPr>
            <p:ph type="sldNum" sz="quarter" idx="12"/>
          </p:nvPr>
        </p:nvSpPr>
        <p:spPr/>
        <p:txBody>
          <a:bodyPr/>
          <a:lstStyle/>
          <a:p>
            <a:fld id="{81051DF8-406B-5242-9A38-0E89485B35FF}" type="slidenum">
              <a:rPr lang="nl-NL" smtClean="0"/>
              <a:t>19</a:t>
            </a:fld>
            <a:endParaRPr lang="nl-NL"/>
          </a:p>
        </p:txBody>
      </p:sp>
      <p:sp>
        <p:nvSpPr>
          <p:cNvPr id="5" name="Tijdelijke aanduiding voor tekst 4">
            <a:extLst>
              <a:ext uri="{FF2B5EF4-FFF2-40B4-BE49-F238E27FC236}">
                <a16:creationId xmlns:a16="http://schemas.microsoft.com/office/drawing/2014/main" id="{58BBF811-0877-4B6C-AD33-00E45C5647D5}"/>
              </a:ext>
            </a:extLst>
          </p:cNvPr>
          <p:cNvSpPr>
            <a:spLocks noGrp="1"/>
          </p:cNvSpPr>
          <p:nvPr>
            <p:ph type="body" sz="half" idx="13"/>
          </p:nvPr>
        </p:nvSpPr>
        <p:spPr/>
        <p:txBody>
          <a:bodyPr/>
          <a:lstStyle/>
          <a:p>
            <a:r>
              <a:rPr lang="nl-NL" dirty="0"/>
              <a:t>Volledige uitleg</a:t>
            </a:r>
          </a:p>
        </p:txBody>
      </p:sp>
      <p:pic>
        <p:nvPicPr>
          <p:cNvPr id="15" name="Tijdelijke aanduiding voor inhoud 14" descr="Afbeelding met tekst, Lettertype, Graphics, grafische vormgeving&#10;&#10;Automatisch gegenereerde beschrijving">
            <a:extLst>
              <a:ext uri="{FF2B5EF4-FFF2-40B4-BE49-F238E27FC236}">
                <a16:creationId xmlns:a16="http://schemas.microsoft.com/office/drawing/2014/main" id="{88910F18-D636-4AB3-9C57-C2A24115EDC6}"/>
              </a:ext>
            </a:extLst>
          </p:cNvPr>
          <p:cNvPicPr>
            <a:picLocks noGrp="1" noChangeAspect="1"/>
          </p:cNvPicPr>
          <p:nvPr>
            <p:ph sz="quarter" idx="14"/>
          </p:nvPr>
        </p:nvPicPr>
        <p:blipFill>
          <a:blip r:embed="rId3"/>
          <a:stretch>
            <a:fillRect/>
          </a:stretch>
        </p:blipFill>
        <p:spPr>
          <a:xfrm>
            <a:off x="0" y="5120558"/>
            <a:ext cx="1979802" cy="1395442"/>
          </a:xfrm>
        </p:spPr>
      </p:pic>
      <p:sp>
        <p:nvSpPr>
          <p:cNvPr id="13" name="Titel 9">
            <a:extLst>
              <a:ext uri="{FF2B5EF4-FFF2-40B4-BE49-F238E27FC236}">
                <a16:creationId xmlns:a16="http://schemas.microsoft.com/office/drawing/2014/main" id="{A957A6F6-B58F-41F2-BD7F-32347D72BF28}"/>
              </a:ext>
            </a:extLst>
          </p:cNvPr>
          <p:cNvSpPr>
            <a:spLocks noGrp="1"/>
          </p:cNvSpPr>
          <p:nvPr>
            <p:ph type="title"/>
          </p:nvPr>
        </p:nvSpPr>
        <p:spPr>
          <a:xfrm>
            <a:off x="2286000" y="4115270"/>
            <a:ext cx="6640652" cy="2400730"/>
          </a:xfrm>
        </p:spPr>
        <p:txBody>
          <a:bodyPr/>
          <a:lstStyle/>
          <a:p>
            <a:pPr>
              <a:lnSpc>
                <a:spcPct val="100000"/>
              </a:lnSpc>
            </a:pPr>
            <a:r>
              <a:rPr lang="nl-NL" sz="2400" dirty="0"/>
              <a:t>Betrek een kind bij het hele proces, van begin tot eind en leg alles uit tot die het snapt.</a:t>
            </a:r>
            <a:br>
              <a:rPr lang="nl-NL" sz="2400" dirty="0"/>
            </a:br>
            <a:br>
              <a:rPr lang="nl-NL" sz="2400" dirty="0"/>
            </a:br>
            <a:r>
              <a:rPr lang="nl-NL" sz="2400" i="1" dirty="0"/>
              <a:t>“De dokter mag pas weg, als ik het helemaal snap”</a:t>
            </a:r>
            <a:br>
              <a:rPr lang="nl-NL" sz="2800" dirty="0"/>
            </a:br>
            <a:br>
              <a:rPr lang="nl-NL" sz="2800" dirty="0"/>
            </a:br>
            <a:endParaRPr lang="nl-NL" sz="2800" dirty="0"/>
          </a:p>
        </p:txBody>
      </p:sp>
    </p:spTree>
    <p:extLst>
      <p:ext uri="{BB962C8B-B14F-4D97-AF65-F5344CB8AC3E}">
        <p14:creationId xmlns:p14="http://schemas.microsoft.com/office/powerpoint/2010/main" val="161420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Rechthoek: afgeronde hoeken 131">
            <a:extLst>
              <a:ext uri="{FF2B5EF4-FFF2-40B4-BE49-F238E27FC236}">
                <a16:creationId xmlns:a16="http://schemas.microsoft.com/office/drawing/2014/main" id="{8FE03800-0AAE-4E80-87F4-48B057F3FF8F}"/>
              </a:ext>
            </a:extLst>
          </p:cNvPr>
          <p:cNvSpPr/>
          <p:nvPr/>
        </p:nvSpPr>
        <p:spPr>
          <a:xfrm>
            <a:off x="628650" y="1794105"/>
            <a:ext cx="8018102" cy="2543062"/>
          </a:xfrm>
          <a:prstGeom prst="roundRect">
            <a:avLst>
              <a:gd name="adj" fmla="val 11494"/>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800">
              <a:defRPr/>
            </a:pPr>
            <a:endParaRPr lang="nl-NL" sz="1350" dirty="0">
              <a:solidFill>
                <a:prstClr val="white"/>
              </a:solidFill>
              <a:latin typeface="Calibri" panose="020F0502020204030204"/>
            </a:endParaRPr>
          </a:p>
        </p:txBody>
      </p:sp>
      <p:sp>
        <p:nvSpPr>
          <p:cNvPr id="6" name="Tijdelijke aanduiding voor dianummer 5">
            <a:extLst>
              <a:ext uri="{FF2B5EF4-FFF2-40B4-BE49-F238E27FC236}">
                <a16:creationId xmlns:a16="http://schemas.microsoft.com/office/drawing/2014/main" id="{B0566572-7993-41D0-B9FA-B59516452D53}"/>
              </a:ext>
            </a:extLst>
          </p:cNvPr>
          <p:cNvSpPr>
            <a:spLocks noGrp="1"/>
          </p:cNvSpPr>
          <p:nvPr>
            <p:ph type="sldNum" sz="quarter" idx="12"/>
          </p:nvPr>
        </p:nvSpPr>
        <p:spPr>
          <a:xfrm>
            <a:off x="6589352" y="5454621"/>
            <a:ext cx="2057400" cy="273844"/>
          </a:xfrm>
          <a:prstGeom prst="rect">
            <a:avLst/>
          </a:prstGeom>
        </p:spPr>
        <p:txBody>
          <a:bodyPr vert="horz" lIns="68580" tIns="34290" rIns="68580" bIns="34290" rtlCol="0" anchor="ctr"/>
          <a:lstStyle>
            <a:defPPr>
              <a:defRPr lang="nl-NL"/>
            </a:defPPr>
            <a:lvl1pPr marL="0" algn="r" defTabSz="685800" rtl="0" eaLnBrk="1" latinLnBrk="0" hangingPunct="1">
              <a:defRPr sz="825" kern="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defRPr/>
            </a:pPr>
            <a:fld id="{F114A868-D548-4B77-A7DA-7DC5AF5AC81E}" type="slidenum">
              <a:rPr lang="nl-NL" altLang="nl-NL" smtClean="0"/>
              <a:pPr>
                <a:defRPr/>
              </a:pPr>
              <a:t>2</a:t>
            </a:fld>
            <a:endParaRPr lang="nl-NL" altLang="nl-NL">
              <a:solidFill>
                <a:prstClr val="black">
                  <a:tint val="75000"/>
                </a:prstClr>
              </a:solidFill>
            </a:endParaRPr>
          </a:p>
        </p:txBody>
      </p:sp>
      <p:sp>
        <p:nvSpPr>
          <p:cNvPr id="5" name="Rechthoek: afgeronde hoeken 4">
            <a:extLst>
              <a:ext uri="{FF2B5EF4-FFF2-40B4-BE49-F238E27FC236}">
                <a16:creationId xmlns:a16="http://schemas.microsoft.com/office/drawing/2014/main" id="{34202DA4-EE4C-4BEE-B8CE-72DB52F004A1}"/>
              </a:ext>
            </a:extLst>
          </p:cNvPr>
          <p:cNvSpPr/>
          <p:nvPr/>
        </p:nvSpPr>
        <p:spPr>
          <a:xfrm>
            <a:off x="844676" y="2136207"/>
            <a:ext cx="3423532" cy="2134944"/>
          </a:xfrm>
          <a:prstGeom prst="roundRect">
            <a:avLst>
              <a:gd name="adj" fmla="val 12528"/>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nl-NL" sz="1050">
              <a:solidFill>
                <a:prstClr val="white"/>
              </a:solidFill>
              <a:latin typeface="Calibri" panose="020F0502020204030204"/>
            </a:endParaRPr>
          </a:p>
        </p:txBody>
      </p:sp>
      <p:pic>
        <p:nvPicPr>
          <p:cNvPr id="21" name="Afbeelding 20" descr="Afbeelding met persoon, binnen, muur&#10;&#10;Automatisch gegenereerde beschrijving">
            <a:extLst>
              <a:ext uri="{FF2B5EF4-FFF2-40B4-BE49-F238E27FC236}">
                <a16:creationId xmlns:a16="http://schemas.microsoft.com/office/drawing/2014/main" id="{72FBA6BF-D1DA-495F-8402-D8123A1D605D}"/>
              </a:ext>
            </a:extLst>
          </p:cNvPr>
          <p:cNvPicPr>
            <a:picLocks noChangeAspect="1"/>
          </p:cNvPicPr>
          <p:nvPr/>
        </p:nvPicPr>
        <p:blipFill rotWithShape="1">
          <a:blip r:embed="rId3">
            <a:extLst>
              <a:ext uri="{28A0092B-C50C-407E-A947-70E740481C1C}">
                <a14:useLocalDpi xmlns:a14="http://schemas.microsoft.com/office/drawing/2010/main"/>
              </a:ext>
            </a:extLst>
          </a:blip>
          <a:srcRect l="19065" t="7483" r="3522" b="13811"/>
          <a:stretch/>
        </p:blipFill>
        <p:spPr>
          <a:xfrm>
            <a:off x="938525" y="2601829"/>
            <a:ext cx="355866" cy="355574"/>
          </a:xfrm>
          <a:prstGeom prst="ellipse">
            <a:avLst/>
          </a:prstGeom>
        </p:spPr>
      </p:pic>
      <p:pic>
        <p:nvPicPr>
          <p:cNvPr id="28" name="Picture 12">
            <a:extLst>
              <a:ext uri="{FF2B5EF4-FFF2-40B4-BE49-F238E27FC236}">
                <a16:creationId xmlns:a16="http://schemas.microsoft.com/office/drawing/2014/main" id="{75D06E09-4AB3-4B49-9118-F6CB920AA0D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852117" y="2214650"/>
            <a:ext cx="935087" cy="369359"/>
          </a:xfrm>
          <a:prstGeom prst="rect">
            <a:avLst/>
          </a:prstGeom>
        </p:spPr>
      </p:pic>
      <p:sp>
        <p:nvSpPr>
          <p:cNvPr id="45" name="Tekstvak 44">
            <a:extLst>
              <a:ext uri="{FF2B5EF4-FFF2-40B4-BE49-F238E27FC236}">
                <a16:creationId xmlns:a16="http://schemas.microsoft.com/office/drawing/2014/main" id="{1F063A6E-0CAA-4E8C-B102-6025444BB30A}"/>
              </a:ext>
            </a:extLst>
          </p:cNvPr>
          <p:cNvSpPr txBox="1"/>
          <p:nvPr/>
        </p:nvSpPr>
        <p:spPr>
          <a:xfrm>
            <a:off x="1295527" y="2566586"/>
            <a:ext cx="1339478" cy="438582"/>
          </a:xfrm>
          <a:prstGeom prst="rect">
            <a:avLst/>
          </a:prstGeom>
          <a:noFill/>
        </p:spPr>
        <p:txBody>
          <a:bodyPr wrap="square" anchor="ctr">
            <a:spAutoFit/>
          </a:bodyPr>
          <a:lstStyle/>
          <a:p>
            <a:pPr defTabSz="685800" fontAlgn="ctr">
              <a:tabLst>
                <a:tab pos="342900" algn="l"/>
              </a:tabLst>
              <a:defRPr/>
            </a:pPr>
            <a:r>
              <a:rPr lang="nl-NL" sz="750" dirty="0">
                <a:solidFill>
                  <a:srgbClr val="000000"/>
                </a:solidFill>
                <a:latin typeface="Verdana Pro" panose="020B0604030504040204" pitchFamily="34" charset="0"/>
              </a:rPr>
              <a:t>Christiaan van Woerden</a:t>
            </a:r>
          </a:p>
          <a:p>
            <a:pPr defTabSz="685800" fontAlgn="ctr">
              <a:tabLst>
                <a:tab pos="342900" algn="l"/>
              </a:tabLst>
              <a:defRPr/>
            </a:pPr>
            <a:r>
              <a:rPr lang="nl-NL" sz="750" i="1" dirty="0">
                <a:solidFill>
                  <a:srgbClr val="DC1846"/>
                </a:solidFill>
                <a:latin typeface="Verdana Pro" panose="020B0604030504040204" pitchFamily="34" charset="0"/>
              </a:rPr>
              <a:t>Kinderarts @ </a:t>
            </a:r>
            <a:r>
              <a:rPr lang="nl-NL" sz="750" i="1" dirty="0" err="1">
                <a:solidFill>
                  <a:srgbClr val="DC1846"/>
                </a:solidFill>
                <a:latin typeface="Verdana Pro" panose="020B0604030504040204" pitchFamily="34" charset="0"/>
              </a:rPr>
              <a:t>Bravis</a:t>
            </a:r>
            <a:r>
              <a:rPr lang="nl-NL" sz="750" i="1" dirty="0">
                <a:solidFill>
                  <a:srgbClr val="DC1846"/>
                </a:solidFill>
                <a:latin typeface="Verdana Pro" panose="020B0604030504040204" pitchFamily="34" charset="0"/>
              </a:rPr>
              <a:t> Ziekenhuis (NVK)</a:t>
            </a:r>
          </a:p>
        </p:txBody>
      </p:sp>
      <p:sp>
        <p:nvSpPr>
          <p:cNvPr id="51" name="Rechthoek: afgeronde hoeken 50">
            <a:extLst>
              <a:ext uri="{FF2B5EF4-FFF2-40B4-BE49-F238E27FC236}">
                <a16:creationId xmlns:a16="http://schemas.microsoft.com/office/drawing/2014/main" id="{6F6980B9-2FEB-4D97-8642-19A75C6AED25}"/>
              </a:ext>
            </a:extLst>
          </p:cNvPr>
          <p:cNvSpPr/>
          <p:nvPr/>
        </p:nvSpPr>
        <p:spPr>
          <a:xfrm>
            <a:off x="6517106" y="2144304"/>
            <a:ext cx="1918204" cy="1717226"/>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nl-NL" sz="1050" dirty="0">
              <a:solidFill>
                <a:prstClr val="white"/>
              </a:solidFill>
              <a:latin typeface="Calibri" panose="020F0502020204030204"/>
            </a:endParaRPr>
          </a:p>
        </p:txBody>
      </p:sp>
      <p:pic>
        <p:nvPicPr>
          <p:cNvPr id="10" name="Picture 4" descr="Hans Bart">
            <a:extLst>
              <a:ext uri="{FF2B5EF4-FFF2-40B4-BE49-F238E27FC236}">
                <a16:creationId xmlns:a16="http://schemas.microsoft.com/office/drawing/2014/main" id="{BF886277-1A3F-4F89-AB5D-1F1DD7B32E21}"/>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604019" y="2559166"/>
            <a:ext cx="355866" cy="355573"/>
          </a:xfrm>
          <a:prstGeom prst="ellipse">
            <a:avLst/>
          </a:prstGeom>
          <a:noFill/>
          <a:extLst>
            <a:ext uri="{909E8E84-426E-40DD-AFC4-6F175D3DCCD1}">
              <a14:hiddenFill xmlns:a14="http://schemas.microsoft.com/office/drawing/2010/main">
                <a:solidFill>
                  <a:srgbClr val="FFFFFF"/>
                </a:solidFill>
              </a14:hiddenFill>
            </a:ext>
          </a:extLst>
        </p:spPr>
      </p:pic>
      <p:pic>
        <p:nvPicPr>
          <p:cNvPr id="35" name="Picture 19">
            <a:extLst>
              <a:ext uri="{FF2B5EF4-FFF2-40B4-BE49-F238E27FC236}">
                <a16:creationId xmlns:a16="http://schemas.microsoft.com/office/drawing/2014/main" id="{29E0C409-98BE-42AA-B326-3D603C9B2BB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842135" y="2214698"/>
            <a:ext cx="1155877" cy="255090"/>
          </a:xfrm>
          <a:prstGeom prst="rect">
            <a:avLst/>
          </a:prstGeom>
        </p:spPr>
      </p:pic>
      <p:sp>
        <p:nvSpPr>
          <p:cNvPr id="50" name="Tekstvak 49">
            <a:extLst>
              <a:ext uri="{FF2B5EF4-FFF2-40B4-BE49-F238E27FC236}">
                <a16:creationId xmlns:a16="http://schemas.microsoft.com/office/drawing/2014/main" id="{CAB93D38-0754-4B3C-96FC-BDDC8BD680DC}"/>
              </a:ext>
            </a:extLst>
          </p:cNvPr>
          <p:cNvSpPr txBox="1"/>
          <p:nvPr/>
        </p:nvSpPr>
        <p:spPr>
          <a:xfrm>
            <a:off x="6959659" y="2459953"/>
            <a:ext cx="1447241" cy="553998"/>
          </a:xfrm>
          <a:prstGeom prst="rect">
            <a:avLst/>
          </a:prstGeom>
          <a:noFill/>
        </p:spPr>
        <p:txBody>
          <a:bodyPr wrap="square" anchor="ctr">
            <a:spAutoFit/>
          </a:bodyPr>
          <a:lstStyle/>
          <a:p>
            <a:pPr defTabSz="685800" fontAlgn="ctr">
              <a:tabLst>
                <a:tab pos="342900" algn="l"/>
              </a:tabLst>
              <a:defRPr/>
            </a:pPr>
            <a:r>
              <a:rPr lang="nl-NL" sz="750" dirty="0">
                <a:solidFill>
                  <a:srgbClr val="000000"/>
                </a:solidFill>
                <a:latin typeface="Verdana Pro" panose="020B0604030504040204" pitchFamily="34" charset="0"/>
              </a:rPr>
              <a:t>Hans Bart</a:t>
            </a:r>
          </a:p>
          <a:p>
            <a:pPr defTabSz="685800" fontAlgn="ctr">
              <a:tabLst>
                <a:tab pos="342900" algn="l"/>
              </a:tabLst>
              <a:defRPr/>
            </a:pPr>
            <a:r>
              <a:rPr lang="nl-NL" sz="750" i="1" dirty="0">
                <a:solidFill>
                  <a:srgbClr val="DC1846"/>
                </a:solidFill>
                <a:latin typeface="Verdana Pro" panose="020B0604030504040204" pitchFamily="34" charset="0"/>
              </a:rPr>
              <a:t>Projectleider Uitkomstgerichte Zorg PFN</a:t>
            </a:r>
          </a:p>
        </p:txBody>
      </p:sp>
      <p:sp>
        <p:nvSpPr>
          <p:cNvPr id="53" name="Rechthoek: afgeronde hoeken 52">
            <a:extLst>
              <a:ext uri="{FF2B5EF4-FFF2-40B4-BE49-F238E27FC236}">
                <a16:creationId xmlns:a16="http://schemas.microsoft.com/office/drawing/2014/main" id="{D0D7FB93-20AE-4205-A875-80F16DD4C4E6}"/>
              </a:ext>
            </a:extLst>
          </p:cNvPr>
          <p:cNvSpPr/>
          <p:nvPr/>
        </p:nvSpPr>
        <p:spPr>
          <a:xfrm>
            <a:off x="4432940" y="2153396"/>
            <a:ext cx="1918203" cy="825119"/>
          </a:xfrm>
          <a:prstGeom prst="roundRect">
            <a:avLst>
              <a:gd name="adj" fmla="val 13039"/>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nl-NL" sz="1050" dirty="0">
              <a:solidFill>
                <a:prstClr val="white"/>
              </a:solidFill>
              <a:latin typeface="Calibri" panose="020F0502020204030204"/>
            </a:endParaRPr>
          </a:p>
        </p:txBody>
      </p:sp>
      <p:pic>
        <p:nvPicPr>
          <p:cNvPr id="34" name="Picture 18">
            <a:extLst>
              <a:ext uri="{FF2B5EF4-FFF2-40B4-BE49-F238E27FC236}">
                <a16:creationId xmlns:a16="http://schemas.microsoft.com/office/drawing/2014/main" id="{5255C0AE-7E85-4271-A6D2-D8C3B83277AC}"/>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027412" y="2171353"/>
            <a:ext cx="729259" cy="307910"/>
          </a:xfrm>
          <a:prstGeom prst="rect">
            <a:avLst/>
          </a:prstGeom>
        </p:spPr>
      </p:pic>
      <p:grpSp>
        <p:nvGrpSpPr>
          <p:cNvPr id="101" name="Groep 100">
            <a:extLst>
              <a:ext uri="{FF2B5EF4-FFF2-40B4-BE49-F238E27FC236}">
                <a16:creationId xmlns:a16="http://schemas.microsoft.com/office/drawing/2014/main" id="{8CC9DBAC-B9EE-43AF-9EFB-E04A0A61F8DA}"/>
              </a:ext>
            </a:extLst>
          </p:cNvPr>
          <p:cNvGrpSpPr/>
          <p:nvPr/>
        </p:nvGrpSpPr>
        <p:grpSpPr>
          <a:xfrm>
            <a:off x="4424718" y="3107066"/>
            <a:ext cx="1918204" cy="730050"/>
            <a:chOff x="6811654" y="4115344"/>
            <a:chExt cx="2991356" cy="1138481"/>
          </a:xfrm>
        </p:grpSpPr>
        <p:grpSp>
          <p:nvGrpSpPr>
            <p:cNvPr id="102" name="Groep 101">
              <a:extLst>
                <a:ext uri="{FF2B5EF4-FFF2-40B4-BE49-F238E27FC236}">
                  <a16:creationId xmlns:a16="http://schemas.microsoft.com/office/drawing/2014/main" id="{1F67276B-1E53-4B6E-BD7A-B50CDF9406F6}"/>
                </a:ext>
              </a:extLst>
            </p:cNvPr>
            <p:cNvGrpSpPr/>
            <p:nvPr/>
          </p:nvGrpSpPr>
          <p:grpSpPr>
            <a:xfrm>
              <a:off x="6811654" y="4115344"/>
              <a:ext cx="2991356" cy="1138481"/>
              <a:chOff x="3628041" y="4160946"/>
              <a:chExt cx="2991356" cy="1138481"/>
            </a:xfrm>
          </p:grpSpPr>
          <p:sp>
            <p:nvSpPr>
              <p:cNvPr id="105" name="Rechthoek: afgeronde hoeken 104">
                <a:extLst>
                  <a:ext uri="{FF2B5EF4-FFF2-40B4-BE49-F238E27FC236}">
                    <a16:creationId xmlns:a16="http://schemas.microsoft.com/office/drawing/2014/main" id="{22372381-C608-49AC-A2A9-C1B1E76B66FD}"/>
                  </a:ext>
                </a:extLst>
              </p:cNvPr>
              <p:cNvSpPr/>
              <p:nvPr/>
            </p:nvSpPr>
            <p:spPr>
              <a:xfrm>
                <a:off x="3628041" y="4160946"/>
                <a:ext cx="2991356" cy="1138481"/>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nl-NL" sz="1050" dirty="0">
                  <a:solidFill>
                    <a:prstClr val="white"/>
                  </a:solidFill>
                  <a:latin typeface="Calibri" panose="020F0502020204030204"/>
                </a:endParaRPr>
              </a:p>
            </p:txBody>
          </p:sp>
          <p:sp>
            <p:nvSpPr>
              <p:cNvPr id="106" name="Tekstvak 105">
                <a:extLst>
                  <a:ext uri="{FF2B5EF4-FFF2-40B4-BE49-F238E27FC236}">
                    <a16:creationId xmlns:a16="http://schemas.microsoft.com/office/drawing/2014/main" id="{81EEC4AC-2496-40E2-A87E-6BAD99EEAC43}"/>
                  </a:ext>
                </a:extLst>
              </p:cNvPr>
              <p:cNvSpPr txBox="1"/>
              <p:nvPr/>
            </p:nvSpPr>
            <p:spPr>
              <a:xfrm>
                <a:off x="4362487" y="4688995"/>
                <a:ext cx="2256910" cy="503962"/>
              </a:xfrm>
              <a:prstGeom prst="rect">
                <a:avLst/>
              </a:prstGeom>
              <a:noFill/>
            </p:spPr>
            <p:txBody>
              <a:bodyPr wrap="square" anchor="ctr">
                <a:spAutoFit/>
              </a:bodyPr>
              <a:lstStyle/>
              <a:p>
                <a:pPr defTabSz="685800" fontAlgn="ctr">
                  <a:tabLst>
                    <a:tab pos="342900" algn="l"/>
                  </a:tabLst>
                  <a:defRPr/>
                </a:pPr>
                <a:r>
                  <a:rPr lang="nl-NL" sz="750" dirty="0">
                    <a:solidFill>
                      <a:srgbClr val="000000"/>
                    </a:solidFill>
                    <a:latin typeface="Verdana Pro" panose="020B0604030504040204" pitchFamily="34" charset="0"/>
                  </a:rPr>
                  <a:t>Nicole van Eldik</a:t>
                </a:r>
              </a:p>
              <a:p>
                <a:pPr defTabSz="685800" fontAlgn="ctr">
                  <a:tabLst>
                    <a:tab pos="342900" algn="l"/>
                  </a:tabLst>
                  <a:defRPr/>
                </a:pPr>
                <a:r>
                  <a:rPr lang="nl-NL" sz="750" i="1" dirty="0">
                    <a:solidFill>
                      <a:srgbClr val="DC1846"/>
                    </a:solidFill>
                    <a:latin typeface="Verdana Pro" panose="020B0604030504040204" pitchFamily="34" charset="0"/>
                  </a:rPr>
                  <a:t>Kinderarts @ MUMC+</a:t>
                </a:r>
              </a:p>
            </p:txBody>
          </p:sp>
        </p:grpSp>
        <p:pic>
          <p:nvPicPr>
            <p:cNvPr id="103" name="Picture 14">
              <a:extLst>
                <a:ext uri="{FF2B5EF4-FFF2-40B4-BE49-F238E27FC236}">
                  <a16:creationId xmlns:a16="http://schemas.microsoft.com/office/drawing/2014/main" id="{072BCCB6-59AB-40C7-A20C-4E2BA09A3D63}"/>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334320" y="4192786"/>
              <a:ext cx="1859551" cy="378708"/>
            </a:xfrm>
            <a:prstGeom prst="rect">
              <a:avLst/>
            </a:prstGeom>
          </p:spPr>
        </p:pic>
      </p:grpSp>
      <p:grpSp>
        <p:nvGrpSpPr>
          <p:cNvPr id="110" name="Groep 109">
            <a:extLst>
              <a:ext uri="{FF2B5EF4-FFF2-40B4-BE49-F238E27FC236}">
                <a16:creationId xmlns:a16="http://schemas.microsoft.com/office/drawing/2014/main" id="{91C0D2DA-FC19-4689-B511-6D0CE20D8242}"/>
              </a:ext>
            </a:extLst>
          </p:cNvPr>
          <p:cNvGrpSpPr/>
          <p:nvPr/>
        </p:nvGrpSpPr>
        <p:grpSpPr>
          <a:xfrm>
            <a:off x="628650" y="4428700"/>
            <a:ext cx="2320051" cy="1299764"/>
            <a:chOff x="838201" y="5475521"/>
            <a:chExt cx="2680928" cy="1545958"/>
          </a:xfrm>
        </p:grpSpPr>
        <p:sp>
          <p:nvSpPr>
            <p:cNvPr id="72" name="Rechthoek: afgeronde hoeken 71">
              <a:extLst>
                <a:ext uri="{FF2B5EF4-FFF2-40B4-BE49-F238E27FC236}">
                  <a16:creationId xmlns:a16="http://schemas.microsoft.com/office/drawing/2014/main" id="{401A21EB-03B2-4D3A-97D0-EB6406314EFF}"/>
                </a:ext>
              </a:extLst>
            </p:cNvPr>
            <p:cNvSpPr/>
            <p:nvPr/>
          </p:nvSpPr>
          <p:spPr>
            <a:xfrm>
              <a:off x="838201" y="5475521"/>
              <a:ext cx="2557605" cy="154595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nl-NL" sz="1050" dirty="0">
                <a:solidFill>
                  <a:prstClr val="white"/>
                </a:solidFill>
                <a:latin typeface="Calibri" panose="020F0502020204030204"/>
              </a:endParaRPr>
            </a:p>
          </p:txBody>
        </p:sp>
        <p:sp>
          <p:nvSpPr>
            <p:cNvPr id="107" name="Tekstvak 106">
              <a:extLst>
                <a:ext uri="{FF2B5EF4-FFF2-40B4-BE49-F238E27FC236}">
                  <a16:creationId xmlns:a16="http://schemas.microsoft.com/office/drawing/2014/main" id="{F978F487-25EB-4F58-A74F-943CFB44E623}"/>
                </a:ext>
              </a:extLst>
            </p:cNvPr>
            <p:cNvSpPr txBox="1"/>
            <p:nvPr/>
          </p:nvSpPr>
          <p:spPr>
            <a:xfrm>
              <a:off x="1208248" y="5517263"/>
              <a:ext cx="1817511" cy="274555"/>
            </a:xfrm>
            <a:prstGeom prst="rect">
              <a:avLst/>
            </a:prstGeom>
            <a:noFill/>
          </p:spPr>
          <p:txBody>
            <a:bodyPr wrap="square" rtlCol="0">
              <a:spAutoFit/>
            </a:bodyPr>
            <a:lstStyle/>
            <a:p>
              <a:pPr algn="ctr" defTabSz="685800">
                <a:defRPr/>
              </a:pPr>
              <a:r>
                <a:rPr lang="nl-NL" sz="900" b="1" dirty="0">
                  <a:solidFill>
                    <a:srgbClr val="DC1846"/>
                  </a:solidFill>
                  <a:latin typeface="Verdana Pro" panose="020B0604030504040204" pitchFamily="34" charset="0"/>
                </a:rPr>
                <a:t>Ondersteuning</a:t>
              </a:r>
            </a:p>
          </p:txBody>
        </p:sp>
        <p:sp>
          <p:nvSpPr>
            <p:cNvPr id="108" name="Tekstvak 107">
              <a:extLst>
                <a:ext uri="{FF2B5EF4-FFF2-40B4-BE49-F238E27FC236}">
                  <a16:creationId xmlns:a16="http://schemas.microsoft.com/office/drawing/2014/main" id="{0BA82AF4-F167-405A-A0FC-C6DE1868CC96}"/>
                </a:ext>
              </a:extLst>
            </p:cNvPr>
            <p:cNvSpPr txBox="1"/>
            <p:nvPr/>
          </p:nvSpPr>
          <p:spPr>
            <a:xfrm>
              <a:off x="1589474" y="5858785"/>
              <a:ext cx="1929655" cy="384377"/>
            </a:xfrm>
            <a:prstGeom prst="rect">
              <a:avLst/>
            </a:prstGeom>
            <a:noFill/>
          </p:spPr>
          <p:txBody>
            <a:bodyPr wrap="square" anchor="ctr">
              <a:spAutoFit/>
            </a:bodyPr>
            <a:lstStyle/>
            <a:p>
              <a:pPr defTabSz="685800" fontAlgn="ctr">
                <a:tabLst>
                  <a:tab pos="342900" algn="l"/>
                </a:tabLst>
                <a:defRPr/>
              </a:pPr>
              <a:r>
                <a:rPr lang="nl-NL" sz="750" dirty="0">
                  <a:solidFill>
                    <a:srgbClr val="000000"/>
                  </a:solidFill>
                  <a:latin typeface="Verdana Pro" panose="020B0604030504040204" pitchFamily="34" charset="0"/>
                </a:rPr>
                <a:t>Sandra </a:t>
              </a:r>
              <a:r>
                <a:rPr lang="nl-NL" sz="750" dirty="0" err="1">
                  <a:solidFill>
                    <a:srgbClr val="000000"/>
                  </a:solidFill>
                  <a:latin typeface="Verdana Pro" panose="020B0604030504040204" pitchFamily="34" charset="0"/>
                </a:rPr>
                <a:t>Beurskens</a:t>
              </a:r>
              <a:endParaRPr lang="nl-NL" sz="750" dirty="0">
                <a:solidFill>
                  <a:srgbClr val="000000"/>
                </a:solidFill>
                <a:latin typeface="Verdana Pro" panose="020B0604030504040204" pitchFamily="34" charset="0"/>
              </a:endParaRPr>
            </a:p>
            <a:p>
              <a:pPr defTabSz="685800" fontAlgn="ctr">
                <a:tabLst>
                  <a:tab pos="342900" algn="l"/>
                </a:tabLst>
                <a:defRPr/>
              </a:pPr>
              <a:r>
                <a:rPr lang="nl-NL" sz="750" i="1" dirty="0">
                  <a:solidFill>
                    <a:srgbClr val="DC1846"/>
                  </a:solidFill>
                  <a:latin typeface="Verdana Pro" panose="020B0604030504040204" pitchFamily="34" charset="0"/>
                </a:rPr>
                <a:t>Voorzitter</a:t>
              </a:r>
            </a:p>
          </p:txBody>
        </p:sp>
        <p:pic>
          <p:nvPicPr>
            <p:cNvPr id="24" name="Picture 2" descr="Sandra Beurskens">
              <a:extLst>
                <a:ext uri="{FF2B5EF4-FFF2-40B4-BE49-F238E27FC236}">
                  <a16:creationId xmlns:a16="http://schemas.microsoft.com/office/drawing/2014/main" id="{0C36B2BD-D0B6-4E32-B0C1-2EDBF863B430}"/>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l="32321" t="-175" r="21566" b="54063"/>
            <a:stretch/>
          </p:blipFill>
          <p:spPr bwMode="auto">
            <a:xfrm>
              <a:off x="1095852" y="5792163"/>
              <a:ext cx="475200" cy="474808"/>
            </a:xfrm>
            <a:prstGeom prst="ellipse">
              <a:avLst/>
            </a:prstGeom>
            <a:noFill/>
            <a:extLst>
              <a:ext uri="{909E8E84-426E-40DD-AFC4-6F175D3DCCD1}">
                <a14:hiddenFill xmlns:a14="http://schemas.microsoft.com/office/drawing/2010/main">
                  <a:solidFill>
                    <a:srgbClr val="FFFFFF"/>
                  </a:solidFill>
                </a14:hiddenFill>
              </a:ext>
            </a:extLst>
          </p:spPr>
        </p:pic>
        <p:sp>
          <p:nvSpPr>
            <p:cNvPr id="111" name="Tekstvak 110">
              <a:extLst>
                <a:ext uri="{FF2B5EF4-FFF2-40B4-BE49-F238E27FC236}">
                  <a16:creationId xmlns:a16="http://schemas.microsoft.com/office/drawing/2014/main" id="{AE38B34F-3576-422D-825F-4F59163B985B}"/>
                </a:ext>
              </a:extLst>
            </p:cNvPr>
            <p:cNvSpPr txBox="1"/>
            <p:nvPr/>
          </p:nvSpPr>
          <p:spPr>
            <a:xfrm>
              <a:off x="1589474" y="6376942"/>
              <a:ext cx="1929655" cy="384377"/>
            </a:xfrm>
            <a:prstGeom prst="rect">
              <a:avLst/>
            </a:prstGeom>
            <a:noFill/>
          </p:spPr>
          <p:txBody>
            <a:bodyPr wrap="square" anchor="ctr">
              <a:spAutoFit/>
            </a:bodyPr>
            <a:lstStyle/>
            <a:p>
              <a:pPr defTabSz="685800" fontAlgn="ctr">
                <a:tabLst>
                  <a:tab pos="342900" algn="l"/>
                </a:tabLst>
                <a:defRPr/>
              </a:pPr>
              <a:r>
                <a:rPr lang="nl-NL" sz="750" dirty="0">
                  <a:solidFill>
                    <a:srgbClr val="000000"/>
                  </a:solidFill>
                  <a:latin typeface="Verdana Pro" panose="020B0604030504040204" pitchFamily="34" charset="0"/>
                </a:rPr>
                <a:t>Rachel Kalf</a:t>
              </a:r>
            </a:p>
            <a:p>
              <a:pPr defTabSz="685800" fontAlgn="ctr">
                <a:tabLst>
                  <a:tab pos="342900" algn="l"/>
                </a:tabLst>
                <a:defRPr/>
              </a:pPr>
              <a:r>
                <a:rPr lang="nl-NL" sz="750" i="1" dirty="0">
                  <a:solidFill>
                    <a:srgbClr val="DC1846"/>
                  </a:solidFill>
                  <a:latin typeface="Verdana Pro" panose="020B0604030504040204" pitchFamily="34" charset="0"/>
                </a:rPr>
                <a:t>Secretaris/methodoloog</a:t>
              </a:r>
            </a:p>
          </p:txBody>
        </p:sp>
      </p:grpSp>
      <p:sp>
        <p:nvSpPr>
          <p:cNvPr id="116" name="Rechthoek: afgeronde hoeken 115">
            <a:extLst>
              <a:ext uri="{FF2B5EF4-FFF2-40B4-BE49-F238E27FC236}">
                <a16:creationId xmlns:a16="http://schemas.microsoft.com/office/drawing/2014/main" id="{6A7320D4-82B5-4699-98BB-C4B131F5F70F}"/>
              </a:ext>
            </a:extLst>
          </p:cNvPr>
          <p:cNvSpPr/>
          <p:nvPr/>
        </p:nvSpPr>
        <p:spPr>
          <a:xfrm>
            <a:off x="2943714" y="4426445"/>
            <a:ext cx="5703038" cy="12987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nl-NL" sz="1050" dirty="0">
              <a:solidFill>
                <a:prstClr val="white"/>
              </a:solidFill>
              <a:latin typeface="Calibri" panose="020F0502020204030204"/>
            </a:endParaRPr>
          </a:p>
        </p:txBody>
      </p:sp>
      <p:sp>
        <p:nvSpPr>
          <p:cNvPr id="117" name="Tekstvak 116">
            <a:extLst>
              <a:ext uri="{FF2B5EF4-FFF2-40B4-BE49-F238E27FC236}">
                <a16:creationId xmlns:a16="http://schemas.microsoft.com/office/drawing/2014/main" id="{2CEDBF90-8266-4789-9C5E-3F91D5CCA572}"/>
              </a:ext>
            </a:extLst>
          </p:cNvPr>
          <p:cNvSpPr txBox="1"/>
          <p:nvPr/>
        </p:nvSpPr>
        <p:spPr>
          <a:xfrm>
            <a:off x="3541125" y="4466097"/>
            <a:ext cx="1554377" cy="230832"/>
          </a:xfrm>
          <a:prstGeom prst="rect">
            <a:avLst/>
          </a:prstGeom>
          <a:noFill/>
        </p:spPr>
        <p:txBody>
          <a:bodyPr wrap="square" rtlCol="0">
            <a:spAutoFit/>
          </a:bodyPr>
          <a:lstStyle/>
          <a:p>
            <a:pPr defTabSz="685800">
              <a:defRPr/>
            </a:pPr>
            <a:r>
              <a:rPr lang="nl-NL" sz="900" b="1" dirty="0">
                <a:solidFill>
                  <a:srgbClr val="DC1846"/>
                </a:solidFill>
                <a:latin typeface="Verdana Pro" panose="020B0604030504040204" pitchFamily="34" charset="0"/>
              </a:rPr>
              <a:t>Experts</a:t>
            </a:r>
            <a:endParaRPr lang="nl-NL" sz="825" b="1" dirty="0">
              <a:solidFill>
                <a:srgbClr val="DC1846"/>
              </a:solidFill>
              <a:latin typeface="Verdana Pro" panose="020B0604030504040204" pitchFamily="34" charset="0"/>
            </a:endParaRPr>
          </a:p>
        </p:txBody>
      </p:sp>
      <p:sp>
        <p:nvSpPr>
          <p:cNvPr id="124" name="Tekstvak 123">
            <a:extLst>
              <a:ext uri="{FF2B5EF4-FFF2-40B4-BE49-F238E27FC236}">
                <a16:creationId xmlns:a16="http://schemas.microsoft.com/office/drawing/2014/main" id="{355E5ACA-394C-4AE6-B627-E91858E00150}"/>
              </a:ext>
            </a:extLst>
          </p:cNvPr>
          <p:cNvSpPr txBox="1"/>
          <p:nvPr/>
        </p:nvSpPr>
        <p:spPr>
          <a:xfrm>
            <a:off x="6140985" y="4462664"/>
            <a:ext cx="2427394" cy="438582"/>
          </a:xfrm>
          <a:prstGeom prst="rect">
            <a:avLst/>
          </a:prstGeom>
          <a:noFill/>
        </p:spPr>
        <p:txBody>
          <a:bodyPr wrap="square" anchor="ctr">
            <a:spAutoFit/>
          </a:bodyPr>
          <a:lstStyle/>
          <a:p>
            <a:pPr defTabSz="685800" fontAlgn="ctr">
              <a:tabLst>
                <a:tab pos="342900" algn="l"/>
              </a:tabLst>
              <a:defRPr/>
            </a:pPr>
            <a:r>
              <a:rPr lang="nl-NL" sz="750" dirty="0">
                <a:solidFill>
                  <a:srgbClr val="000000"/>
                </a:solidFill>
                <a:latin typeface="Verdana Pro" panose="020B0604030504040204" pitchFamily="34" charset="0"/>
              </a:rPr>
              <a:t>Lotte Haverman</a:t>
            </a:r>
          </a:p>
          <a:p>
            <a:pPr defTabSz="685800" fontAlgn="ctr">
              <a:tabLst>
                <a:tab pos="342900" algn="l"/>
              </a:tabLst>
              <a:defRPr/>
            </a:pPr>
            <a:r>
              <a:rPr lang="nl-NL" sz="750" i="1" dirty="0">
                <a:solidFill>
                  <a:srgbClr val="DC1846"/>
                </a:solidFill>
                <a:latin typeface="Verdana Pro" panose="020B0604030504040204" pitchFamily="34" charset="0"/>
              </a:rPr>
              <a:t>Projectleider PROM implementatie / KLIK @ Amsterdam UMC</a:t>
            </a:r>
          </a:p>
        </p:txBody>
      </p:sp>
      <p:sp>
        <p:nvSpPr>
          <p:cNvPr id="125" name="Tekstvak 124">
            <a:extLst>
              <a:ext uri="{FF2B5EF4-FFF2-40B4-BE49-F238E27FC236}">
                <a16:creationId xmlns:a16="http://schemas.microsoft.com/office/drawing/2014/main" id="{AD13EC8B-FDE0-4AB9-A6B9-CCA2E5A5E4B5}"/>
              </a:ext>
            </a:extLst>
          </p:cNvPr>
          <p:cNvSpPr txBox="1"/>
          <p:nvPr/>
        </p:nvSpPr>
        <p:spPr>
          <a:xfrm>
            <a:off x="3541124" y="4672768"/>
            <a:ext cx="2338637" cy="438582"/>
          </a:xfrm>
          <a:prstGeom prst="rect">
            <a:avLst/>
          </a:prstGeom>
          <a:noFill/>
        </p:spPr>
        <p:txBody>
          <a:bodyPr wrap="square" anchor="ctr">
            <a:spAutoFit/>
          </a:bodyPr>
          <a:lstStyle/>
          <a:p>
            <a:pPr defTabSz="685800" fontAlgn="ctr">
              <a:tabLst>
                <a:tab pos="342900" algn="l"/>
              </a:tabLst>
              <a:defRPr/>
            </a:pPr>
            <a:r>
              <a:rPr lang="nl-NL" sz="750" dirty="0">
                <a:solidFill>
                  <a:srgbClr val="000000"/>
                </a:solidFill>
                <a:latin typeface="Verdana Pro" panose="020B0604030504040204" pitchFamily="34" charset="0"/>
              </a:rPr>
              <a:t>Hester van Bommel</a:t>
            </a:r>
          </a:p>
          <a:p>
            <a:pPr defTabSz="685800" fontAlgn="ctr">
              <a:tabLst>
                <a:tab pos="342900" algn="l"/>
              </a:tabLst>
              <a:defRPr/>
            </a:pPr>
            <a:r>
              <a:rPr lang="nl-NL" sz="750" i="1" dirty="0">
                <a:solidFill>
                  <a:srgbClr val="DC1846"/>
                </a:solidFill>
                <a:latin typeface="Verdana Pro" panose="020B0604030504040204" pitchFamily="34" charset="0"/>
              </a:rPr>
              <a:t>Senior adviseur/ projectleider gezondheidsvaardigheden @ </a:t>
            </a:r>
            <a:r>
              <a:rPr lang="nl-NL" sz="750" i="1" dirty="0" err="1">
                <a:solidFill>
                  <a:srgbClr val="DC1846"/>
                </a:solidFill>
                <a:latin typeface="Verdana Pro" panose="020B0604030504040204" pitchFamily="34" charset="0"/>
              </a:rPr>
              <a:t>Pharos</a:t>
            </a:r>
            <a:endParaRPr lang="nl-NL" sz="750" i="1" dirty="0">
              <a:solidFill>
                <a:srgbClr val="DC1846"/>
              </a:solidFill>
              <a:latin typeface="Verdana Pro" panose="020B0604030504040204" pitchFamily="34" charset="0"/>
            </a:endParaRPr>
          </a:p>
        </p:txBody>
      </p:sp>
      <p:pic>
        <p:nvPicPr>
          <p:cNvPr id="8" name="Afbeelding 7" descr="Afbeelding met persoon, lucht, buiten&#10;&#10;Automatisch gegenereerde beschrijving">
            <a:extLst>
              <a:ext uri="{FF2B5EF4-FFF2-40B4-BE49-F238E27FC236}">
                <a16:creationId xmlns:a16="http://schemas.microsoft.com/office/drawing/2014/main" id="{44665D60-EBCF-49B6-9E34-1125BA1C900D}"/>
              </a:ext>
            </a:extLst>
          </p:cNvPr>
          <p:cNvPicPr>
            <a:picLocks/>
          </p:cNvPicPr>
          <p:nvPr/>
        </p:nvPicPr>
        <p:blipFill rotWithShape="1">
          <a:blip r:embed="rId10" cstate="print">
            <a:extLst>
              <a:ext uri="{28A0092B-C50C-407E-A947-70E740481C1C}">
                <a14:useLocalDpi xmlns:a14="http://schemas.microsoft.com/office/drawing/2010/main"/>
              </a:ext>
            </a:extLst>
          </a:blip>
          <a:srcRect l="-153" r="33611"/>
          <a:stretch/>
        </p:blipFill>
        <p:spPr>
          <a:xfrm>
            <a:off x="5687949" y="4474055"/>
            <a:ext cx="356400" cy="356400"/>
          </a:xfrm>
          <a:prstGeom prst="ellipse">
            <a:avLst/>
          </a:prstGeom>
        </p:spPr>
      </p:pic>
      <p:sp>
        <p:nvSpPr>
          <p:cNvPr id="133" name="Tekstvak 132">
            <a:extLst>
              <a:ext uri="{FF2B5EF4-FFF2-40B4-BE49-F238E27FC236}">
                <a16:creationId xmlns:a16="http://schemas.microsoft.com/office/drawing/2014/main" id="{914EBC4A-2857-40F5-AECF-2A2534205B5B}"/>
              </a:ext>
            </a:extLst>
          </p:cNvPr>
          <p:cNvSpPr txBox="1"/>
          <p:nvPr/>
        </p:nvSpPr>
        <p:spPr>
          <a:xfrm>
            <a:off x="3272726" y="1835484"/>
            <a:ext cx="2861351" cy="230832"/>
          </a:xfrm>
          <a:prstGeom prst="rect">
            <a:avLst/>
          </a:prstGeom>
          <a:noFill/>
        </p:spPr>
        <p:txBody>
          <a:bodyPr wrap="square" rtlCol="0">
            <a:spAutoFit/>
          </a:bodyPr>
          <a:lstStyle/>
          <a:p>
            <a:pPr algn="ctr" defTabSz="685800">
              <a:defRPr/>
            </a:pPr>
            <a:r>
              <a:rPr lang="nl-NL" sz="900" b="1" dirty="0">
                <a:solidFill>
                  <a:srgbClr val="DC1846"/>
                </a:solidFill>
                <a:latin typeface="Verdana Pro" panose="020B0604030504040204" pitchFamily="34" charset="0"/>
              </a:rPr>
              <a:t>Gemandateerden HLA-partijen</a:t>
            </a:r>
          </a:p>
        </p:txBody>
      </p:sp>
      <p:sp>
        <p:nvSpPr>
          <p:cNvPr id="66" name="Tekstvak 65">
            <a:extLst>
              <a:ext uri="{FF2B5EF4-FFF2-40B4-BE49-F238E27FC236}">
                <a16:creationId xmlns:a16="http://schemas.microsoft.com/office/drawing/2014/main" id="{AD13EC8B-FDE0-4AB9-A6B9-CCA2E5A5E4B5}"/>
              </a:ext>
            </a:extLst>
          </p:cNvPr>
          <p:cNvSpPr txBox="1"/>
          <p:nvPr/>
        </p:nvSpPr>
        <p:spPr>
          <a:xfrm>
            <a:off x="6143629" y="4866899"/>
            <a:ext cx="2338637" cy="438582"/>
          </a:xfrm>
          <a:prstGeom prst="rect">
            <a:avLst/>
          </a:prstGeom>
          <a:noFill/>
        </p:spPr>
        <p:txBody>
          <a:bodyPr wrap="square" anchor="ctr">
            <a:spAutoFit/>
          </a:bodyPr>
          <a:lstStyle/>
          <a:p>
            <a:pPr defTabSz="685800" fontAlgn="ctr">
              <a:tabLst>
                <a:tab pos="342900" algn="l"/>
              </a:tabLst>
              <a:defRPr/>
            </a:pPr>
            <a:r>
              <a:rPr lang="nl-NL" sz="750" dirty="0" err="1">
                <a:solidFill>
                  <a:srgbClr val="000000"/>
                </a:solidFill>
                <a:latin typeface="Verdana Pro" panose="020B0604030504040204" pitchFamily="34" charset="0"/>
              </a:rPr>
              <a:t>Karolijn</a:t>
            </a:r>
            <a:r>
              <a:rPr lang="nl-NL" sz="750" dirty="0">
                <a:solidFill>
                  <a:srgbClr val="000000"/>
                </a:solidFill>
                <a:latin typeface="Verdana Pro" panose="020B0604030504040204" pitchFamily="34" charset="0"/>
              </a:rPr>
              <a:t> Dulfer</a:t>
            </a:r>
          </a:p>
          <a:p>
            <a:pPr defTabSz="685800" fontAlgn="ctr">
              <a:tabLst>
                <a:tab pos="342900" algn="l"/>
              </a:tabLst>
              <a:defRPr/>
            </a:pPr>
            <a:r>
              <a:rPr lang="nl-NL" sz="750" i="1" dirty="0">
                <a:solidFill>
                  <a:srgbClr val="DC1846"/>
                </a:solidFill>
                <a:latin typeface="Verdana Pro" panose="020B0604030504040204" pitchFamily="34" charset="0"/>
              </a:rPr>
              <a:t>Pediatrisch psycholoog &amp; Universitair docent @ Erasmus MC</a:t>
            </a:r>
          </a:p>
        </p:txBody>
      </p:sp>
      <p:sp>
        <p:nvSpPr>
          <p:cNvPr id="67" name="Tekstvak 66">
            <a:extLst>
              <a:ext uri="{FF2B5EF4-FFF2-40B4-BE49-F238E27FC236}">
                <a16:creationId xmlns:a16="http://schemas.microsoft.com/office/drawing/2014/main" id="{355E5ACA-394C-4AE6-B627-E91858E00150}"/>
              </a:ext>
            </a:extLst>
          </p:cNvPr>
          <p:cNvSpPr txBox="1"/>
          <p:nvPr/>
        </p:nvSpPr>
        <p:spPr>
          <a:xfrm>
            <a:off x="4880236" y="2466532"/>
            <a:ext cx="1450190" cy="438582"/>
          </a:xfrm>
          <a:prstGeom prst="rect">
            <a:avLst/>
          </a:prstGeom>
          <a:noFill/>
        </p:spPr>
        <p:txBody>
          <a:bodyPr wrap="square" anchor="ctr">
            <a:spAutoFit/>
          </a:bodyPr>
          <a:lstStyle/>
          <a:p>
            <a:pPr defTabSz="685800" fontAlgn="ctr">
              <a:tabLst>
                <a:tab pos="342900" algn="l"/>
              </a:tabLst>
              <a:defRPr/>
            </a:pPr>
            <a:r>
              <a:rPr lang="nl-NL" sz="750" dirty="0">
                <a:solidFill>
                  <a:srgbClr val="000000"/>
                </a:solidFill>
                <a:latin typeface="Verdana Pro" panose="020B0604030504040204" pitchFamily="34" charset="0"/>
              </a:rPr>
              <a:t>Monique Schouten</a:t>
            </a:r>
          </a:p>
          <a:p>
            <a:pPr defTabSz="685800" fontAlgn="ctr">
              <a:tabLst>
                <a:tab pos="342900" algn="l"/>
              </a:tabLst>
              <a:defRPr/>
            </a:pPr>
            <a:r>
              <a:rPr lang="nl-NL" sz="750" i="1" dirty="0">
                <a:solidFill>
                  <a:srgbClr val="DC1846"/>
                </a:solidFill>
                <a:latin typeface="Verdana Pro" panose="020B0604030504040204" pitchFamily="34" charset="0"/>
              </a:rPr>
              <a:t>Verpleegkundig </a:t>
            </a:r>
            <a:r>
              <a:rPr lang="nl-NL" sz="750" i="1" dirty="0" err="1">
                <a:solidFill>
                  <a:srgbClr val="DC1846"/>
                </a:solidFill>
                <a:latin typeface="Verdana Pro" panose="020B0604030504040204" pitchFamily="34" charset="0"/>
              </a:rPr>
              <a:t>afdelings-hoofd</a:t>
            </a:r>
            <a:r>
              <a:rPr lang="nl-NL" sz="750" i="1" dirty="0">
                <a:solidFill>
                  <a:srgbClr val="DC1846"/>
                </a:solidFill>
                <a:latin typeface="Verdana Pro" panose="020B0604030504040204" pitchFamily="34" charset="0"/>
              </a:rPr>
              <a:t> @ Rijnstate </a:t>
            </a:r>
          </a:p>
        </p:txBody>
      </p:sp>
      <p:sp>
        <p:nvSpPr>
          <p:cNvPr id="71" name="Tekstvak 70">
            <a:extLst>
              <a:ext uri="{FF2B5EF4-FFF2-40B4-BE49-F238E27FC236}">
                <a16:creationId xmlns:a16="http://schemas.microsoft.com/office/drawing/2014/main" id="{CAB93D38-0754-4B3C-96FC-BDDC8BD680DC}"/>
              </a:ext>
            </a:extLst>
          </p:cNvPr>
          <p:cNvSpPr txBox="1"/>
          <p:nvPr/>
        </p:nvSpPr>
        <p:spPr>
          <a:xfrm>
            <a:off x="6972777" y="3356777"/>
            <a:ext cx="1447241" cy="438582"/>
          </a:xfrm>
          <a:prstGeom prst="rect">
            <a:avLst/>
          </a:prstGeom>
          <a:noFill/>
        </p:spPr>
        <p:txBody>
          <a:bodyPr wrap="square" anchor="ctr">
            <a:spAutoFit/>
          </a:bodyPr>
          <a:lstStyle/>
          <a:p>
            <a:pPr defTabSz="685800" fontAlgn="ctr">
              <a:tabLst>
                <a:tab pos="342900" algn="l"/>
              </a:tabLst>
              <a:defRPr/>
            </a:pPr>
            <a:r>
              <a:rPr lang="nl-NL" sz="750" dirty="0">
                <a:solidFill>
                  <a:srgbClr val="000000"/>
                </a:solidFill>
                <a:latin typeface="Verdana Pro" panose="020B0604030504040204" pitchFamily="34" charset="0"/>
              </a:rPr>
              <a:t>Hester Rippen</a:t>
            </a:r>
          </a:p>
          <a:p>
            <a:pPr defTabSz="685800" fontAlgn="ctr">
              <a:tabLst>
                <a:tab pos="342900" algn="l"/>
              </a:tabLst>
              <a:defRPr/>
            </a:pPr>
            <a:r>
              <a:rPr lang="nl-NL" sz="750" i="1" dirty="0">
                <a:solidFill>
                  <a:srgbClr val="DC1846"/>
                </a:solidFill>
                <a:latin typeface="Verdana Pro" panose="020B0604030504040204" pitchFamily="34" charset="0"/>
              </a:rPr>
              <a:t>Directeur @ Stichting Kind en Ziekenhuis</a:t>
            </a:r>
          </a:p>
        </p:txBody>
      </p:sp>
      <p:sp>
        <p:nvSpPr>
          <p:cNvPr id="73" name="Tekstvak 72">
            <a:extLst>
              <a:ext uri="{FF2B5EF4-FFF2-40B4-BE49-F238E27FC236}">
                <a16:creationId xmlns:a16="http://schemas.microsoft.com/office/drawing/2014/main" id="{1F063A6E-0CAA-4E8C-B102-6025444BB30A}"/>
              </a:ext>
            </a:extLst>
          </p:cNvPr>
          <p:cNvSpPr txBox="1"/>
          <p:nvPr/>
        </p:nvSpPr>
        <p:spPr>
          <a:xfrm>
            <a:off x="2943714" y="2561232"/>
            <a:ext cx="1287674" cy="553998"/>
          </a:xfrm>
          <a:prstGeom prst="rect">
            <a:avLst/>
          </a:prstGeom>
          <a:noFill/>
        </p:spPr>
        <p:txBody>
          <a:bodyPr wrap="square" anchor="ctr">
            <a:spAutoFit/>
          </a:bodyPr>
          <a:lstStyle/>
          <a:p>
            <a:pPr defTabSz="685800" fontAlgn="ctr">
              <a:tabLst>
                <a:tab pos="342900" algn="l"/>
              </a:tabLst>
              <a:defRPr/>
            </a:pPr>
            <a:r>
              <a:rPr lang="nl-NL" sz="750" dirty="0">
                <a:solidFill>
                  <a:srgbClr val="000000"/>
                </a:solidFill>
                <a:latin typeface="Verdana Pro" panose="020B0604030504040204" pitchFamily="34" charset="0"/>
              </a:rPr>
              <a:t>Wouter Staal</a:t>
            </a:r>
          </a:p>
          <a:p>
            <a:pPr defTabSz="685800" fontAlgn="ctr">
              <a:tabLst>
                <a:tab pos="342900" algn="l"/>
              </a:tabLst>
              <a:defRPr/>
            </a:pPr>
            <a:r>
              <a:rPr lang="nl-NL" sz="750" i="1" dirty="0">
                <a:solidFill>
                  <a:srgbClr val="DC1846"/>
                </a:solidFill>
                <a:latin typeface="Verdana Pro" panose="020B0604030504040204" pitchFamily="34" charset="0"/>
              </a:rPr>
              <a:t>Kind- en </a:t>
            </a:r>
            <a:r>
              <a:rPr lang="nl-NL" sz="750" i="1" dirty="0" err="1">
                <a:solidFill>
                  <a:srgbClr val="DC1846"/>
                </a:solidFill>
                <a:latin typeface="Verdana Pro" panose="020B0604030504040204" pitchFamily="34" charset="0"/>
              </a:rPr>
              <a:t>jeugd-psychiater</a:t>
            </a:r>
            <a:r>
              <a:rPr lang="nl-NL" sz="750" i="1" dirty="0">
                <a:solidFill>
                  <a:srgbClr val="DC1846"/>
                </a:solidFill>
                <a:latin typeface="Verdana Pro" panose="020B0604030504040204" pitchFamily="34" charset="0"/>
              </a:rPr>
              <a:t> @ Karakter (</a:t>
            </a:r>
            <a:r>
              <a:rPr lang="nl-NL" sz="750" i="1" dirty="0" err="1">
                <a:solidFill>
                  <a:srgbClr val="DC1846"/>
                </a:solidFill>
                <a:latin typeface="Verdana Pro" panose="020B0604030504040204" pitchFamily="34" charset="0"/>
              </a:rPr>
              <a:t>NVvPsychiaters</a:t>
            </a:r>
            <a:r>
              <a:rPr lang="nl-NL" sz="750" i="1" dirty="0">
                <a:solidFill>
                  <a:srgbClr val="DC1846"/>
                </a:solidFill>
                <a:latin typeface="Verdana Pro" panose="020B0604030504040204" pitchFamily="34" charset="0"/>
              </a:rPr>
              <a:t>)</a:t>
            </a:r>
          </a:p>
        </p:txBody>
      </p:sp>
      <p:pic>
        <p:nvPicPr>
          <p:cNvPr id="38" name="Picture 2" descr="Drs. Hester van Bommel - Pharos">
            <a:extLst>
              <a:ext uri="{FF2B5EF4-FFF2-40B4-BE49-F238E27FC236}">
                <a16:creationId xmlns:a16="http://schemas.microsoft.com/office/drawing/2014/main" id="{E133B3A5-C584-46A6-83C7-9086EFEAA224}"/>
              </a:ext>
            </a:extLst>
          </p:cNvPr>
          <p:cNvPicPr>
            <a:picLocks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3154340" y="4694917"/>
            <a:ext cx="356400" cy="356400"/>
          </a:xfrm>
          <a:prstGeom prst="ellipse">
            <a:avLst/>
          </a:prstGeom>
          <a:noFill/>
        </p:spPr>
      </p:pic>
      <p:pic>
        <p:nvPicPr>
          <p:cNvPr id="40" name="Afbeelding 39"/>
          <p:cNvPicPr>
            <a:picLocks noChangeAspect="1"/>
          </p:cNvPicPr>
          <p:nvPr/>
        </p:nvPicPr>
        <p:blipFill rotWithShape="1">
          <a:blip r:embed="rId12"/>
          <a:srcRect/>
          <a:stretch/>
        </p:blipFill>
        <p:spPr>
          <a:xfrm>
            <a:off x="850075" y="5179956"/>
            <a:ext cx="410400" cy="410400"/>
          </a:xfrm>
          <a:prstGeom prst="ellipse">
            <a:avLst/>
          </a:prstGeom>
        </p:spPr>
      </p:pic>
      <p:pic>
        <p:nvPicPr>
          <p:cNvPr id="41" name="Afbeelding 1"/>
          <p:cNvPicPr>
            <a:picLocks noChangeAspect="1"/>
          </p:cNvPicPr>
          <p:nvPr/>
        </p:nvPicPr>
        <p:blipFill rotWithShape="1">
          <a:blip r:embed="rId13" cstate="hqprint">
            <a:extLst>
              <a:ext uri="{28A0092B-C50C-407E-A947-70E740481C1C}">
                <a14:useLocalDpi xmlns:a14="http://schemas.microsoft.com/office/drawing/2010/main" val="0"/>
              </a:ext>
            </a:extLst>
          </a:blip>
          <a:srcRect t="6052" b="6052"/>
          <a:stretch/>
        </p:blipFill>
        <p:spPr bwMode="auto">
          <a:xfrm>
            <a:off x="5687949" y="4900388"/>
            <a:ext cx="356400" cy="356400"/>
          </a:xfrm>
          <a:prstGeom prst="ellipse">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pic>
        <p:nvPicPr>
          <p:cNvPr id="42" name="Picture 2" descr="Nicole van Eldik (@nieks) / Twitter"/>
          <p:cNvPicPr>
            <a:picLocks noChangeAspect="1" noChangeArrowheads="1"/>
          </p:cNvPicPr>
          <p:nvPr/>
        </p:nvPicPr>
        <p:blipFill rotWithShape="1">
          <a:blip r:embed="rId14" cstate="hqprint">
            <a:extLst>
              <a:ext uri="{28A0092B-C50C-407E-A947-70E740481C1C}">
                <a14:useLocalDpi xmlns:a14="http://schemas.microsoft.com/office/drawing/2010/main" val="0"/>
              </a:ext>
            </a:extLst>
          </a:blip>
          <a:srcRect/>
          <a:stretch/>
        </p:blipFill>
        <p:spPr bwMode="auto">
          <a:xfrm>
            <a:off x="4539283" y="3394799"/>
            <a:ext cx="356400" cy="356400"/>
          </a:xfrm>
          <a:prstGeom prst="ellipse">
            <a:avLst/>
          </a:prstGeom>
          <a:noFill/>
          <a:ln w="19050">
            <a:noFill/>
          </a:ln>
          <a:extLst>
            <a:ext uri="{909E8E84-426E-40DD-AFC4-6F175D3DCCD1}">
              <a14:hiddenFill xmlns:a14="http://schemas.microsoft.com/office/drawing/2010/main">
                <a:solidFill>
                  <a:srgbClr val="FFFFFF"/>
                </a:solidFill>
              </a14:hiddenFill>
            </a:ext>
          </a:extLst>
        </p:spPr>
      </p:pic>
      <p:pic>
        <p:nvPicPr>
          <p:cNvPr id="43" name="Afbeelding 2"/>
          <p:cNvPicPr>
            <a:picLocks noChangeAspect="1" noChangeArrowheads="1"/>
          </p:cNvPicPr>
          <p:nvPr/>
        </p:nvPicPr>
        <p:blipFill rotWithShape="1">
          <a:blip r:embed="rId15" cstate="hqprint">
            <a:extLst>
              <a:ext uri="{28A0092B-C50C-407E-A947-70E740481C1C}">
                <a14:useLocalDpi xmlns:a14="http://schemas.microsoft.com/office/drawing/2010/main" val="0"/>
              </a:ext>
            </a:extLst>
          </a:blip>
          <a:srcRect/>
          <a:stretch/>
        </p:blipFill>
        <p:spPr bwMode="auto">
          <a:xfrm>
            <a:off x="6574201" y="3389534"/>
            <a:ext cx="356400" cy="356400"/>
          </a:xfrm>
          <a:prstGeom prst="ellipse">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pic>
        <p:nvPicPr>
          <p:cNvPr id="44" name="Picture 2" descr="https://www.universiteitleiden.nl/binaries/content/gallery/ul2/portraits/social-and-behavioural-sciences/pedagogische-wetenschappen/orthopedagogiek/wouter-staal.jpg/wouter-staal.jpg/d200x250"/>
          <p:cNvPicPr>
            <a:picLocks noChangeAspect="1" noChangeArrowheads="1"/>
          </p:cNvPicPr>
          <p:nvPr/>
        </p:nvPicPr>
        <p:blipFill rotWithShape="1">
          <a:blip r:embed="rId16" cstate="hqprint">
            <a:extLst>
              <a:ext uri="{28A0092B-C50C-407E-A947-70E740481C1C}">
                <a14:useLocalDpi xmlns:a14="http://schemas.microsoft.com/office/drawing/2010/main" val="0"/>
              </a:ext>
            </a:extLst>
          </a:blip>
          <a:srcRect l="667" t="-134" r="-667" b="20134"/>
          <a:stretch/>
        </p:blipFill>
        <p:spPr bwMode="auto">
          <a:xfrm>
            <a:off x="2599173" y="2600852"/>
            <a:ext cx="356400" cy="356400"/>
          </a:xfrm>
          <a:prstGeom prst="ellipse">
            <a:avLst/>
          </a:prstGeom>
          <a:noFill/>
          <a:ln w="19050">
            <a:noFill/>
          </a:ln>
          <a:extLst>
            <a:ext uri="{909E8E84-426E-40DD-AFC4-6F175D3DCCD1}">
              <a14:hiddenFill xmlns:a14="http://schemas.microsoft.com/office/drawing/2010/main">
                <a:solidFill>
                  <a:srgbClr val="FFFFFF"/>
                </a:solidFill>
              </a14:hiddenFill>
            </a:ext>
          </a:extLst>
        </p:spPr>
      </p:pic>
      <p:sp>
        <p:nvSpPr>
          <p:cNvPr id="46" name="Tekstvak 45">
            <a:extLst>
              <a:ext uri="{FF2B5EF4-FFF2-40B4-BE49-F238E27FC236}">
                <a16:creationId xmlns:a16="http://schemas.microsoft.com/office/drawing/2014/main" id="{1F063A6E-0CAA-4E8C-B102-6025444BB30A}"/>
              </a:ext>
            </a:extLst>
          </p:cNvPr>
          <p:cNvSpPr txBox="1"/>
          <p:nvPr/>
        </p:nvSpPr>
        <p:spPr>
          <a:xfrm>
            <a:off x="1327099" y="3048698"/>
            <a:ext cx="1273058" cy="553998"/>
          </a:xfrm>
          <a:prstGeom prst="rect">
            <a:avLst/>
          </a:prstGeom>
          <a:noFill/>
        </p:spPr>
        <p:txBody>
          <a:bodyPr wrap="square" anchor="ctr">
            <a:spAutoFit/>
          </a:bodyPr>
          <a:lstStyle/>
          <a:p>
            <a:pPr defTabSz="685800" fontAlgn="ctr">
              <a:tabLst>
                <a:tab pos="342900" algn="l"/>
              </a:tabLst>
              <a:defRPr/>
            </a:pPr>
            <a:r>
              <a:rPr lang="nl-NL" sz="750" dirty="0">
                <a:solidFill>
                  <a:srgbClr val="000000"/>
                </a:solidFill>
                <a:latin typeface="Verdana Pro" panose="020B0604030504040204" pitchFamily="34" charset="0"/>
              </a:rPr>
              <a:t>Antonia Bouts</a:t>
            </a:r>
          </a:p>
          <a:p>
            <a:pPr defTabSz="685800" fontAlgn="ctr">
              <a:tabLst>
                <a:tab pos="342900" algn="l"/>
              </a:tabLst>
              <a:defRPr/>
            </a:pPr>
            <a:r>
              <a:rPr lang="nl-NL" sz="750" i="1" dirty="0">
                <a:solidFill>
                  <a:srgbClr val="DC1846"/>
                </a:solidFill>
                <a:latin typeface="Verdana Pro" panose="020B0604030504040204" pitchFamily="34" charset="0"/>
              </a:rPr>
              <a:t>Kinderarts @ Amsterdam UMC (NVK)</a:t>
            </a:r>
          </a:p>
        </p:txBody>
      </p:sp>
      <p:sp>
        <p:nvSpPr>
          <p:cNvPr id="47" name="Tekstvak 46">
            <a:extLst>
              <a:ext uri="{FF2B5EF4-FFF2-40B4-BE49-F238E27FC236}">
                <a16:creationId xmlns:a16="http://schemas.microsoft.com/office/drawing/2014/main" id="{1F063A6E-0CAA-4E8C-B102-6025444BB30A}"/>
              </a:ext>
            </a:extLst>
          </p:cNvPr>
          <p:cNvSpPr txBox="1"/>
          <p:nvPr/>
        </p:nvSpPr>
        <p:spPr>
          <a:xfrm>
            <a:off x="1275500" y="3456397"/>
            <a:ext cx="1293902" cy="669414"/>
          </a:xfrm>
          <a:prstGeom prst="rect">
            <a:avLst/>
          </a:prstGeom>
          <a:noFill/>
        </p:spPr>
        <p:txBody>
          <a:bodyPr wrap="square" anchor="ctr">
            <a:spAutoFit/>
          </a:bodyPr>
          <a:lstStyle/>
          <a:p>
            <a:pPr defTabSz="685800" fontAlgn="ctr">
              <a:tabLst>
                <a:tab pos="342900" algn="l"/>
              </a:tabLst>
              <a:defRPr/>
            </a:pPr>
            <a:r>
              <a:rPr lang="nl-NL" sz="750" dirty="0" err="1">
                <a:solidFill>
                  <a:srgbClr val="000000"/>
                </a:solidFill>
                <a:latin typeface="Verdana Pro" panose="020B0604030504040204" pitchFamily="34" charset="0"/>
              </a:rPr>
              <a:t>Raphaëla</a:t>
            </a:r>
            <a:r>
              <a:rPr lang="nl-NL" sz="750" dirty="0">
                <a:solidFill>
                  <a:srgbClr val="000000"/>
                </a:solidFill>
                <a:latin typeface="Verdana Pro" panose="020B0604030504040204" pitchFamily="34" charset="0"/>
              </a:rPr>
              <a:t> van Litsenburg</a:t>
            </a:r>
          </a:p>
          <a:p>
            <a:pPr defTabSz="685800" fontAlgn="ctr">
              <a:tabLst>
                <a:tab pos="342900" algn="l"/>
              </a:tabLst>
              <a:defRPr/>
            </a:pPr>
            <a:r>
              <a:rPr lang="nl-NL" sz="750" i="1" dirty="0">
                <a:solidFill>
                  <a:srgbClr val="DC1846"/>
                </a:solidFill>
                <a:latin typeface="Verdana Pro" panose="020B0604030504040204" pitchFamily="34" charset="0"/>
              </a:rPr>
              <a:t>Kinderarts @ Prinses Maxima Centrum (NVK)</a:t>
            </a:r>
          </a:p>
        </p:txBody>
      </p:sp>
      <p:sp>
        <p:nvSpPr>
          <p:cNvPr id="48" name="Tekstvak 47">
            <a:extLst>
              <a:ext uri="{FF2B5EF4-FFF2-40B4-BE49-F238E27FC236}">
                <a16:creationId xmlns:a16="http://schemas.microsoft.com/office/drawing/2014/main" id="{1F063A6E-0CAA-4E8C-B102-6025444BB30A}"/>
              </a:ext>
            </a:extLst>
          </p:cNvPr>
          <p:cNvSpPr txBox="1"/>
          <p:nvPr/>
        </p:nvSpPr>
        <p:spPr>
          <a:xfrm>
            <a:off x="2948348" y="3496789"/>
            <a:ext cx="1259728" cy="438582"/>
          </a:xfrm>
          <a:prstGeom prst="rect">
            <a:avLst/>
          </a:prstGeom>
          <a:noFill/>
        </p:spPr>
        <p:txBody>
          <a:bodyPr wrap="square" anchor="ctr">
            <a:spAutoFit/>
          </a:bodyPr>
          <a:lstStyle/>
          <a:p>
            <a:pPr defTabSz="685800" fontAlgn="ctr">
              <a:tabLst>
                <a:tab pos="342900" algn="l"/>
              </a:tabLst>
              <a:defRPr/>
            </a:pPr>
            <a:r>
              <a:rPr lang="nl-NL" sz="750" dirty="0">
                <a:solidFill>
                  <a:srgbClr val="000000"/>
                </a:solidFill>
                <a:latin typeface="Verdana Pro" panose="020B0604030504040204" pitchFamily="34" charset="0"/>
              </a:rPr>
              <a:t>Sanne Nijhof</a:t>
            </a:r>
          </a:p>
          <a:p>
            <a:pPr defTabSz="685800" fontAlgn="ctr">
              <a:tabLst>
                <a:tab pos="342900" algn="l"/>
              </a:tabLst>
              <a:defRPr/>
            </a:pPr>
            <a:r>
              <a:rPr lang="nl-NL" sz="750" i="1" dirty="0">
                <a:solidFill>
                  <a:srgbClr val="DC1846"/>
                </a:solidFill>
                <a:latin typeface="Verdana Pro" panose="020B0604030504040204" pitchFamily="34" charset="0"/>
              </a:rPr>
              <a:t>Kinderarts @ UMC Utrecht (NVK)</a:t>
            </a:r>
          </a:p>
        </p:txBody>
      </p:sp>
      <p:sp>
        <p:nvSpPr>
          <p:cNvPr id="49" name="Tekstvak 48">
            <a:extLst>
              <a:ext uri="{FF2B5EF4-FFF2-40B4-BE49-F238E27FC236}">
                <a16:creationId xmlns:a16="http://schemas.microsoft.com/office/drawing/2014/main" id="{1F063A6E-0CAA-4E8C-B102-6025444BB30A}"/>
              </a:ext>
            </a:extLst>
          </p:cNvPr>
          <p:cNvSpPr txBox="1"/>
          <p:nvPr/>
        </p:nvSpPr>
        <p:spPr>
          <a:xfrm>
            <a:off x="2943714" y="3094313"/>
            <a:ext cx="1358096" cy="438582"/>
          </a:xfrm>
          <a:prstGeom prst="rect">
            <a:avLst/>
          </a:prstGeom>
          <a:noFill/>
        </p:spPr>
        <p:txBody>
          <a:bodyPr wrap="square" anchor="ctr">
            <a:spAutoFit/>
          </a:bodyPr>
          <a:lstStyle/>
          <a:p>
            <a:pPr defTabSz="685800" fontAlgn="ctr">
              <a:tabLst>
                <a:tab pos="342900" algn="l"/>
              </a:tabLst>
              <a:defRPr/>
            </a:pPr>
            <a:r>
              <a:rPr lang="nl-NL" sz="750" dirty="0">
                <a:solidFill>
                  <a:srgbClr val="000000"/>
                </a:solidFill>
                <a:latin typeface="Verdana Pro" panose="020B0604030504040204" pitchFamily="34" charset="0"/>
              </a:rPr>
              <a:t>Marjon Cnossen</a:t>
            </a:r>
          </a:p>
          <a:p>
            <a:pPr defTabSz="685800" fontAlgn="ctr">
              <a:tabLst>
                <a:tab pos="342900" algn="l"/>
              </a:tabLst>
              <a:defRPr/>
            </a:pPr>
            <a:r>
              <a:rPr lang="nl-NL" sz="750" i="1" dirty="0">
                <a:solidFill>
                  <a:srgbClr val="DC1846"/>
                </a:solidFill>
                <a:latin typeface="Verdana Pro" panose="020B0604030504040204" pitchFamily="34" charset="0"/>
              </a:rPr>
              <a:t>Kinderarts @ Erasmus MC (NVK)</a:t>
            </a:r>
          </a:p>
        </p:txBody>
      </p:sp>
      <p:pic>
        <p:nvPicPr>
          <p:cNvPr id="52" name="Picture 2" descr="Prinses Máxima Centrum - Research"/>
          <p:cNvPicPr>
            <a:picLocks noChangeAspect="1" noChangeArrowheads="1"/>
          </p:cNvPicPr>
          <p:nvPr/>
        </p:nvPicPr>
        <p:blipFill rotWithShape="1">
          <a:blip r:embed="rId17" cstate="hqprint">
            <a:extLst>
              <a:ext uri="{28A0092B-C50C-407E-A947-70E740481C1C}">
                <a14:useLocalDpi xmlns:a14="http://schemas.microsoft.com/office/drawing/2010/main" val="0"/>
              </a:ext>
            </a:extLst>
          </a:blip>
          <a:srcRect/>
          <a:stretch/>
        </p:blipFill>
        <p:spPr bwMode="auto">
          <a:xfrm>
            <a:off x="936771" y="3560871"/>
            <a:ext cx="337163" cy="356400"/>
          </a:xfrm>
          <a:prstGeom prst="ellipse">
            <a:avLst/>
          </a:prstGeom>
          <a:noFill/>
          <a:ln w="19050">
            <a:noFill/>
          </a:ln>
          <a:extLst>
            <a:ext uri="{909E8E84-426E-40DD-AFC4-6F175D3DCCD1}">
              <a14:hiddenFill xmlns:a14="http://schemas.microsoft.com/office/drawing/2010/main">
                <a:solidFill>
                  <a:srgbClr val="FFFFFF"/>
                </a:solidFill>
              </a14:hiddenFill>
            </a:ext>
          </a:extLst>
        </p:spPr>
      </p:pic>
      <p:pic>
        <p:nvPicPr>
          <p:cNvPr id="1028" name="Picture 4" descr="Marjon H. Cnossen"/>
          <p:cNvPicPr>
            <a:picLocks noChangeAspect="1" noChangeArrowheads="1"/>
          </p:cNvPicPr>
          <p:nvPr/>
        </p:nvPicPr>
        <p:blipFill>
          <a:blip r:embed="rId18" cstate="hqprint">
            <a:extLst>
              <a:ext uri="{28A0092B-C50C-407E-A947-70E740481C1C}">
                <a14:useLocalDpi xmlns:a14="http://schemas.microsoft.com/office/drawing/2010/main" val="0"/>
              </a:ext>
            </a:extLst>
          </a:blip>
          <a:srcRect/>
          <a:stretch>
            <a:fillRect/>
          </a:stretch>
        </p:blipFill>
        <p:spPr bwMode="auto">
          <a:xfrm>
            <a:off x="2598764" y="3150717"/>
            <a:ext cx="356400" cy="356400"/>
          </a:xfrm>
          <a:prstGeom prst="ellipse">
            <a:avLst/>
          </a:prstGeom>
          <a:noFill/>
          <a:extLst>
            <a:ext uri="{909E8E84-426E-40DD-AFC4-6F175D3DCCD1}">
              <a14:hiddenFill xmlns:a14="http://schemas.microsoft.com/office/drawing/2010/main">
                <a:solidFill>
                  <a:srgbClr val="FFFFFF"/>
                </a:solidFill>
              </a14:hiddenFill>
            </a:ext>
          </a:extLst>
        </p:spPr>
      </p:pic>
      <p:pic>
        <p:nvPicPr>
          <p:cNvPr id="1030" name="Picture 6" descr="Sanne Nijhof"/>
          <p:cNvPicPr>
            <a:picLocks noChangeAspect="1" noChangeArrowheads="1"/>
          </p:cNvPicPr>
          <p:nvPr/>
        </p:nvPicPr>
        <p:blipFill>
          <a:blip r:embed="rId19" cstate="hqprint">
            <a:extLst>
              <a:ext uri="{28A0092B-C50C-407E-A947-70E740481C1C}">
                <a14:useLocalDpi xmlns:a14="http://schemas.microsoft.com/office/drawing/2010/main" val="0"/>
              </a:ext>
            </a:extLst>
          </a:blip>
          <a:srcRect/>
          <a:stretch>
            <a:fillRect/>
          </a:stretch>
        </p:blipFill>
        <p:spPr bwMode="auto">
          <a:xfrm>
            <a:off x="2598764" y="3514988"/>
            <a:ext cx="356400" cy="356400"/>
          </a:xfrm>
          <a:prstGeom prst="ellipse">
            <a:avLst/>
          </a:prstGeom>
          <a:noFill/>
          <a:extLst>
            <a:ext uri="{909E8E84-426E-40DD-AFC4-6F175D3DCCD1}">
              <a14:hiddenFill xmlns:a14="http://schemas.microsoft.com/office/drawing/2010/main">
                <a:solidFill>
                  <a:srgbClr val="FFFFFF"/>
                </a:solidFill>
              </a14:hiddenFill>
            </a:ext>
          </a:extLst>
        </p:spPr>
      </p:pic>
      <p:pic>
        <p:nvPicPr>
          <p:cNvPr id="55" name="Picture 2" descr="https://www.cyberpoli.nl/uploads/files/4512_2c2288.jpg"/>
          <p:cNvPicPr>
            <a:picLocks noChangeAspect="1" noChangeArrowheads="1"/>
          </p:cNvPicPr>
          <p:nvPr/>
        </p:nvPicPr>
        <p:blipFill rotWithShape="1">
          <a:blip r:embed="rId20" cstate="hqprint">
            <a:extLst>
              <a:ext uri="{28A0092B-C50C-407E-A947-70E740481C1C}">
                <a14:useLocalDpi xmlns:a14="http://schemas.microsoft.com/office/drawing/2010/main" val="0"/>
              </a:ext>
            </a:extLst>
          </a:blip>
          <a:srcRect l="24863" r="24863"/>
          <a:stretch/>
        </p:blipFill>
        <p:spPr bwMode="auto">
          <a:xfrm>
            <a:off x="935717" y="3078284"/>
            <a:ext cx="356400" cy="356400"/>
          </a:xfrm>
          <a:prstGeom prst="ellipse">
            <a:avLst/>
          </a:prstGeom>
          <a:noFill/>
          <a:ln w="19050">
            <a:noFill/>
          </a:ln>
          <a:extLst>
            <a:ext uri="{909E8E84-426E-40DD-AFC4-6F175D3DCCD1}">
              <a14:hiddenFill xmlns:a14="http://schemas.microsoft.com/office/drawing/2010/main">
                <a:solidFill>
                  <a:srgbClr val="FFFFFF"/>
                </a:solidFill>
              </a14:hiddenFill>
            </a:ext>
          </a:extLst>
        </p:spPr>
      </p:pic>
      <p:pic>
        <p:nvPicPr>
          <p:cNvPr id="3" name="Afbeelding 1"/>
          <p:cNvPicPr>
            <a:picLocks noChangeAspect="1" noChangeArrowheads="1"/>
          </p:cNvPicPr>
          <p:nvPr/>
        </p:nvPicPr>
        <p:blipFill rotWithShape="1">
          <a:blip r:embed="rId21">
            <a:extLst>
              <a:ext uri="{28A0092B-C50C-407E-A947-70E740481C1C}">
                <a14:useLocalDpi xmlns:a14="http://schemas.microsoft.com/office/drawing/2010/main" val="0"/>
              </a:ext>
            </a:extLst>
          </a:blip>
          <a:srcRect l="1531" t="5321" r="-1531" b="15071"/>
          <a:stretch/>
        </p:blipFill>
        <p:spPr bwMode="auto">
          <a:xfrm>
            <a:off x="4541292" y="2511110"/>
            <a:ext cx="356400" cy="356400"/>
          </a:xfrm>
          <a:prstGeom prst="ellipse">
            <a:avLst/>
          </a:prstGeom>
          <a:noFill/>
          <a:extLst>
            <a:ext uri="{909E8E84-426E-40DD-AFC4-6F175D3DCCD1}">
              <a14:hiddenFill xmlns:a14="http://schemas.microsoft.com/office/drawing/2010/main">
                <a:solidFill>
                  <a:srgbClr val="FFFFFF"/>
                </a:solidFill>
              </a14:hiddenFill>
            </a:ext>
          </a:extLst>
        </p:spPr>
      </p:pic>
      <p:sp>
        <p:nvSpPr>
          <p:cNvPr id="56" name="Tekstvak 55">
            <a:extLst>
              <a:ext uri="{FF2B5EF4-FFF2-40B4-BE49-F238E27FC236}">
                <a16:creationId xmlns:a16="http://schemas.microsoft.com/office/drawing/2014/main" id="{AD13EC8B-FDE0-4AB9-A6B9-CCA2E5A5E4B5}"/>
              </a:ext>
            </a:extLst>
          </p:cNvPr>
          <p:cNvSpPr txBox="1"/>
          <p:nvPr/>
        </p:nvSpPr>
        <p:spPr>
          <a:xfrm>
            <a:off x="3541124" y="5149790"/>
            <a:ext cx="2338637" cy="438582"/>
          </a:xfrm>
          <a:prstGeom prst="rect">
            <a:avLst/>
          </a:prstGeom>
          <a:noFill/>
        </p:spPr>
        <p:txBody>
          <a:bodyPr wrap="square" anchor="ctr">
            <a:spAutoFit/>
          </a:bodyPr>
          <a:lstStyle/>
          <a:p>
            <a:pPr defTabSz="685800" fontAlgn="ctr">
              <a:tabLst>
                <a:tab pos="342900" algn="l"/>
              </a:tabLst>
              <a:defRPr/>
            </a:pPr>
            <a:r>
              <a:rPr lang="nl-NL" sz="750" dirty="0">
                <a:solidFill>
                  <a:srgbClr val="000000"/>
                </a:solidFill>
                <a:latin typeface="Verdana Pro" panose="020B0604030504040204" pitchFamily="34" charset="0"/>
              </a:rPr>
              <a:t>Jorien van Treeck</a:t>
            </a:r>
          </a:p>
          <a:p>
            <a:pPr defTabSz="685800" fontAlgn="ctr">
              <a:tabLst>
                <a:tab pos="342900" algn="l"/>
              </a:tabLst>
              <a:defRPr/>
            </a:pPr>
            <a:r>
              <a:rPr lang="nl-NL" sz="750" i="1" dirty="0">
                <a:solidFill>
                  <a:srgbClr val="DC1846"/>
                </a:solidFill>
                <a:latin typeface="Verdana Pro" panose="020B0604030504040204" pitchFamily="34" charset="0"/>
              </a:rPr>
              <a:t>Senior adviseur/ projectleider gezondheidsvaardigheden @ </a:t>
            </a:r>
            <a:r>
              <a:rPr lang="nl-NL" sz="750" i="1" dirty="0" err="1">
                <a:solidFill>
                  <a:srgbClr val="DC1846"/>
                </a:solidFill>
                <a:latin typeface="Verdana Pro" panose="020B0604030504040204" pitchFamily="34" charset="0"/>
              </a:rPr>
              <a:t>Pharos</a:t>
            </a:r>
            <a:endParaRPr lang="nl-NL" sz="750" i="1" dirty="0">
              <a:solidFill>
                <a:srgbClr val="DC1846"/>
              </a:solidFill>
              <a:latin typeface="Verdana Pro" panose="020B0604030504040204" pitchFamily="34" charset="0"/>
            </a:endParaRPr>
          </a:p>
        </p:txBody>
      </p:sp>
      <p:pic>
        <p:nvPicPr>
          <p:cNvPr id="7" name="Picture 2" descr="https://www.pharos.nl/wp-content/uploads/2022/03/Jorien-van-Treek-1280x1280.jpg"/>
          <p:cNvPicPr>
            <a:picLocks noChangeAspect="1" noChangeArrowheads="1"/>
          </p:cNvPicPr>
          <p:nvPr/>
        </p:nvPicPr>
        <p:blipFill>
          <a:blip r:embed="rId22" cstate="hqprint">
            <a:extLst>
              <a:ext uri="{28A0092B-C50C-407E-A947-70E740481C1C}">
                <a14:useLocalDpi xmlns:a14="http://schemas.microsoft.com/office/drawing/2010/main" val="0"/>
              </a:ext>
            </a:extLst>
          </a:blip>
          <a:srcRect/>
          <a:stretch>
            <a:fillRect/>
          </a:stretch>
        </p:blipFill>
        <p:spPr bwMode="auto">
          <a:xfrm>
            <a:off x="3156245" y="5148522"/>
            <a:ext cx="356400" cy="356400"/>
          </a:xfrm>
          <a:prstGeom prst="ellipse">
            <a:avLst/>
          </a:prstGeom>
          <a:noFill/>
          <a:extLst>
            <a:ext uri="{909E8E84-426E-40DD-AFC4-6F175D3DCCD1}">
              <a14:hiddenFill xmlns:a14="http://schemas.microsoft.com/office/drawing/2010/main">
                <a:solidFill>
                  <a:srgbClr val="FFFFFF"/>
                </a:solidFill>
              </a14:hiddenFill>
            </a:ext>
          </a:extLst>
        </p:spPr>
      </p:pic>
      <p:pic>
        <p:nvPicPr>
          <p:cNvPr id="1026" name="Picture 2" descr="Wie is Patiëntenfederatie Nederland"/>
          <p:cNvPicPr>
            <a:picLocks noChangeAspect="1" noChangeArrowheads="1"/>
          </p:cNvPicPr>
          <p:nvPr/>
        </p:nvPicPr>
        <p:blipFill>
          <a:blip r:embed="rId23" cstate="hqprint">
            <a:extLst>
              <a:ext uri="{28A0092B-C50C-407E-A947-70E740481C1C}">
                <a14:useLocalDpi xmlns:a14="http://schemas.microsoft.com/office/drawing/2010/main" val="0"/>
              </a:ext>
            </a:extLst>
          </a:blip>
          <a:srcRect/>
          <a:stretch>
            <a:fillRect/>
          </a:stretch>
        </p:blipFill>
        <p:spPr bwMode="auto">
          <a:xfrm>
            <a:off x="6599932" y="2961866"/>
            <a:ext cx="356400" cy="356400"/>
          </a:xfrm>
          <a:prstGeom prst="ellipse">
            <a:avLst/>
          </a:prstGeom>
          <a:noFill/>
          <a:extLst>
            <a:ext uri="{909E8E84-426E-40DD-AFC4-6F175D3DCCD1}">
              <a14:hiddenFill xmlns:a14="http://schemas.microsoft.com/office/drawing/2010/main">
                <a:solidFill>
                  <a:srgbClr val="FFFFFF"/>
                </a:solidFill>
              </a14:hiddenFill>
            </a:ext>
          </a:extLst>
        </p:spPr>
      </p:pic>
      <p:sp>
        <p:nvSpPr>
          <p:cNvPr id="57" name="Tekstvak 56">
            <a:extLst>
              <a:ext uri="{FF2B5EF4-FFF2-40B4-BE49-F238E27FC236}">
                <a16:creationId xmlns:a16="http://schemas.microsoft.com/office/drawing/2014/main" id="{CAB93D38-0754-4B3C-96FC-BDDC8BD680DC}"/>
              </a:ext>
            </a:extLst>
          </p:cNvPr>
          <p:cNvSpPr txBox="1"/>
          <p:nvPr/>
        </p:nvSpPr>
        <p:spPr>
          <a:xfrm>
            <a:off x="6961991" y="2907362"/>
            <a:ext cx="1447241" cy="438582"/>
          </a:xfrm>
          <a:prstGeom prst="rect">
            <a:avLst/>
          </a:prstGeom>
          <a:noFill/>
        </p:spPr>
        <p:txBody>
          <a:bodyPr wrap="square" anchor="ctr">
            <a:spAutoFit/>
          </a:bodyPr>
          <a:lstStyle/>
          <a:p>
            <a:pPr defTabSz="685800" fontAlgn="ctr">
              <a:tabLst>
                <a:tab pos="342900" algn="l"/>
              </a:tabLst>
              <a:defRPr/>
            </a:pPr>
            <a:r>
              <a:rPr lang="nl-NL" sz="750" dirty="0">
                <a:solidFill>
                  <a:srgbClr val="000000"/>
                </a:solidFill>
                <a:latin typeface="Verdana Pro" panose="020B0604030504040204" pitchFamily="34" charset="0"/>
              </a:rPr>
              <a:t>Edith Dekker</a:t>
            </a:r>
          </a:p>
          <a:p>
            <a:pPr fontAlgn="ctr">
              <a:tabLst>
                <a:tab pos="342900" algn="l"/>
              </a:tabLst>
              <a:defRPr/>
            </a:pPr>
            <a:r>
              <a:rPr lang="nl-NL" sz="750" i="1" dirty="0">
                <a:solidFill>
                  <a:srgbClr val="DC1846"/>
                </a:solidFill>
                <a:latin typeface="Verdana Pro" panose="020B0604030504040204" pitchFamily="34" charset="0"/>
              </a:rPr>
              <a:t>Senior adviseur patiëntbelang PFN</a:t>
            </a:r>
          </a:p>
        </p:txBody>
      </p:sp>
      <p:pic>
        <p:nvPicPr>
          <p:cNvPr id="9" name="Picture 2" descr="Martijn Oude Voshaar"/>
          <p:cNvPicPr>
            <a:picLocks noChangeAspect="1" noChangeArrowheads="1"/>
          </p:cNvPicPr>
          <p:nvPr/>
        </p:nvPicPr>
        <p:blipFill>
          <a:blip r:embed="rId24" cstate="hqprint">
            <a:extLst>
              <a:ext uri="{28A0092B-C50C-407E-A947-70E740481C1C}">
                <a14:useLocalDpi xmlns:a14="http://schemas.microsoft.com/office/drawing/2010/main" val="0"/>
              </a:ext>
            </a:extLst>
          </a:blip>
          <a:srcRect/>
          <a:stretch>
            <a:fillRect/>
          </a:stretch>
        </p:blipFill>
        <p:spPr bwMode="auto">
          <a:xfrm>
            <a:off x="5697070" y="5326722"/>
            <a:ext cx="356400" cy="356400"/>
          </a:xfrm>
          <a:prstGeom prst="ellipse">
            <a:avLst/>
          </a:prstGeom>
          <a:noFill/>
          <a:extLst>
            <a:ext uri="{909E8E84-426E-40DD-AFC4-6F175D3DCCD1}">
              <a14:hiddenFill xmlns:a14="http://schemas.microsoft.com/office/drawing/2010/main">
                <a:solidFill>
                  <a:srgbClr val="FFFFFF"/>
                </a:solidFill>
              </a14:hiddenFill>
            </a:ext>
          </a:extLst>
        </p:spPr>
      </p:pic>
      <p:sp>
        <p:nvSpPr>
          <p:cNvPr id="62" name="Tekstvak 61">
            <a:extLst>
              <a:ext uri="{FF2B5EF4-FFF2-40B4-BE49-F238E27FC236}">
                <a16:creationId xmlns:a16="http://schemas.microsoft.com/office/drawing/2014/main" id="{AD13EC8B-FDE0-4AB9-A6B9-CCA2E5A5E4B5}"/>
              </a:ext>
            </a:extLst>
          </p:cNvPr>
          <p:cNvSpPr txBox="1"/>
          <p:nvPr/>
        </p:nvSpPr>
        <p:spPr>
          <a:xfrm>
            <a:off x="6142498" y="5271135"/>
            <a:ext cx="2338637" cy="438582"/>
          </a:xfrm>
          <a:prstGeom prst="rect">
            <a:avLst/>
          </a:prstGeom>
          <a:noFill/>
        </p:spPr>
        <p:txBody>
          <a:bodyPr wrap="square" anchor="ctr">
            <a:spAutoFit/>
          </a:bodyPr>
          <a:lstStyle/>
          <a:p>
            <a:pPr defTabSz="685800" fontAlgn="ctr">
              <a:tabLst>
                <a:tab pos="342900" algn="l"/>
              </a:tabLst>
              <a:defRPr/>
            </a:pPr>
            <a:r>
              <a:rPr lang="nl-NL" sz="750" dirty="0">
                <a:solidFill>
                  <a:srgbClr val="000000"/>
                </a:solidFill>
                <a:latin typeface="Verdana Pro" panose="020B0604030504040204" pitchFamily="34" charset="0"/>
              </a:rPr>
              <a:t>Martijn Oude Voshaar</a:t>
            </a:r>
          </a:p>
          <a:p>
            <a:pPr defTabSz="685800" fontAlgn="ctr">
              <a:tabLst>
                <a:tab pos="342900" algn="l"/>
              </a:tabLst>
              <a:defRPr/>
            </a:pPr>
            <a:r>
              <a:rPr lang="nl-NL" sz="750" i="1" dirty="0">
                <a:solidFill>
                  <a:srgbClr val="DC1846"/>
                </a:solidFill>
                <a:latin typeface="Verdana Pro" panose="020B0604030504040204" pitchFamily="34" charset="0"/>
              </a:rPr>
              <a:t>Senior onderzoeker @ Universiteit Twente &amp; Methodoloog Uitkomstgerichte Zorg</a:t>
            </a:r>
          </a:p>
        </p:txBody>
      </p:sp>
      <p:sp>
        <p:nvSpPr>
          <p:cNvPr id="58" name="Tekstvak 57">
            <a:extLst>
              <a:ext uri="{FF2B5EF4-FFF2-40B4-BE49-F238E27FC236}">
                <a16:creationId xmlns:a16="http://schemas.microsoft.com/office/drawing/2014/main" id="{1F063A6E-0CAA-4E8C-B102-6025444BB30A}"/>
              </a:ext>
            </a:extLst>
          </p:cNvPr>
          <p:cNvSpPr txBox="1"/>
          <p:nvPr/>
        </p:nvSpPr>
        <p:spPr>
          <a:xfrm>
            <a:off x="2948831" y="3876641"/>
            <a:ext cx="1447241" cy="438582"/>
          </a:xfrm>
          <a:prstGeom prst="rect">
            <a:avLst/>
          </a:prstGeom>
          <a:noFill/>
        </p:spPr>
        <p:txBody>
          <a:bodyPr wrap="square" anchor="ctr">
            <a:spAutoFit/>
          </a:bodyPr>
          <a:lstStyle/>
          <a:p>
            <a:pPr defTabSz="685800" fontAlgn="ctr">
              <a:tabLst>
                <a:tab pos="342900" algn="l"/>
              </a:tabLst>
              <a:defRPr/>
            </a:pPr>
            <a:r>
              <a:rPr lang="nl-NL" sz="750" dirty="0">
                <a:solidFill>
                  <a:srgbClr val="000000"/>
                </a:solidFill>
                <a:latin typeface="Verdana Pro" panose="020B0604030504040204" pitchFamily="34" charset="0"/>
              </a:rPr>
              <a:t>Jan-Willem Gorter</a:t>
            </a:r>
          </a:p>
          <a:p>
            <a:pPr defTabSz="685800" fontAlgn="ctr">
              <a:tabLst>
                <a:tab pos="342900" algn="l"/>
              </a:tabLst>
              <a:defRPr/>
            </a:pPr>
            <a:r>
              <a:rPr lang="nl-NL" sz="750" i="1" dirty="0">
                <a:solidFill>
                  <a:srgbClr val="DC1846"/>
                </a:solidFill>
                <a:latin typeface="Verdana Pro" panose="020B0604030504040204" pitchFamily="34" charset="0"/>
              </a:rPr>
              <a:t>Kinderrevalidatiearts (VRA)</a:t>
            </a:r>
          </a:p>
        </p:txBody>
      </p:sp>
      <p:pic>
        <p:nvPicPr>
          <p:cNvPr id="59" name="Picture 2" descr="Jan Willem Gorter benoemd tot hoogleraar Kinderrevalidatiegeneeskunde - UMC  Utrecht"/>
          <p:cNvPicPr>
            <a:picLocks noChangeAspect="1" noChangeArrowheads="1"/>
          </p:cNvPicPr>
          <p:nvPr/>
        </p:nvPicPr>
        <p:blipFill rotWithShape="1">
          <a:blip r:embed="rId25" cstate="hqprint">
            <a:extLst>
              <a:ext uri="{28A0092B-C50C-407E-A947-70E740481C1C}">
                <a14:useLocalDpi xmlns:a14="http://schemas.microsoft.com/office/drawing/2010/main" val="0"/>
              </a:ext>
            </a:extLst>
          </a:blip>
          <a:srcRect l="603" r="603"/>
          <a:stretch/>
        </p:blipFill>
        <p:spPr bwMode="auto">
          <a:xfrm>
            <a:off x="2589572" y="3920307"/>
            <a:ext cx="356400" cy="356400"/>
          </a:xfrm>
          <a:prstGeom prst="ellipse">
            <a:avLst/>
          </a:prstGeom>
          <a:noFill/>
          <a:extLst>
            <a:ext uri="{909E8E84-426E-40DD-AFC4-6F175D3DCCD1}">
              <a14:hiddenFill xmlns:a14="http://schemas.microsoft.com/office/drawing/2010/main">
                <a:solidFill>
                  <a:srgbClr val="FFFFFF"/>
                </a:solidFill>
              </a14:hiddenFill>
            </a:ext>
          </a:extLst>
        </p:spPr>
      </p:pic>
      <p:sp>
        <p:nvSpPr>
          <p:cNvPr id="14" name="Tijdelijke aanduiding voor tekst 4">
            <a:extLst>
              <a:ext uri="{FF2B5EF4-FFF2-40B4-BE49-F238E27FC236}">
                <a16:creationId xmlns:a16="http://schemas.microsoft.com/office/drawing/2014/main" id="{753ED9BC-7B59-87BD-B07A-E6D10A46D025}"/>
              </a:ext>
            </a:extLst>
          </p:cNvPr>
          <p:cNvSpPr txBox="1">
            <a:spLocks/>
          </p:cNvSpPr>
          <p:nvPr/>
        </p:nvSpPr>
        <p:spPr>
          <a:xfrm>
            <a:off x="628650" y="575172"/>
            <a:ext cx="7674865" cy="554363"/>
          </a:xfrm>
          <a:prstGeom prst="rect">
            <a:avLst/>
          </a:prstGeom>
        </p:spPr>
        <p:txBody>
          <a:bodyPr/>
          <a:lstStyle>
            <a:lvl1pPr marL="180000" indent="-180000" algn="l" defTabSz="914400" rtl="0" eaLnBrk="1" latinLnBrk="0" hangingPunct="1">
              <a:lnSpc>
                <a:spcPts val="2460"/>
              </a:lnSpc>
              <a:spcBef>
                <a:spcPts val="0"/>
              </a:spcBef>
              <a:buFont typeface="Arial" panose="020B0604020202020204" pitchFamily="34" charset="0"/>
              <a:buChar char="•"/>
              <a:defRPr sz="1750" kern="1200" baseline="0">
                <a:solidFill>
                  <a:schemeClr val="tx1"/>
                </a:solidFill>
                <a:latin typeface="+mn-lt"/>
                <a:ea typeface="+mn-ea"/>
                <a:cs typeface="+mn-cs"/>
              </a:defRPr>
            </a:lvl1pPr>
            <a:lvl2pPr marL="360000" indent="-180000" algn="l" defTabSz="914400" rtl="0" eaLnBrk="1" latinLnBrk="0" hangingPunct="1">
              <a:lnSpc>
                <a:spcPts val="2460"/>
              </a:lnSpc>
              <a:spcBef>
                <a:spcPts val="0"/>
              </a:spcBef>
              <a:buFont typeface="Arial" panose="020B0604020202020204" pitchFamily="34" charset="0"/>
              <a:buChar char="•"/>
              <a:defRPr sz="1750" kern="1200" baseline="0">
                <a:solidFill>
                  <a:schemeClr val="tx1"/>
                </a:solidFill>
                <a:latin typeface="+mn-lt"/>
                <a:ea typeface="+mn-ea"/>
                <a:cs typeface="+mn-cs"/>
              </a:defRPr>
            </a:lvl2pPr>
            <a:lvl3pPr marL="540000" indent="-180000" algn="l" defTabSz="914400" rtl="0" eaLnBrk="1" latinLnBrk="0" hangingPunct="1">
              <a:lnSpc>
                <a:spcPts val="2460"/>
              </a:lnSpc>
              <a:spcBef>
                <a:spcPts val="0"/>
              </a:spcBef>
              <a:buFont typeface="Arial" panose="020B0604020202020204" pitchFamily="34" charset="0"/>
              <a:buChar char="•"/>
              <a:defRPr sz="1750" kern="1200" baseline="0">
                <a:solidFill>
                  <a:schemeClr val="tx1"/>
                </a:solidFill>
                <a:latin typeface="+mn-lt"/>
                <a:ea typeface="+mn-ea"/>
                <a:cs typeface="+mn-cs"/>
              </a:defRPr>
            </a:lvl3pPr>
            <a:lvl4pPr marL="720000" indent="-180000" algn="l" defTabSz="914400" rtl="0" eaLnBrk="1" latinLnBrk="0" hangingPunct="1">
              <a:lnSpc>
                <a:spcPts val="2460"/>
              </a:lnSpc>
              <a:spcBef>
                <a:spcPts val="0"/>
              </a:spcBef>
              <a:buFont typeface="Arial" panose="020B0604020202020204" pitchFamily="34" charset="0"/>
              <a:buChar char="•"/>
              <a:defRPr sz="1750" kern="1200" baseline="0">
                <a:solidFill>
                  <a:schemeClr val="tx1"/>
                </a:solidFill>
                <a:latin typeface="+mn-lt"/>
                <a:ea typeface="+mn-ea"/>
                <a:cs typeface="+mn-cs"/>
              </a:defRPr>
            </a:lvl4pPr>
            <a:lvl5pPr marL="900000" indent="-180000" algn="l" defTabSz="914400" rtl="0" eaLnBrk="1" latinLnBrk="0" hangingPunct="1">
              <a:lnSpc>
                <a:spcPts val="2460"/>
              </a:lnSpc>
              <a:spcBef>
                <a:spcPts val="0"/>
              </a:spcBef>
              <a:buFont typeface="Arial" panose="020B0604020202020204" pitchFamily="34" charset="0"/>
              <a:buChar char="•"/>
              <a:defRPr sz="175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260"/>
              </a:lnSpc>
              <a:buNone/>
            </a:pPr>
            <a:r>
              <a:rPr lang="nl-NL" sz="3500" dirty="0">
                <a:solidFill>
                  <a:schemeClr val="accent2"/>
                </a:solidFill>
              </a:rPr>
              <a:t>Welkom namens de </a:t>
            </a:r>
          </a:p>
          <a:p>
            <a:pPr marL="0" indent="0">
              <a:lnSpc>
                <a:spcPts val="4260"/>
              </a:lnSpc>
              <a:buNone/>
            </a:pPr>
            <a:r>
              <a:rPr lang="nl-NL" sz="3500" dirty="0">
                <a:solidFill>
                  <a:schemeClr val="accent2"/>
                </a:solidFill>
              </a:rPr>
              <a:t>Werkgroep Generieke </a:t>
            </a:r>
            <a:r>
              <a:rPr lang="nl-NL" sz="3500" dirty="0" err="1">
                <a:solidFill>
                  <a:schemeClr val="accent2"/>
                </a:solidFill>
              </a:rPr>
              <a:t>PROMs</a:t>
            </a:r>
            <a:r>
              <a:rPr lang="nl-NL" sz="3500" dirty="0">
                <a:solidFill>
                  <a:schemeClr val="accent2"/>
                </a:solidFill>
              </a:rPr>
              <a:t> - kinderen</a:t>
            </a:r>
          </a:p>
        </p:txBody>
      </p:sp>
    </p:spTree>
    <p:extLst>
      <p:ext uri="{BB962C8B-B14F-4D97-AF65-F5344CB8AC3E}">
        <p14:creationId xmlns:p14="http://schemas.microsoft.com/office/powerpoint/2010/main" val="2214130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3DC370AF-99D8-4FCF-80AE-BB8A66B0D2C7}"/>
              </a:ext>
            </a:extLst>
          </p:cNvPr>
          <p:cNvSpPr>
            <a:spLocks noGrp="1"/>
          </p:cNvSpPr>
          <p:nvPr>
            <p:ph type="sldNum" sz="quarter" idx="12"/>
          </p:nvPr>
        </p:nvSpPr>
        <p:spPr/>
        <p:txBody>
          <a:bodyPr/>
          <a:lstStyle/>
          <a:p>
            <a:fld id="{81051DF8-406B-5242-9A38-0E89485B35FF}" type="slidenum">
              <a:rPr lang="nl-NL" smtClean="0"/>
              <a:t>20</a:t>
            </a:fld>
            <a:endParaRPr lang="nl-NL"/>
          </a:p>
        </p:txBody>
      </p:sp>
      <p:sp>
        <p:nvSpPr>
          <p:cNvPr id="4" name="Tijdelijke aanduiding voor tekst 3">
            <a:extLst>
              <a:ext uri="{FF2B5EF4-FFF2-40B4-BE49-F238E27FC236}">
                <a16:creationId xmlns:a16="http://schemas.microsoft.com/office/drawing/2014/main" id="{55EB5740-0E5B-4A71-BC52-740B79A1FFC1}"/>
              </a:ext>
            </a:extLst>
          </p:cNvPr>
          <p:cNvSpPr>
            <a:spLocks noGrp="1"/>
          </p:cNvSpPr>
          <p:nvPr>
            <p:ph type="body" sz="half" idx="2"/>
          </p:nvPr>
        </p:nvSpPr>
        <p:spPr>
          <a:xfrm>
            <a:off x="2503349" y="3017795"/>
            <a:ext cx="5832000" cy="1309992"/>
          </a:xfrm>
        </p:spPr>
        <p:txBody>
          <a:bodyPr/>
          <a:lstStyle/>
          <a:p>
            <a:pPr algn="ctr"/>
            <a:r>
              <a:rPr lang="nl-NL" dirty="0"/>
              <a:t>“Samen beslissen met kinderen is het </a:t>
            </a:r>
            <a:r>
              <a:rPr lang="nl-NL" b="1" dirty="0"/>
              <a:t>betrekken van en het bespreken </a:t>
            </a:r>
            <a:r>
              <a:rPr lang="nl-NL" dirty="0"/>
              <a:t>met het kind </a:t>
            </a:r>
            <a:r>
              <a:rPr lang="nl-NL" b="1" dirty="0"/>
              <a:t>gedurende het hele proces </a:t>
            </a:r>
            <a:r>
              <a:rPr lang="nl-NL" dirty="0"/>
              <a:t>van</a:t>
            </a:r>
            <a:r>
              <a:rPr lang="nl-NL" b="1" dirty="0"/>
              <a:t> alle aspecten </a:t>
            </a:r>
            <a:r>
              <a:rPr lang="nl-NL" dirty="0"/>
              <a:t>van de ziekte, de behandeling, de </a:t>
            </a:r>
            <a:r>
              <a:rPr lang="nl-NL" b="1" dirty="0"/>
              <a:t>zorg, de ondersteuning </a:t>
            </a:r>
            <a:r>
              <a:rPr lang="nl-NL" dirty="0"/>
              <a:t>en de </a:t>
            </a:r>
            <a:r>
              <a:rPr lang="nl-NL" b="1" dirty="0"/>
              <a:t>gevolgen</a:t>
            </a:r>
            <a:r>
              <a:rPr lang="nl-NL" dirty="0"/>
              <a:t> daarvan voor het leven van het kind, </a:t>
            </a:r>
            <a:r>
              <a:rPr lang="nl-NL" b="1" dirty="0"/>
              <a:t>nu en later</a:t>
            </a:r>
            <a:r>
              <a:rPr lang="nl-NL" dirty="0"/>
              <a:t>, in alle </a:t>
            </a:r>
            <a:r>
              <a:rPr lang="nl-NL" b="1" dirty="0"/>
              <a:t>leefdomeinen</a:t>
            </a:r>
            <a:r>
              <a:rPr lang="nl-NL" dirty="0"/>
              <a:t>.”</a:t>
            </a:r>
          </a:p>
        </p:txBody>
      </p:sp>
      <p:pic>
        <p:nvPicPr>
          <p:cNvPr id="15" name="Tijdelijke aanduiding voor inhoud 14" descr="Afbeelding met tekst, Lettertype, Graphics, grafische vormgeving&#10;&#10;Automatisch gegenereerde beschrijving">
            <a:extLst>
              <a:ext uri="{FF2B5EF4-FFF2-40B4-BE49-F238E27FC236}">
                <a16:creationId xmlns:a16="http://schemas.microsoft.com/office/drawing/2014/main" id="{88910F18-D636-4AB3-9C57-C2A24115EDC6}"/>
              </a:ext>
            </a:extLst>
          </p:cNvPr>
          <p:cNvPicPr>
            <a:picLocks noGrp="1" noChangeAspect="1"/>
          </p:cNvPicPr>
          <p:nvPr>
            <p:ph sz="quarter" idx="14"/>
          </p:nvPr>
        </p:nvPicPr>
        <p:blipFill>
          <a:blip r:embed="rId3"/>
          <a:stretch>
            <a:fillRect/>
          </a:stretch>
        </p:blipFill>
        <p:spPr>
          <a:xfrm>
            <a:off x="0" y="5120558"/>
            <a:ext cx="1979802" cy="1395442"/>
          </a:xfrm>
        </p:spPr>
      </p:pic>
      <p:sp>
        <p:nvSpPr>
          <p:cNvPr id="7" name="Titel 6">
            <a:extLst>
              <a:ext uri="{FF2B5EF4-FFF2-40B4-BE49-F238E27FC236}">
                <a16:creationId xmlns:a16="http://schemas.microsoft.com/office/drawing/2014/main" id="{4C83330F-4C65-4AD5-9CE3-940BE5A090DA}"/>
              </a:ext>
            </a:extLst>
          </p:cNvPr>
          <p:cNvSpPr>
            <a:spLocks noGrp="1"/>
          </p:cNvSpPr>
          <p:nvPr>
            <p:ph type="title"/>
          </p:nvPr>
        </p:nvSpPr>
        <p:spPr>
          <a:xfrm>
            <a:off x="2503349" y="198000"/>
            <a:ext cx="5832000" cy="605960"/>
          </a:xfrm>
        </p:spPr>
        <p:txBody>
          <a:bodyPr/>
          <a:lstStyle/>
          <a:p>
            <a:pPr algn="ctr"/>
            <a:r>
              <a:rPr lang="nl-NL" dirty="0"/>
              <a:t>Ruimte</a:t>
            </a:r>
            <a:br>
              <a:rPr lang="nl-NL" dirty="0"/>
            </a:br>
            <a:r>
              <a:rPr lang="nl-NL" dirty="0"/>
              <a:t>Tijd</a:t>
            </a:r>
            <a:br>
              <a:rPr lang="nl-NL" dirty="0"/>
            </a:br>
            <a:r>
              <a:rPr lang="nl-NL" dirty="0"/>
              <a:t>Volledige uitleg</a:t>
            </a:r>
            <a:br>
              <a:rPr lang="nl-NL" dirty="0"/>
            </a:br>
            <a:r>
              <a:rPr lang="nl-NL" dirty="0"/>
              <a:t>Echt luisteren</a:t>
            </a:r>
            <a:br>
              <a:rPr lang="nl-NL" dirty="0"/>
            </a:br>
            <a:r>
              <a:rPr lang="nl-NL" dirty="0"/>
              <a:t>Vertrouwen</a:t>
            </a:r>
          </a:p>
        </p:txBody>
      </p:sp>
      <p:sp>
        <p:nvSpPr>
          <p:cNvPr id="21" name="Titel 6">
            <a:extLst>
              <a:ext uri="{FF2B5EF4-FFF2-40B4-BE49-F238E27FC236}">
                <a16:creationId xmlns:a16="http://schemas.microsoft.com/office/drawing/2014/main" id="{488A0D49-D04A-4017-BD93-9997956140D5}"/>
              </a:ext>
            </a:extLst>
          </p:cNvPr>
          <p:cNvSpPr txBox="1">
            <a:spLocks/>
          </p:cNvSpPr>
          <p:nvPr/>
        </p:nvSpPr>
        <p:spPr>
          <a:xfrm>
            <a:off x="2191931" y="4947173"/>
            <a:ext cx="6454836" cy="605960"/>
          </a:xfrm>
          <a:prstGeom prst="rect">
            <a:avLst/>
          </a:prstGeom>
        </p:spPr>
        <p:txBody>
          <a:bodyPr vert="horz" lIns="0" tIns="0" rIns="0" bIns="0" rtlCol="0" anchor="t" anchorCtr="0">
            <a:noAutofit/>
          </a:bodyPr>
          <a:lstStyle>
            <a:lvl1pPr algn="l" defTabSz="914400" rtl="0" eaLnBrk="1" latinLnBrk="0" hangingPunct="1">
              <a:lnSpc>
                <a:spcPts val="4200"/>
              </a:lnSpc>
              <a:spcBef>
                <a:spcPct val="0"/>
              </a:spcBef>
              <a:buNone/>
              <a:defRPr sz="3500" kern="1200">
                <a:solidFill>
                  <a:schemeClr val="accent1"/>
                </a:solidFill>
                <a:latin typeface="+mj-lt"/>
                <a:ea typeface="+mj-ea"/>
                <a:cs typeface="+mj-cs"/>
              </a:defRPr>
            </a:lvl1pPr>
          </a:lstStyle>
          <a:p>
            <a:pPr algn="ctr"/>
            <a:r>
              <a:rPr lang="nl-NL" dirty="0"/>
              <a:t>De PROM en andere tools als basis</a:t>
            </a:r>
          </a:p>
        </p:txBody>
      </p:sp>
    </p:spTree>
    <p:extLst>
      <p:ext uri="{BB962C8B-B14F-4D97-AF65-F5344CB8AC3E}">
        <p14:creationId xmlns:p14="http://schemas.microsoft.com/office/powerpoint/2010/main" val="61573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B2662E-F66A-4957-A578-B2F7CF8AB6FE}"/>
              </a:ext>
            </a:extLst>
          </p:cNvPr>
          <p:cNvSpPr>
            <a:spLocks noGrp="1"/>
          </p:cNvSpPr>
          <p:nvPr>
            <p:ph type="title"/>
          </p:nvPr>
        </p:nvSpPr>
        <p:spPr>
          <a:xfrm>
            <a:off x="3312000" y="3515577"/>
            <a:ext cx="5383349" cy="1076527"/>
          </a:xfrm>
        </p:spPr>
        <p:txBody>
          <a:bodyPr/>
          <a:lstStyle/>
          <a:p>
            <a:r>
              <a:rPr lang="nl-NL" sz="2800" dirty="0"/>
              <a:t>Een goed gesprek… </a:t>
            </a:r>
            <a:r>
              <a:rPr lang="nl-NL" sz="2800" dirty="0">
                <a:solidFill>
                  <a:schemeClr val="accent2"/>
                </a:solidFill>
              </a:rPr>
              <a:t>wat er nodig is volgens de kinderen!</a:t>
            </a:r>
            <a:endParaRPr lang="nl-NL" sz="2800" dirty="0"/>
          </a:p>
        </p:txBody>
      </p:sp>
      <p:sp>
        <p:nvSpPr>
          <p:cNvPr id="3" name="Tijdelijke aanduiding voor tekst 2">
            <a:extLst>
              <a:ext uri="{FF2B5EF4-FFF2-40B4-BE49-F238E27FC236}">
                <a16:creationId xmlns:a16="http://schemas.microsoft.com/office/drawing/2014/main" id="{52DF8C63-5475-4F72-AA78-92CF6E3722EA}"/>
              </a:ext>
            </a:extLst>
          </p:cNvPr>
          <p:cNvSpPr>
            <a:spLocks noGrp="1"/>
          </p:cNvSpPr>
          <p:nvPr>
            <p:ph type="body" idx="1"/>
          </p:nvPr>
        </p:nvSpPr>
        <p:spPr>
          <a:xfrm>
            <a:off x="3312000" y="4528117"/>
            <a:ext cx="5484788" cy="1368494"/>
          </a:xfrm>
        </p:spPr>
        <p:txBody>
          <a:bodyPr/>
          <a:lstStyle/>
          <a:p>
            <a:endParaRPr lang="nl-NL" dirty="0"/>
          </a:p>
          <a:p>
            <a:r>
              <a:rPr lang="nl-NL" dirty="0"/>
              <a:t>Meer op: kindenziekenhuis.nl</a:t>
            </a:r>
          </a:p>
          <a:p>
            <a:r>
              <a:rPr lang="nl-NL" dirty="0"/>
              <a:t> “een grote stem voor kleine mensen”</a:t>
            </a:r>
          </a:p>
        </p:txBody>
      </p:sp>
      <p:sp>
        <p:nvSpPr>
          <p:cNvPr id="5" name="Tijdelijke aanduiding voor dianummer 4">
            <a:extLst>
              <a:ext uri="{FF2B5EF4-FFF2-40B4-BE49-F238E27FC236}">
                <a16:creationId xmlns:a16="http://schemas.microsoft.com/office/drawing/2014/main" id="{568C3A64-374E-4172-B443-6BBC9DC3DB53}"/>
              </a:ext>
            </a:extLst>
          </p:cNvPr>
          <p:cNvSpPr>
            <a:spLocks noGrp="1"/>
          </p:cNvSpPr>
          <p:nvPr>
            <p:ph type="sldNum" sz="quarter" idx="12"/>
          </p:nvPr>
        </p:nvSpPr>
        <p:spPr/>
        <p:txBody>
          <a:bodyPr/>
          <a:lstStyle/>
          <a:p>
            <a:fld id="{81051DF8-406B-5242-9A38-0E89485B35FF}" type="slidenum">
              <a:rPr lang="nl-NL" smtClean="0"/>
              <a:t>21</a:t>
            </a:fld>
            <a:endParaRPr lang="nl-NL"/>
          </a:p>
        </p:txBody>
      </p:sp>
      <p:pic>
        <p:nvPicPr>
          <p:cNvPr id="8" name="Afbeelding 7" descr="Afbeelding met tekst, Lettertype, Graphics, grafische vormgeving&#10;&#10;Automatisch gegenereerde beschrijving">
            <a:extLst>
              <a:ext uri="{FF2B5EF4-FFF2-40B4-BE49-F238E27FC236}">
                <a16:creationId xmlns:a16="http://schemas.microsoft.com/office/drawing/2014/main" id="{54195888-2391-4733-B390-8DC3D8ABAED8}"/>
              </a:ext>
            </a:extLst>
          </p:cNvPr>
          <p:cNvPicPr>
            <a:picLocks noChangeAspect="1"/>
          </p:cNvPicPr>
          <p:nvPr/>
        </p:nvPicPr>
        <p:blipFill>
          <a:blip r:embed="rId2"/>
          <a:stretch>
            <a:fillRect/>
          </a:stretch>
        </p:blipFill>
        <p:spPr>
          <a:xfrm>
            <a:off x="6118826" y="0"/>
            <a:ext cx="2677962" cy="1887531"/>
          </a:xfrm>
          <a:prstGeom prst="rect">
            <a:avLst/>
          </a:prstGeom>
        </p:spPr>
      </p:pic>
    </p:spTree>
    <p:extLst>
      <p:ext uri="{BB962C8B-B14F-4D97-AF65-F5344CB8AC3E}">
        <p14:creationId xmlns:p14="http://schemas.microsoft.com/office/powerpoint/2010/main" val="28396606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4F7E4D-B902-4065-DEBD-784BC4121D09}"/>
              </a:ext>
            </a:extLst>
          </p:cNvPr>
          <p:cNvSpPr>
            <a:spLocks noGrp="1"/>
          </p:cNvSpPr>
          <p:nvPr>
            <p:ph type="ctrTitle"/>
          </p:nvPr>
        </p:nvSpPr>
        <p:spPr/>
        <p:txBody>
          <a:bodyPr/>
          <a:lstStyle/>
          <a:p>
            <a:r>
              <a:rPr lang="nl-NL" dirty="0"/>
              <a:t>De set Generieke PRO(M)s voor kinderen</a:t>
            </a:r>
            <a:br>
              <a:rPr lang="nl-NL" dirty="0"/>
            </a:br>
            <a:endParaRPr lang="nl-NL" dirty="0"/>
          </a:p>
        </p:txBody>
      </p:sp>
      <p:sp>
        <p:nvSpPr>
          <p:cNvPr id="3" name="Ondertitel 2">
            <a:extLst>
              <a:ext uri="{FF2B5EF4-FFF2-40B4-BE49-F238E27FC236}">
                <a16:creationId xmlns:a16="http://schemas.microsoft.com/office/drawing/2014/main" id="{16BF870F-74B9-66B3-2BAC-22E83737851D}"/>
              </a:ext>
            </a:extLst>
          </p:cNvPr>
          <p:cNvSpPr>
            <a:spLocks noGrp="1"/>
          </p:cNvSpPr>
          <p:nvPr>
            <p:ph type="subTitle" idx="1"/>
          </p:nvPr>
        </p:nvSpPr>
        <p:spPr>
          <a:xfrm>
            <a:off x="432000" y="4733361"/>
            <a:ext cx="5713029" cy="1280369"/>
          </a:xfrm>
        </p:spPr>
        <p:txBody>
          <a:bodyPr/>
          <a:lstStyle/>
          <a:p>
            <a:r>
              <a:rPr lang="nl-NL" dirty="0"/>
              <a:t>Lotte Haverman &amp; Martijn Oude </a:t>
            </a:r>
            <a:r>
              <a:rPr lang="nl-NL" dirty="0" err="1"/>
              <a:t>Voshaar</a:t>
            </a:r>
            <a:endParaRPr lang="nl-NL" dirty="0"/>
          </a:p>
          <a:p>
            <a:endParaRPr lang="nl-NL" dirty="0"/>
          </a:p>
        </p:txBody>
      </p:sp>
    </p:spTree>
    <p:extLst>
      <p:ext uri="{BB962C8B-B14F-4D97-AF65-F5344CB8AC3E}">
        <p14:creationId xmlns:p14="http://schemas.microsoft.com/office/powerpoint/2010/main" val="25198214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69BCE4D6-C106-EBAD-7AE4-A2ECCFD27D40}"/>
              </a:ext>
            </a:extLst>
          </p:cNvPr>
          <p:cNvSpPr>
            <a:spLocks noGrp="1"/>
          </p:cNvSpPr>
          <p:nvPr>
            <p:ph type="sldNum" sz="quarter" idx="12"/>
          </p:nvPr>
        </p:nvSpPr>
        <p:spPr/>
        <p:txBody>
          <a:bodyPr/>
          <a:lstStyle/>
          <a:p>
            <a:fld id="{81051DF8-406B-5242-9A38-0E89485B35FF}" type="slidenum">
              <a:rPr lang="nl-NL" smtClean="0"/>
              <a:pPr/>
              <a:t>23</a:t>
            </a:fld>
            <a:endParaRPr lang="nl-NL" dirty="0"/>
          </a:p>
        </p:txBody>
      </p:sp>
      <p:pic>
        <p:nvPicPr>
          <p:cNvPr id="4" name="Afbeelding 3">
            <a:extLst>
              <a:ext uri="{FF2B5EF4-FFF2-40B4-BE49-F238E27FC236}">
                <a16:creationId xmlns:a16="http://schemas.microsoft.com/office/drawing/2014/main" id="{FB169ADC-09F0-022F-97F5-A8FD2A39AD56}"/>
              </a:ext>
            </a:extLst>
          </p:cNvPr>
          <p:cNvPicPr>
            <a:picLocks noChangeAspect="1"/>
          </p:cNvPicPr>
          <p:nvPr/>
        </p:nvPicPr>
        <p:blipFill rotWithShape="1">
          <a:blip r:embed="rId2">
            <a:extLst>
              <a:ext uri="{28A0092B-C50C-407E-A947-70E740481C1C}">
                <a14:useLocalDpi xmlns:a14="http://schemas.microsoft.com/office/drawing/2010/main" val="0"/>
              </a:ext>
            </a:extLst>
          </a:blip>
          <a:srcRect l="34035" t="1058" r="34699" b="90694"/>
          <a:stretch/>
        </p:blipFill>
        <p:spPr>
          <a:xfrm>
            <a:off x="432000" y="1943100"/>
            <a:ext cx="3103245" cy="2440305"/>
          </a:xfrm>
          <a:prstGeom prst="rect">
            <a:avLst/>
          </a:prstGeom>
        </p:spPr>
      </p:pic>
      <p:pic>
        <p:nvPicPr>
          <p:cNvPr id="5" name="Afbeelding 4">
            <a:extLst>
              <a:ext uri="{FF2B5EF4-FFF2-40B4-BE49-F238E27FC236}">
                <a16:creationId xmlns:a16="http://schemas.microsoft.com/office/drawing/2014/main" id="{460BB9C7-1449-CDE2-49CC-6B981DAFAED7}"/>
              </a:ext>
            </a:extLst>
          </p:cNvPr>
          <p:cNvPicPr>
            <a:picLocks noChangeAspect="1"/>
          </p:cNvPicPr>
          <p:nvPr/>
        </p:nvPicPr>
        <p:blipFill rotWithShape="1">
          <a:blip r:embed="rId2">
            <a:extLst>
              <a:ext uri="{28A0092B-C50C-407E-A947-70E740481C1C}">
                <a14:useLocalDpi xmlns:a14="http://schemas.microsoft.com/office/drawing/2010/main" val="0"/>
              </a:ext>
            </a:extLst>
          </a:blip>
          <a:srcRect l="24161" t="13290" r="24232" b="66660"/>
          <a:stretch/>
        </p:blipFill>
        <p:spPr>
          <a:xfrm>
            <a:off x="3672139" y="240031"/>
            <a:ext cx="5240656" cy="6069330"/>
          </a:xfrm>
          <a:prstGeom prst="rect">
            <a:avLst/>
          </a:prstGeom>
        </p:spPr>
      </p:pic>
    </p:spTree>
    <p:extLst>
      <p:ext uri="{BB962C8B-B14F-4D97-AF65-F5344CB8AC3E}">
        <p14:creationId xmlns:p14="http://schemas.microsoft.com/office/powerpoint/2010/main" val="364681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54278B6C-D9B7-E5E2-CAC6-AA76EBBF6F4C}"/>
              </a:ext>
            </a:extLst>
          </p:cNvPr>
          <p:cNvSpPr>
            <a:spLocks noGrp="1"/>
          </p:cNvSpPr>
          <p:nvPr>
            <p:ph type="sldNum" sz="quarter" idx="12"/>
          </p:nvPr>
        </p:nvSpPr>
        <p:spPr/>
        <p:txBody>
          <a:bodyPr/>
          <a:lstStyle/>
          <a:p>
            <a:fld id="{81051DF8-406B-5242-9A38-0E89485B35FF}" type="slidenum">
              <a:rPr lang="nl-NL" smtClean="0"/>
              <a:t>24</a:t>
            </a:fld>
            <a:endParaRPr lang="nl-NL"/>
          </a:p>
        </p:txBody>
      </p:sp>
      <p:sp>
        <p:nvSpPr>
          <p:cNvPr id="5" name="Tijdelijke aanduiding voor tekst 4">
            <a:extLst>
              <a:ext uri="{FF2B5EF4-FFF2-40B4-BE49-F238E27FC236}">
                <a16:creationId xmlns:a16="http://schemas.microsoft.com/office/drawing/2014/main" id="{16E01104-4570-2CE7-392B-708A7CD90D36}"/>
              </a:ext>
            </a:extLst>
          </p:cNvPr>
          <p:cNvSpPr>
            <a:spLocks noGrp="1"/>
          </p:cNvSpPr>
          <p:nvPr>
            <p:ph type="body" sz="half" idx="13"/>
          </p:nvPr>
        </p:nvSpPr>
        <p:spPr/>
        <p:txBody>
          <a:bodyPr/>
          <a:lstStyle/>
          <a:p>
            <a:r>
              <a:rPr lang="nl-NL" dirty="0"/>
              <a:t>Generieke PRO</a:t>
            </a:r>
          </a:p>
        </p:txBody>
      </p:sp>
      <p:sp>
        <p:nvSpPr>
          <p:cNvPr id="6" name="Tijdelijke aanduiding voor inhoud 5">
            <a:extLst>
              <a:ext uri="{FF2B5EF4-FFF2-40B4-BE49-F238E27FC236}">
                <a16:creationId xmlns:a16="http://schemas.microsoft.com/office/drawing/2014/main" id="{9B9F6436-8806-AAA4-2758-82DD9E500B0B}"/>
              </a:ext>
            </a:extLst>
          </p:cNvPr>
          <p:cNvSpPr>
            <a:spLocks noGrp="1"/>
          </p:cNvSpPr>
          <p:nvPr>
            <p:ph sz="half" idx="1"/>
          </p:nvPr>
        </p:nvSpPr>
        <p:spPr>
          <a:xfrm>
            <a:off x="2510397" y="1350562"/>
            <a:ext cx="5824952" cy="4322596"/>
          </a:xfrm>
        </p:spPr>
        <p:txBody>
          <a:bodyPr/>
          <a:lstStyle/>
          <a:p>
            <a:pPr marL="257175" indent="-257175">
              <a:spcBef>
                <a:spcPts val="150"/>
              </a:spcBef>
              <a:buFont typeface="Arial" panose="020B0604020202020204" pitchFamily="34" charset="0"/>
              <a:buChar char="•"/>
              <a:defRPr/>
            </a:pPr>
            <a:r>
              <a:rPr lang="nl-NL" altLang="nl-NL" sz="1600" dirty="0">
                <a:latin typeface="Verdana Pro Light" panose="020B0304030504040204" pitchFamily="34" charset="0"/>
              </a:rPr>
              <a:t>Meet een PRO (uitkomst, domein) die voor veel patiënten relevant is</a:t>
            </a:r>
          </a:p>
          <a:p>
            <a:pPr marL="257175" indent="-257175">
              <a:spcBef>
                <a:spcPts val="150"/>
              </a:spcBef>
              <a:buFont typeface="Arial" panose="020B0604020202020204" pitchFamily="34" charset="0"/>
              <a:buChar char="•"/>
              <a:defRPr/>
            </a:pPr>
            <a:r>
              <a:rPr lang="nl-NL" altLang="nl-NL" sz="1600" dirty="0">
                <a:latin typeface="Verdana Pro Light" panose="020B0304030504040204" pitchFamily="34" charset="0"/>
              </a:rPr>
              <a:t>Breed inzetbaar en vraagt naar klachten/beperkingen in het algemeen</a:t>
            </a:r>
          </a:p>
          <a:p>
            <a:pPr marL="257175" indent="-257175">
              <a:spcBef>
                <a:spcPts val="150"/>
              </a:spcBef>
              <a:buFont typeface="Arial" panose="020B0604020202020204" pitchFamily="34" charset="0"/>
              <a:buChar char="•"/>
              <a:defRPr/>
            </a:pPr>
            <a:r>
              <a:rPr lang="nl-NL" altLang="nl-NL" sz="1600" dirty="0">
                <a:latin typeface="Verdana Pro Light" panose="020B0304030504040204" pitchFamily="34" charset="0"/>
              </a:rPr>
              <a:t>Niet als gevolg van een bepaalde aandoening/ziekte</a:t>
            </a:r>
          </a:p>
        </p:txBody>
      </p:sp>
      <p:pic>
        <p:nvPicPr>
          <p:cNvPr id="2" name="Picture 2" descr="Afbeeldingsresultaat voor mannetje">
            <a:extLst>
              <a:ext uri="{FF2B5EF4-FFF2-40B4-BE49-F238E27FC236}">
                <a16:creationId xmlns:a16="http://schemas.microsoft.com/office/drawing/2014/main" id="{03507568-6AA0-605F-801F-95105D5051D3}"/>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179090" y="4390265"/>
            <a:ext cx="973900" cy="1375565"/>
          </a:xfrm>
          <a:prstGeom prst="rect">
            <a:avLst/>
          </a:prstGeom>
          <a:noFill/>
          <a:extLst>
            <a:ext uri="{909E8E84-426E-40DD-AFC4-6F175D3DCCD1}">
              <a14:hiddenFill xmlns:a14="http://schemas.microsoft.com/office/drawing/2010/main">
                <a:solidFill>
                  <a:srgbClr val="FFFFFF"/>
                </a:solidFill>
              </a14:hiddenFill>
            </a:ext>
          </a:extLst>
        </p:spPr>
      </p:pic>
      <p:sp>
        <p:nvSpPr>
          <p:cNvPr id="3" name="Ovaal bijschrift 4">
            <a:extLst>
              <a:ext uri="{FF2B5EF4-FFF2-40B4-BE49-F238E27FC236}">
                <a16:creationId xmlns:a16="http://schemas.microsoft.com/office/drawing/2014/main" id="{04F51F02-C14C-83E8-8680-0713DDFD2DED}"/>
              </a:ext>
            </a:extLst>
          </p:cNvPr>
          <p:cNvSpPr/>
          <p:nvPr/>
        </p:nvSpPr>
        <p:spPr>
          <a:xfrm>
            <a:off x="4815290" y="3875528"/>
            <a:ext cx="675399" cy="514738"/>
          </a:xfrm>
          <a:prstGeom prst="wedgeEllipseCallout">
            <a:avLst/>
          </a:prstGeom>
          <a:solidFill>
            <a:srgbClr val="DC184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nl-NL" sz="1050" dirty="0">
                <a:solidFill>
                  <a:prstClr val="white"/>
                </a:solidFill>
                <a:latin typeface="Trebuchet MS"/>
              </a:rPr>
              <a:t>Pijn</a:t>
            </a:r>
          </a:p>
        </p:txBody>
      </p:sp>
      <p:sp>
        <p:nvSpPr>
          <p:cNvPr id="42" name="Ovaal bijschrift 6">
            <a:extLst>
              <a:ext uri="{FF2B5EF4-FFF2-40B4-BE49-F238E27FC236}">
                <a16:creationId xmlns:a16="http://schemas.microsoft.com/office/drawing/2014/main" id="{C32ED769-6594-CCE1-71E8-B98E8C0D0339}"/>
              </a:ext>
            </a:extLst>
          </p:cNvPr>
          <p:cNvSpPr/>
          <p:nvPr/>
        </p:nvSpPr>
        <p:spPr>
          <a:xfrm>
            <a:off x="2951749" y="4390266"/>
            <a:ext cx="1137656" cy="514738"/>
          </a:xfrm>
          <a:prstGeom prst="wedgeEllipseCallout">
            <a:avLst>
              <a:gd name="adj1" fmla="val 54716"/>
              <a:gd name="adj2" fmla="val 43808"/>
            </a:avLst>
          </a:prstGeom>
          <a:solidFill>
            <a:srgbClr val="DC184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nl-NL" sz="900" dirty="0">
                <a:solidFill>
                  <a:prstClr val="white"/>
                </a:solidFill>
                <a:latin typeface="Trebuchet MS"/>
              </a:rPr>
              <a:t>Fysiek functioneren</a:t>
            </a:r>
          </a:p>
        </p:txBody>
      </p:sp>
      <p:sp>
        <p:nvSpPr>
          <p:cNvPr id="43" name="Ovaal bijschrift 7">
            <a:extLst>
              <a:ext uri="{FF2B5EF4-FFF2-40B4-BE49-F238E27FC236}">
                <a16:creationId xmlns:a16="http://schemas.microsoft.com/office/drawing/2014/main" id="{CEE33D7D-126F-3A1F-BA64-CADA73E5E50E}"/>
              </a:ext>
            </a:extLst>
          </p:cNvPr>
          <p:cNvSpPr/>
          <p:nvPr/>
        </p:nvSpPr>
        <p:spPr>
          <a:xfrm>
            <a:off x="5332359" y="4933308"/>
            <a:ext cx="791143" cy="514738"/>
          </a:xfrm>
          <a:prstGeom prst="wedgeEllipseCallout">
            <a:avLst>
              <a:gd name="adj1" fmla="val -72553"/>
              <a:gd name="adj2" fmla="val -53388"/>
            </a:avLst>
          </a:prstGeom>
          <a:solidFill>
            <a:srgbClr val="DC184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nl-NL" sz="1050" dirty="0">
                <a:solidFill>
                  <a:prstClr val="white"/>
                </a:solidFill>
                <a:latin typeface="Trebuchet MS"/>
              </a:rPr>
              <a:t>Angst</a:t>
            </a:r>
          </a:p>
        </p:txBody>
      </p:sp>
      <p:sp>
        <p:nvSpPr>
          <p:cNvPr id="44" name="Ovaal bijschrift 6">
            <a:extLst>
              <a:ext uri="{FF2B5EF4-FFF2-40B4-BE49-F238E27FC236}">
                <a16:creationId xmlns:a16="http://schemas.microsoft.com/office/drawing/2014/main" id="{275C8209-775C-2A0E-7888-24826CD5B204}"/>
              </a:ext>
            </a:extLst>
          </p:cNvPr>
          <p:cNvSpPr/>
          <p:nvPr/>
        </p:nvSpPr>
        <p:spPr>
          <a:xfrm>
            <a:off x="2827497" y="5150069"/>
            <a:ext cx="1236243" cy="514738"/>
          </a:xfrm>
          <a:prstGeom prst="wedgeEllipseCallout">
            <a:avLst>
              <a:gd name="adj1" fmla="val 61024"/>
              <a:gd name="adj2" fmla="val -46864"/>
            </a:avLst>
          </a:prstGeom>
          <a:solidFill>
            <a:srgbClr val="DC184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nl-NL" sz="900" dirty="0">
                <a:solidFill>
                  <a:prstClr val="white"/>
                </a:solidFill>
                <a:latin typeface="Trebuchet MS"/>
              </a:rPr>
              <a:t>Vermoeidheid</a:t>
            </a:r>
          </a:p>
        </p:txBody>
      </p:sp>
      <p:sp>
        <p:nvSpPr>
          <p:cNvPr id="46" name="Ovaal bijschrift 4">
            <a:extLst>
              <a:ext uri="{FF2B5EF4-FFF2-40B4-BE49-F238E27FC236}">
                <a16:creationId xmlns:a16="http://schemas.microsoft.com/office/drawing/2014/main" id="{62321755-05F9-007D-001B-0F56B512C8E5}"/>
              </a:ext>
            </a:extLst>
          </p:cNvPr>
          <p:cNvSpPr/>
          <p:nvPr/>
        </p:nvSpPr>
        <p:spPr>
          <a:xfrm>
            <a:off x="3520576" y="3495625"/>
            <a:ext cx="1160009" cy="514739"/>
          </a:xfrm>
          <a:prstGeom prst="wedgeEllipseCallout">
            <a:avLst>
              <a:gd name="adj1" fmla="val 33247"/>
              <a:gd name="adj2" fmla="val 120043"/>
            </a:avLst>
          </a:prstGeom>
          <a:solidFill>
            <a:srgbClr val="DC184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nl-NL" sz="900" dirty="0">
                <a:solidFill>
                  <a:prstClr val="white"/>
                </a:solidFill>
                <a:latin typeface="Trebuchet MS"/>
              </a:rPr>
              <a:t>Sociaal functioneren</a:t>
            </a:r>
          </a:p>
        </p:txBody>
      </p:sp>
    </p:spTree>
    <p:extLst>
      <p:ext uri="{BB962C8B-B14F-4D97-AF65-F5344CB8AC3E}">
        <p14:creationId xmlns:p14="http://schemas.microsoft.com/office/powerpoint/2010/main" val="4515950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54278B6C-D9B7-E5E2-CAC6-AA76EBBF6F4C}"/>
              </a:ext>
            </a:extLst>
          </p:cNvPr>
          <p:cNvSpPr>
            <a:spLocks noGrp="1"/>
          </p:cNvSpPr>
          <p:nvPr>
            <p:ph type="sldNum" sz="quarter" idx="12"/>
          </p:nvPr>
        </p:nvSpPr>
        <p:spPr/>
        <p:txBody>
          <a:bodyPr/>
          <a:lstStyle/>
          <a:p>
            <a:fld id="{81051DF8-406B-5242-9A38-0E89485B35FF}" type="slidenum">
              <a:rPr lang="nl-NL" smtClean="0"/>
              <a:t>25</a:t>
            </a:fld>
            <a:endParaRPr lang="nl-NL"/>
          </a:p>
        </p:txBody>
      </p:sp>
      <p:sp>
        <p:nvSpPr>
          <p:cNvPr id="5" name="Tijdelijke aanduiding voor tekst 4">
            <a:extLst>
              <a:ext uri="{FF2B5EF4-FFF2-40B4-BE49-F238E27FC236}">
                <a16:creationId xmlns:a16="http://schemas.microsoft.com/office/drawing/2014/main" id="{16E01104-4570-2CE7-392B-708A7CD90D36}"/>
              </a:ext>
            </a:extLst>
          </p:cNvPr>
          <p:cNvSpPr>
            <a:spLocks noGrp="1"/>
          </p:cNvSpPr>
          <p:nvPr>
            <p:ph type="body" sz="half" idx="13"/>
          </p:nvPr>
        </p:nvSpPr>
        <p:spPr/>
        <p:txBody>
          <a:bodyPr/>
          <a:lstStyle/>
          <a:p>
            <a:r>
              <a:rPr lang="nl-NL" dirty="0"/>
              <a:t>Opdracht en aanpak</a:t>
            </a:r>
          </a:p>
        </p:txBody>
      </p:sp>
      <p:sp>
        <p:nvSpPr>
          <p:cNvPr id="6" name="Tijdelijke aanduiding voor inhoud 5">
            <a:extLst>
              <a:ext uri="{FF2B5EF4-FFF2-40B4-BE49-F238E27FC236}">
                <a16:creationId xmlns:a16="http://schemas.microsoft.com/office/drawing/2014/main" id="{9B9F6436-8806-AAA4-2758-82DD9E500B0B}"/>
              </a:ext>
            </a:extLst>
          </p:cNvPr>
          <p:cNvSpPr>
            <a:spLocks noGrp="1"/>
          </p:cNvSpPr>
          <p:nvPr>
            <p:ph sz="half" idx="1"/>
          </p:nvPr>
        </p:nvSpPr>
        <p:spPr>
          <a:xfrm>
            <a:off x="2520000" y="1280884"/>
            <a:ext cx="5824952" cy="4322596"/>
          </a:xfrm>
        </p:spPr>
        <p:txBody>
          <a:bodyPr/>
          <a:lstStyle/>
          <a:p>
            <a:pPr marL="214313" indent="-214313">
              <a:spcBef>
                <a:spcPts val="150"/>
              </a:spcBef>
              <a:buFont typeface="Arial" panose="020B0604020202020204" pitchFamily="34" charset="0"/>
              <a:buChar char="•"/>
              <a:defRPr/>
            </a:pPr>
            <a:r>
              <a:rPr lang="nl-NL" sz="1600" dirty="0">
                <a:latin typeface="Verdana Pro Light" panose="020B0304030504040204" pitchFamily="34" charset="0"/>
              </a:rPr>
              <a:t>Vaststellen van </a:t>
            </a:r>
            <a:r>
              <a:rPr lang="nl-NL" sz="1600" dirty="0" err="1">
                <a:latin typeface="Verdana Pro Light" panose="020B0304030504040204" pitchFamily="34" charset="0"/>
              </a:rPr>
              <a:t>kernset</a:t>
            </a:r>
            <a:r>
              <a:rPr lang="nl-NL" sz="1600" dirty="0">
                <a:latin typeface="Verdana Pro Light" panose="020B0304030504040204" pitchFamily="34" charset="0"/>
              </a:rPr>
              <a:t> generieke </a:t>
            </a:r>
            <a:r>
              <a:rPr lang="nl-NL" sz="1600" dirty="0" err="1">
                <a:latin typeface="Verdana Pro Light" panose="020B0304030504040204" pitchFamily="34" charset="0"/>
              </a:rPr>
              <a:t>PROs</a:t>
            </a:r>
            <a:r>
              <a:rPr lang="nl-NL" sz="1600" dirty="0">
                <a:latin typeface="Verdana Pro Light" panose="020B0304030504040204" pitchFamily="34" charset="0"/>
              </a:rPr>
              <a:t> en hanteerbare en begrijpelijke </a:t>
            </a:r>
            <a:r>
              <a:rPr lang="nl-NL" sz="1600" dirty="0" err="1">
                <a:latin typeface="Verdana Pro Light" panose="020B0304030504040204" pitchFamily="34" charset="0"/>
              </a:rPr>
              <a:t>PROMs</a:t>
            </a:r>
            <a:r>
              <a:rPr lang="nl-NL" sz="1600" dirty="0">
                <a:latin typeface="Verdana Pro Light" panose="020B0304030504040204" pitchFamily="34" charset="0"/>
              </a:rPr>
              <a:t> </a:t>
            </a:r>
            <a:r>
              <a:rPr lang="nl-NL" sz="1600" b="1" dirty="0">
                <a:solidFill>
                  <a:srgbClr val="00ADCD"/>
                </a:solidFill>
                <a:latin typeface="Verdana Pro Light" panose="020B0304030504040204" pitchFamily="34" charset="0"/>
              </a:rPr>
              <a:t>voor kinderen </a:t>
            </a:r>
            <a:r>
              <a:rPr lang="nl-NL" sz="1600" dirty="0">
                <a:latin typeface="Verdana Pro Light" panose="020B0304030504040204" pitchFamily="34" charset="0"/>
              </a:rPr>
              <a:t>voor gebruik binnen het programma Uitkomstgerichte Zorg</a:t>
            </a:r>
          </a:p>
          <a:p>
            <a:pPr marL="214313" indent="-214313">
              <a:spcBef>
                <a:spcPts val="150"/>
              </a:spcBef>
              <a:buFont typeface="Arial" panose="020B0604020202020204" pitchFamily="34" charset="0"/>
              <a:buChar char="•"/>
              <a:defRPr/>
            </a:pPr>
            <a:r>
              <a:rPr lang="nl-NL" sz="1600" dirty="0">
                <a:latin typeface="Verdana Pro Light" panose="020B0304030504040204" pitchFamily="34" charset="0"/>
              </a:rPr>
              <a:t>Volg daarbij de werkwijze van de set generieke PRO(M)s voor volwassenen</a:t>
            </a:r>
          </a:p>
          <a:p>
            <a:endParaRPr lang="nl-NL" dirty="0"/>
          </a:p>
        </p:txBody>
      </p:sp>
      <p:grpSp>
        <p:nvGrpSpPr>
          <p:cNvPr id="7" name="Groep 6">
            <a:extLst>
              <a:ext uri="{FF2B5EF4-FFF2-40B4-BE49-F238E27FC236}">
                <a16:creationId xmlns:a16="http://schemas.microsoft.com/office/drawing/2014/main" id="{2B6B5848-11D7-D563-0AEA-9B0B5B6EAB89}"/>
              </a:ext>
            </a:extLst>
          </p:cNvPr>
          <p:cNvGrpSpPr/>
          <p:nvPr/>
        </p:nvGrpSpPr>
        <p:grpSpPr>
          <a:xfrm>
            <a:off x="1856445" y="3102195"/>
            <a:ext cx="7292340" cy="2792425"/>
            <a:chOff x="5367127" y="1043031"/>
            <a:chExt cx="12324877" cy="5014053"/>
          </a:xfrm>
        </p:grpSpPr>
        <p:grpSp>
          <p:nvGrpSpPr>
            <p:cNvPr id="8" name="Groep 1">
              <a:extLst>
                <a:ext uri="{FF2B5EF4-FFF2-40B4-BE49-F238E27FC236}">
                  <a16:creationId xmlns:a16="http://schemas.microsoft.com/office/drawing/2014/main" id="{4F1FDE8C-167D-230D-FFC8-DC3B5796FF92}"/>
                </a:ext>
              </a:extLst>
            </p:cNvPr>
            <p:cNvGrpSpPr>
              <a:grpSpLocks/>
            </p:cNvGrpSpPr>
            <p:nvPr/>
          </p:nvGrpSpPr>
          <p:grpSpPr bwMode="auto">
            <a:xfrm>
              <a:off x="5905882" y="5117879"/>
              <a:ext cx="3626744" cy="939205"/>
              <a:chOff x="625662" y="5454398"/>
              <a:chExt cx="4114879" cy="939673"/>
            </a:xfrm>
          </p:grpSpPr>
          <p:grpSp>
            <p:nvGrpSpPr>
              <p:cNvPr id="34" name="Groep 27">
                <a:extLst>
                  <a:ext uri="{FF2B5EF4-FFF2-40B4-BE49-F238E27FC236}">
                    <a16:creationId xmlns:a16="http://schemas.microsoft.com/office/drawing/2014/main" id="{6E8811DF-D72A-ADB4-B1B5-7D0B03354223}"/>
                  </a:ext>
                </a:extLst>
              </p:cNvPr>
              <p:cNvGrpSpPr>
                <a:grpSpLocks/>
              </p:cNvGrpSpPr>
              <p:nvPr/>
            </p:nvGrpSpPr>
            <p:grpSpPr bwMode="auto">
              <a:xfrm>
                <a:off x="625663" y="5454398"/>
                <a:ext cx="4114878" cy="567177"/>
                <a:chOff x="5547056" y="956921"/>
                <a:chExt cx="3596290" cy="577239"/>
              </a:xfrm>
            </p:grpSpPr>
            <p:sp>
              <p:nvSpPr>
                <p:cNvPr id="39" name="Rechthoek 38">
                  <a:extLst>
                    <a:ext uri="{FF2B5EF4-FFF2-40B4-BE49-F238E27FC236}">
                      <a16:creationId xmlns:a16="http://schemas.microsoft.com/office/drawing/2014/main" id="{5AEB7DA5-7F0B-B961-FBFE-268F7E5818F6}"/>
                    </a:ext>
                  </a:extLst>
                </p:cNvPr>
                <p:cNvSpPr/>
                <p:nvPr/>
              </p:nvSpPr>
              <p:spPr>
                <a:xfrm>
                  <a:off x="5547056" y="956921"/>
                  <a:ext cx="344198" cy="355622"/>
                </a:xfrm>
                <a:prstGeom prst="rect">
                  <a:avLst/>
                </a:prstGeom>
                <a:solidFill>
                  <a:srgbClr val="00ADC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nl-NL" sz="900">
                    <a:solidFill>
                      <a:prstClr val="white"/>
                    </a:solidFill>
                    <a:latin typeface="Verdana Pro Light" panose="020B0304030504040204" pitchFamily="34" charset="0"/>
                  </a:endParaRPr>
                </a:p>
              </p:txBody>
            </p:sp>
            <p:sp>
              <p:nvSpPr>
                <p:cNvPr id="40" name="Ovaal 39">
                  <a:extLst>
                    <a:ext uri="{FF2B5EF4-FFF2-40B4-BE49-F238E27FC236}">
                      <a16:creationId xmlns:a16="http://schemas.microsoft.com/office/drawing/2014/main" id="{00B536BC-F004-D92C-A30F-B5EA611C3D1F}"/>
                    </a:ext>
                  </a:extLst>
                </p:cNvPr>
                <p:cNvSpPr/>
                <p:nvPr/>
              </p:nvSpPr>
              <p:spPr>
                <a:xfrm>
                  <a:off x="5713603" y="1011881"/>
                  <a:ext cx="247045" cy="245703"/>
                </a:xfrm>
                <a:prstGeom prst="ellipse">
                  <a:avLst/>
                </a:prstGeom>
                <a:solidFill>
                  <a:srgbClr val="DD1947"/>
                </a:solidFill>
                <a:ln>
                  <a:noFill/>
                </a:ln>
              </p:spPr>
              <p:style>
                <a:lnRef idx="2">
                  <a:schemeClr val="accent1"/>
                </a:lnRef>
                <a:fillRef idx="1">
                  <a:schemeClr val="lt1"/>
                </a:fillRef>
                <a:effectRef idx="0">
                  <a:schemeClr val="accent1"/>
                </a:effectRef>
                <a:fontRef idx="minor">
                  <a:schemeClr val="dk1"/>
                </a:fontRef>
              </p:style>
              <p:txBody>
                <a:bodyPr lIns="27000" tIns="27000" rIns="27000" bIns="27000" anchor="ctr"/>
                <a:lstStyle/>
                <a:p>
                  <a:pPr algn="ctr" defTabSz="685800">
                    <a:defRPr/>
                  </a:pPr>
                  <a:endParaRPr lang="nl-NL" sz="825">
                    <a:solidFill>
                      <a:prstClr val="white"/>
                    </a:solidFill>
                    <a:latin typeface="Verdana Pro Light" panose="020B0304030504040204" pitchFamily="34" charset="0"/>
                  </a:endParaRPr>
                </a:p>
              </p:txBody>
            </p:sp>
            <p:sp>
              <p:nvSpPr>
                <p:cNvPr id="41" name="Tekstvak 46">
                  <a:extLst>
                    <a:ext uri="{FF2B5EF4-FFF2-40B4-BE49-F238E27FC236}">
                      <a16:creationId xmlns:a16="http://schemas.microsoft.com/office/drawing/2014/main" id="{B1A9FE79-62E8-3F62-F1BC-16B0B0019487}"/>
                    </a:ext>
                  </a:extLst>
                </p:cNvPr>
                <p:cNvSpPr txBox="1">
                  <a:spLocks noChangeArrowheads="1"/>
                </p:cNvSpPr>
                <p:nvPr/>
              </p:nvSpPr>
              <p:spPr bwMode="auto">
                <a:xfrm>
                  <a:off x="5960516" y="1017654"/>
                  <a:ext cx="3182830" cy="516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0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1pPr>
                  <a:lvl2pPr marL="742950" indent="-285750">
                    <a:lnSpc>
                      <a:spcPct val="90000"/>
                    </a:lnSpc>
                    <a:spcBef>
                      <a:spcPts val="500"/>
                    </a:spcBef>
                    <a:buFont typeface="Arial" panose="020B0604020202020204" pitchFamily="34" charset="0"/>
                    <a:buChar char="•"/>
                    <a:defRPr>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a:lnSpc>
                      <a:spcPct val="90000"/>
                    </a:lnSpc>
                    <a:spcBef>
                      <a:spcPts val="500"/>
                    </a:spcBef>
                    <a:buFont typeface="Arial" panose="020B0604020202020204" pitchFamily="34" charset="0"/>
                    <a:buChar char="•"/>
                    <a:defRPr sz="1600" b="1">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a:lnSpc>
                      <a:spcPct val="90000"/>
                    </a:lnSpc>
                    <a:spcBef>
                      <a:spcPts val="500"/>
                    </a:spcBef>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9pPr>
                </a:lstStyle>
                <a:p>
                  <a:pPr defTabSz="685800" fontAlgn="base">
                    <a:lnSpc>
                      <a:spcPct val="100000"/>
                    </a:lnSpc>
                    <a:spcBef>
                      <a:spcPct val="0"/>
                    </a:spcBef>
                    <a:spcAft>
                      <a:spcPct val="0"/>
                    </a:spcAft>
                    <a:buNone/>
                    <a:defRPr/>
                  </a:pPr>
                  <a:r>
                    <a:rPr lang="nl-NL" altLang="nl-NL" sz="750" dirty="0">
                      <a:solidFill>
                        <a:srgbClr val="000000"/>
                      </a:solidFill>
                    </a:rPr>
                    <a:t>Binnen scope van de werkgroep Generieke </a:t>
                  </a:r>
                  <a:r>
                    <a:rPr lang="nl-NL" altLang="nl-NL" sz="750" dirty="0" err="1">
                      <a:solidFill>
                        <a:srgbClr val="000000"/>
                      </a:solidFill>
                    </a:rPr>
                    <a:t>PROMs</a:t>
                  </a:r>
                  <a:endParaRPr lang="nl-NL" altLang="nl-NL" sz="750" dirty="0">
                    <a:solidFill>
                      <a:srgbClr val="000000"/>
                    </a:solidFill>
                  </a:endParaRPr>
                </a:p>
              </p:txBody>
            </p:sp>
          </p:grpSp>
          <p:grpSp>
            <p:nvGrpSpPr>
              <p:cNvPr id="35" name="Groep 28">
                <a:extLst>
                  <a:ext uri="{FF2B5EF4-FFF2-40B4-BE49-F238E27FC236}">
                    <a16:creationId xmlns:a16="http://schemas.microsoft.com/office/drawing/2014/main" id="{A102CC0D-5F3C-F9DE-D7ED-8866C48E0E57}"/>
                  </a:ext>
                </a:extLst>
              </p:cNvPr>
              <p:cNvGrpSpPr>
                <a:grpSpLocks/>
              </p:cNvGrpSpPr>
              <p:nvPr/>
            </p:nvGrpSpPr>
            <p:grpSpPr bwMode="auto">
              <a:xfrm>
                <a:off x="625662" y="5827650"/>
                <a:ext cx="4109576" cy="566421"/>
                <a:chOff x="5547054" y="1336791"/>
                <a:chExt cx="3591656" cy="576468"/>
              </a:xfrm>
            </p:grpSpPr>
            <p:sp>
              <p:nvSpPr>
                <p:cNvPr id="36" name="Rechthoek 35">
                  <a:extLst>
                    <a:ext uri="{FF2B5EF4-FFF2-40B4-BE49-F238E27FC236}">
                      <a16:creationId xmlns:a16="http://schemas.microsoft.com/office/drawing/2014/main" id="{B18B02F3-4518-B758-D112-84482C376B5F}"/>
                    </a:ext>
                  </a:extLst>
                </p:cNvPr>
                <p:cNvSpPr/>
                <p:nvPr/>
              </p:nvSpPr>
              <p:spPr>
                <a:xfrm>
                  <a:off x="5547054" y="1336791"/>
                  <a:ext cx="344198" cy="35562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nl-NL" sz="900">
                    <a:solidFill>
                      <a:prstClr val="white"/>
                    </a:solidFill>
                    <a:latin typeface="Verdana Pro Light" panose="020B0304030504040204" pitchFamily="34" charset="0"/>
                  </a:endParaRPr>
                </a:p>
              </p:txBody>
            </p:sp>
            <p:sp>
              <p:nvSpPr>
                <p:cNvPr id="37" name="Ovaal 36">
                  <a:extLst>
                    <a:ext uri="{FF2B5EF4-FFF2-40B4-BE49-F238E27FC236}">
                      <a16:creationId xmlns:a16="http://schemas.microsoft.com/office/drawing/2014/main" id="{12CBC783-CB0A-5460-CC7B-C7E09EBF6593}"/>
                    </a:ext>
                  </a:extLst>
                </p:cNvPr>
                <p:cNvSpPr/>
                <p:nvPr/>
              </p:nvSpPr>
              <p:spPr>
                <a:xfrm>
                  <a:off x="5713600" y="1391751"/>
                  <a:ext cx="247045" cy="245703"/>
                </a:xfrm>
                <a:prstGeom prst="ellipse">
                  <a:avLst/>
                </a:prstGeom>
                <a:solidFill>
                  <a:schemeClr val="bg1"/>
                </a:solidFill>
                <a:ln>
                  <a:solidFill>
                    <a:srgbClr val="DC1846"/>
                  </a:solidFill>
                </a:ln>
              </p:spPr>
              <p:style>
                <a:lnRef idx="2">
                  <a:schemeClr val="accent1"/>
                </a:lnRef>
                <a:fillRef idx="1">
                  <a:schemeClr val="lt1"/>
                </a:fillRef>
                <a:effectRef idx="0">
                  <a:schemeClr val="accent1"/>
                </a:effectRef>
                <a:fontRef idx="minor">
                  <a:schemeClr val="dk1"/>
                </a:fontRef>
              </p:style>
              <p:txBody>
                <a:bodyPr lIns="27000" tIns="27000" rIns="27000" bIns="27000" anchor="ctr"/>
                <a:lstStyle/>
                <a:p>
                  <a:pPr algn="ctr" defTabSz="685800">
                    <a:defRPr/>
                  </a:pPr>
                  <a:endParaRPr lang="nl-NL" sz="825">
                    <a:solidFill>
                      <a:prstClr val="white"/>
                    </a:solidFill>
                    <a:latin typeface="Verdana Pro Light" panose="020B0304030504040204" pitchFamily="34" charset="0"/>
                  </a:endParaRPr>
                </a:p>
              </p:txBody>
            </p:sp>
            <p:sp>
              <p:nvSpPr>
                <p:cNvPr id="38" name="Tekstvak 46">
                  <a:extLst>
                    <a:ext uri="{FF2B5EF4-FFF2-40B4-BE49-F238E27FC236}">
                      <a16:creationId xmlns:a16="http://schemas.microsoft.com/office/drawing/2014/main" id="{688DDF65-9512-40BF-C91D-DC2D16833D7F}"/>
                    </a:ext>
                  </a:extLst>
                </p:cNvPr>
                <p:cNvSpPr txBox="1">
                  <a:spLocks noChangeArrowheads="1"/>
                </p:cNvSpPr>
                <p:nvPr/>
              </p:nvSpPr>
              <p:spPr bwMode="auto">
                <a:xfrm>
                  <a:off x="5955879" y="1396753"/>
                  <a:ext cx="3182831" cy="516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0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1pPr>
                  <a:lvl2pPr marL="742950" indent="-285750">
                    <a:lnSpc>
                      <a:spcPct val="90000"/>
                    </a:lnSpc>
                    <a:spcBef>
                      <a:spcPts val="500"/>
                    </a:spcBef>
                    <a:buFont typeface="Arial" panose="020B0604020202020204" pitchFamily="34" charset="0"/>
                    <a:buChar char="•"/>
                    <a:defRPr>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a:lnSpc>
                      <a:spcPct val="90000"/>
                    </a:lnSpc>
                    <a:spcBef>
                      <a:spcPts val="500"/>
                    </a:spcBef>
                    <a:buFont typeface="Arial" panose="020B0604020202020204" pitchFamily="34" charset="0"/>
                    <a:buChar char="•"/>
                    <a:defRPr sz="1600" b="1">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a:lnSpc>
                      <a:spcPct val="90000"/>
                    </a:lnSpc>
                    <a:spcBef>
                      <a:spcPts val="500"/>
                    </a:spcBef>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9pPr>
                </a:lstStyle>
                <a:p>
                  <a:pPr defTabSz="685800" fontAlgn="base">
                    <a:lnSpc>
                      <a:spcPct val="100000"/>
                    </a:lnSpc>
                    <a:spcBef>
                      <a:spcPct val="0"/>
                    </a:spcBef>
                    <a:spcAft>
                      <a:spcPct val="0"/>
                    </a:spcAft>
                    <a:buNone/>
                    <a:defRPr/>
                  </a:pPr>
                  <a:r>
                    <a:rPr lang="nl-NL" altLang="nl-NL" sz="750" dirty="0">
                      <a:solidFill>
                        <a:srgbClr val="000000"/>
                      </a:solidFill>
                    </a:rPr>
                    <a:t>Buiten scope van de werkgroep Generieke </a:t>
                  </a:r>
                  <a:r>
                    <a:rPr lang="nl-NL" altLang="nl-NL" sz="750" dirty="0" err="1">
                      <a:solidFill>
                        <a:srgbClr val="000000"/>
                      </a:solidFill>
                    </a:rPr>
                    <a:t>PROMs</a:t>
                  </a:r>
                  <a:endParaRPr lang="nl-NL" altLang="nl-NL" sz="750" dirty="0">
                    <a:solidFill>
                      <a:srgbClr val="000000"/>
                    </a:solidFill>
                  </a:endParaRPr>
                </a:p>
              </p:txBody>
            </p:sp>
          </p:grpSp>
        </p:grpSp>
        <p:grpSp>
          <p:nvGrpSpPr>
            <p:cNvPr id="9" name="Groep 44">
              <a:extLst>
                <a:ext uri="{FF2B5EF4-FFF2-40B4-BE49-F238E27FC236}">
                  <a16:creationId xmlns:a16="http://schemas.microsoft.com/office/drawing/2014/main" id="{06A226D8-D811-C1B8-19AA-336A29315D85}"/>
                </a:ext>
              </a:extLst>
            </p:cNvPr>
            <p:cNvGrpSpPr>
              <a:grpSpLocks/>
            </p:cNvGrpSpPr>
            <p:nvPr/>
          </p:nvGrpSpPr>
          <p:grpSpPr bwMode="auto">
            <a:xfrm>
              <a:off x="5367127" y="1043031"/>
              <a:ext cx="12324877" cy="4443714"/>
              <a:chOff x="398323" y="805650"/>
              <a:chExt cx="14636740" cy="5276850"/>
            </a:xfrm>
          </p:grpSpPr>
          <p:cxnSp>
            <p:nvCxnSpPr>
              <p:cNvPr id="10" name="Rechte verbindingslijn 9">
                <a:extLst>
                  <a:ext uri="{FF2B5EF4-FFF2-40B4-BE49-F238E27FC236}">
                    <a16:creationId xmlns:a16="http://schemas.microsoft.com/office/drawing/2014/main" id="{B43F2A24-81B6-C4D7-4127-18540DC86705}"/>
                  </a:ext>
                </a:extLst>
              </p:cNvPr>
              <p:cNvCxnSpPr>
                <a:cxnSpLocks/>
                <a:stCxn id="28" idx="7"/>
                <a:endCxn id="29" idx="1"/>
              </p:cNvCxnSpPr>
              <p:nvPr/>
            </p:nvCxnSpPr>
            <p:spPr>
              <a:xfrm>
                <a:off x="3182658" y="1472755"/>
                <a:ext cx="2034111" cy="286755"/>
              </a:xfrm>
              <a:prstGeom prst="line">
                <a:avLst/>
              </a:prstGeom>
              <a:ln>
                <a:solidFill>
                  <a:srgbClr val="DC1846"/>
                </a:solidFill>
              </a:ln>
            </p:spPr>
            <p:style>
              <a:lnRef idx="1">
                <a:schemeClr val="accent1"/>
              </a:lnRef>
              <a:fillRef idx="0">
                <a:schemeClr val="accent1"/>
              </a:fillRef>
              <a:effectRef idx="0">
                <a:schemeClr val="accent1"/>
              </a:effectRef>
              <a:fontRef idx="minor">
                <a:schemeClr val="tx1"/>
              </a:fontRef>
            </p:style>
          </p:cxnSp>
          <p:sp>
            <p:nvSpPr>
              <p:cNvPr id="11" name="Ovaal 10">
                <a:extLst>
                  <a:ext uri="{FF2B5EF4-FFF2-40B4-BE49-F238E27FC236}">
                    <a16:creationId xmlns:a16="http://schemas.microsoft.com/office/drawing/2014/main" id="{56476C68-BCC9-67B0-824B-92496AB71BE7}"/>
                  </a:ext>
                </a:extLst>
              </p:cNvPr>
              <p:cNvSpPr/>
              <p:nvPr/>
            </p:nvSpPr>
            <p:spPr bwMode="auto">
              <a:xfrm>
                <a:off x="1038135" y="1500975"/>
                <a:ext cx="3997631" cy="3997325"/>
              </a:xfrm>
              <a:prstGeom prst="ellipse">
                <a:avLst/>
              </a:prstGeom>
              <a:noFill/>
              <a:ln>
                <a:solidFill>
                  <a:srgbClr val="DC18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nl-NL" sz="900">
                  <a:solidFill>
                    <a:prstClr val="white"/>
                  </a:solidFill>
                  <a:latin typeface="Verdana Pro Light" panose="020B0304030504040204" pitchFamily="34" charset="0"/>
                </a:endParaRPr>
              </a:p>
            </p:txBody>
          </p:sp>
          <p:sp>
            <p:nvSpPr>
              <p:cNvPr id="12" name="Cirkel: leeg 50">
                <a:extLst>
                  <a:ext uri="{FF2B5EF4-FFF2-40B4-BE49-F238E27FC236}">
                    <a16:creationId xmlns:a16="http://schemas.microsoft.com/office/drawing/2014/main" id="{DA407229-89B8-31AF-F8B5-727303A0E7E8}"/>
                  </a:ext>
                </a:extLst>
              </p:cNvPr>
              <p:cNvSpPr/>
              <p:nvPr/>
            </p:nvSpPr>
            <p:spPr bwMode="auto">
              <a:xfrm>
                <a:off x="1166732" y="1629563"/>
                <a:ext cx="3742024" cy="3743325"/>
              </a:xfrm>
              <a:prstGeom prst="donut">
                <a:avLst>
                  <a:gd name="adj" fmla="val 27692"/>
                </a:avLst>
              </a:prstGeom>
              <a:solidFill>
                <a:schemeClr val="bg1">
                  <a:lumMod val="6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nl-NL" sz="788">
                  <a:solidFill>
                    <a:prstClr val="black"/>
                  </a:solidFill>
                  <a:latin typeface="Verdana Pro Light" panose="020B0304030504040204" pitchFamily="34" charset="0"/>
                </a:endParaRPr>
              </a:p>
            </p:txBody>
          </p:sp>
          <p:pic>
            <p:nvPicPr>
              <p:cNvPr id="13" name="Afbeelding 12">
                <a:extLst>
                  <a:ext uri="{FF2B5EF4-FFF2-40B4-BE49-F238E27FC236}">
                    <a16:creationId xmlns:a16="http://schemas.microsoft.com/office/drawing/2014/main" id="{E93EFA15-2889-274E-41A1-B0E1E41F3D9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345" r="-41500"/>
              <a:stretch/>
            </p:blipFill>
            <p:spPr bwMode="auto">
              <a:xfrm rot="16200000">
                <a:off x="2098188" y="711045"/>
                <a:ext cx="1895110" cy="2583732"/>
              </a:xfrm>
              <a:prstGeom prst="flowChartSummingJunction">
                <a:avLst/>
              </a:prstGeom>
            </p:spPr>
          </p:pic>
          <p:sp>
            <p:nvSpPr>
              <p:cNvPr id="14" name="Vermenigvuldigingsteken 57">
                <a:extLst>
                  <a:ext uri="{FF2B5EF4-FFF2-40B4-BE49-F238E27FC236}">
                    <a16:creationId xmlns:a16="http://schemas.microsoft.com/office/drawing/2014/main" id="{9FA6FFDD-A6E7-59E8-4088-57CF8CA297D4}"/>
                  </a:ext>
                </a:extLst>
              </p:cNvPr>
              <p:cNvSpPr/>
              <p:nvPr/>
            </p:nvSpPr>
            <p:spPr bwMode="auto">
              <a:xfrm>
                <a:off x="398323" y="805650"/>
                <a:ext cx="5277253" cy="5276850"/>
              </a:xfrm>
              <a:prstGeom prst="mathMultiply">
                <a:avLst>
                  <a:gd name="adj1" fmla="val 390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nl-NL" sz="1350" b="1" dirty="0">
                    <a:solidFill>
                      <a:srgbClr val="DC1846"/>
                    </a:solidFill>
                    <a:latin typeface="Verdana Pro Light" panose="020B0304030504040204" pitchFamily="34" charset="0"/>
                  </a:rPr>
                  <a:t>PROM</a:t>
                </a:r>
              </a:p>
              <a:p>
                <a:pPr algn="ctr" defTabSz="685800">
                  <a:defRPr/>
                </a:pPr>
                <a:r>
                  <a:rPr lang="nl-NL" sz="1350" b="1" dirty="0">
                    <a:solidFill>
                      <a:srgbClr val="DC1846"/>
                    </a:solidFill>
                    <a:latin typeface="Verdana Pro Light" panose="020B0304030504040204" pitchFamily="34" charset="0"/>
                  </a:rPr>
                  <a:t>CYCLUS</a:t>
                </a:r>
              </a:p>
            </p:txBody>
          </p:sp>
          <p:sp>
            <p:nvSpPr>
              <p:cNvPr id="15" name="Tekstvak 34">
                <a:extLst>
                  <a:ext uri="{FF2B5EF4-FFF2-40B4-BE49-F238E27FC236}">
                    <a16:creationId xmlns:a16="http://schemas.microsoft.com/office/drawing/2014/main" id="{CB69CB07-9FEA-E56C-0982-6968AC4D4020}"/>
                  </a:ext>
                </a:extLst>
              </p:cNvPr>
              <p:cNvSpPr txBox="1">
                <a:spLocks noChangeArrowheads="1"/>
              </p:cNvSpPr>
              <p:nvPr/>
            </p:nvSpPr>
            <p:spPr bwMode="auto">
              <a:xfrm>
                <a:off x="2370406" y="2036371"/>
                <a:ext cx="1332680" cy="398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0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1pPr>
                <a:lvl2pPr marL="742950" indent="-285750">
                  <a:lnSpc>
                    <a:spcPct val="90000"/>
                  </a:lnSpc>
                  <a:spcBef>
                    <a:spcPts val="500"/>
                  </a:spcBef>
                  <a:buFont typeface="Arial" panose="020B0604020202020204" pitchFamily="34" charset="0"/>
                  <a:buChar char="•"/>
                  <a:defRPr>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a:lnSpc>
                    <a:spcPct val="90000"/>
                  </a:lnSpc>
                  <a:spcBef>
                    <a:spcPts val="500"/>
                  </a:spcBef>
                  <a:buFont typeface="Arial" panose="020B0604020202020204" pitchFamily="34" charset="0"/>
                  <a:buChar char="•"/>
                  <a:defRPr sz="1600" b="1">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a:lnSpc>
                    <a:spcPct val="90000"/>
                  </a:lnSpc>
                  <a:spcBef>
                    <a:spcPts val="500"/>
                  </a:spcBef>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9pPr>
              </a:lstStyle>
              <a:p>
                <a:pPr algn="ctr" defTabSz="685800" fontAlgn="base">
                  <a:lnSpc>
                    <a:spcPct val="100000"/>
                  </a:lnSpc>
                  <a:spcBef>
                    <a:spcPct val="0"/>
                  </a:spcBef>
                  <a:spcAft>
                    <a:spcPct val="0"/>
                  </a:spcAft>
                  <a:buNone/>
                  <a:defRPr/>
                </a:pPr>
                <a:r>
                  <a:rPr lang="nl-NL" altLang="nl-NL" sz="788" b="1">
                    <a:solidFill>
                      <a:srgbClr val="FFFFFF"/>
                    </a:solidFill>
                  </a:rPr>
                  <a:t>DOEL</a:t>
                </a:r>
              </a:p>
            </p:txBody>
          </p:sp>
          <p:pic>
            <p:nvPicPr>
              <p:cNvPr id="16" name="Afbeelding 15">
                <a:extLst>
                  <a:ext uri="{FF2B5EF4-FFF2-40B4-BE49-F238E27FC236}">
                    <a16:creationId xmlns:a16="http://schemas.microsoft.com/office/drawing/2014/main" id="{39FEA57E-E7AD-6402-9CD5-9168C7CC3D4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345" r="-41500"/>
              <a:stretch/>
            </p:blipFill>
            <p:spPr bwMode="auto">
              <a:xfrm>
                <a:off x="3581213" y="2217319"/>
                <a:ext cx="1894882" cy="2584042"/>
              </a:xfrm>
              <a:prstGeom prst="flowChartSummingJunction">
                <a:avLst/>
              </a:prstGeom>
            </p:spPr>
          </p:pic>
          <p:sp>
            <p:nvSpPr>
              <p:cNvPr id="17" name="Tekstvak 36">
                <a:extLst>
                  <a:ext uri="{FF2B5EF4-FFF2-40B4-BE49-F238E27FC236}">
                    <a16:creationId xmlns:a16="http://schemas.microsoft.com/office/drawing/2014/main" id="{57BDC453-DEA2-9B84-A201-014932E14357}"/>
                  </a:ext>
                </a:extLst>
              </p:cNvPr>
              <p:cNvSpPr txBox="1">
                <a:spLocks noChangeArrowheads="1"/>
              </p:cNvSpPr>
              <p:nvPr/>
            </p:nvSpPr>
            <p:spPr bwMode="auto">
              <a:xfrm>
                <a:off x="3738419" y="3364047"/>
                <a:ext cx="1332680" cy="398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0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1pPr>
                <a:lvl2pPr marL="742950" indent="-285750">
                  <a:lnSpc>
                    <a:spcPct val="90000"/>
                  </a:lnSpc>
                  <a:spcBef>
                    <a:spcPts val="500"/>
                  </a:spcBef>
                  <a:buFont typeface="Arial" panose="020B0604020202020204" pitchFamily="34" charset="0"/>
                  <a:buChar char="•"/>
                  <a:defRPr>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a:lnSpc>
                    <a:spcPct val="90000"/>
                  </a:lnSpc>
                  <a:spcBef>
                    <a:spcPts val="500"/>
                  </a:spcBef>
                  <a:buFont typeface="Arial" panose="020B0604020202020204" pitchFamily="34" charset="0"/>
                  <a:buChar char="•"/>
                  <a:defRPr sz="1600" b="1">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a:lnSpc>
                    <a:spcPct val="90000"/>
                  </a:lnSpc>
                  <a:spcBef>
                    <a:spcPts val="500"/>
                  </a:spcBef>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9pPr>
              </a:lstStyle>
              <a:p>
                <a:pPr algn="ctr" defTabSz="685800" fontAlgn="base">
                  <a:lnSpc>
                    <a:spcPct val="100000"/>
                  </a:lnSpc>
                  <a:spcBef>
                    <a:spcPct val="0"/>
                  </a:spcBef>
                  <a:spcAft>
                    <a:spcPct val="0"/>
                  </a:spcAft>
                  <a:buNone/>
                  <a:defRPr/>
                </a:pPr>
                <a:r>
                  <a:rPr lang="nl-NL" altLang="nl-NL" sz="788" b="1">
                    <a:solidFill>
                      <a:srgbClr val="FFFFFF"/>
                    </a:solidFill>
                  </a:rPr>
                  <a:t>SELECTIE</a:t>
                </a:r>
              </a:p>
            </p:txBody>
          </p:sp>
          <p:sp>
            <p:nvSpPr>
              <p:cNvPr id="18" name="Tekstvak 37">
                <a:extLst>
                  <a:ext uri="{FF2B5EF4-FFF2-40B4-BE49-F238E27FC236}">
                    <a16:creationId xmlns:a16="http://schemas.microsoft.com/office/drawing/2014/main" id="{B2604026-FEA6-2FF0-B8B3-CBADE679EEBC}"/>
                  </a:ext>
                </a:extLst>
              </p:cNvPr>
              <p:cNvSpPr txBox="1">
                <a:spLocks noChangeArrowheads="1"/>
              </p:cNvSpPr>
              <p:nvPr/>
            </p:nvSpPr>
            <p:spPr bwMode="auto">
              <a:xfrm>
                <a:off x="1038191" y="3364047"/>
                <a:ext cx="1332680" cy="398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0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1pPr>
                <a:lvl2pPr marL="742950" indent="-285750">
                  <a:lnSpc>
                    <a:spcPct val="90000"/>
                  </a:lnSpc>
                  <a:spcBef>
                    <a:spcPts val="500"/>
                  </a:spcBef>
                  <a:buFont typeface="Arial" panose="020B0604020202020204" pitchFamily="34" charset="0"/>
                  <a:buChar char="•"/>
                  <a:defRPr>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a:lnSpc>
                    <a:spcPct val="90000"/>
                  </a:lnSpc>
                  <a:spcBef>
                    <a:spcPts val="500"/>
                  </a:spcBef>
                  <a:buFont typeface="Arial" panose="020B0604020202020204" pitchFamily="34" charset="0"/>
                  <a:buChar char="•"/>
                  <a:defRPr sz="1600" b="1">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a:lnSpc>
                    <a:spcPct val="90000"/>
                  </a:lnSpc>
                  <a:spcBef>
                    <a:spcPts val="500"/>
                  </a:spcBef>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9pPr>
              </a:lstStyle>
              <a:p>
                <a:pPr algn="ctr" defTabSz="685800" fontAlgn="base">
                  <a:lnSpc>
                    <a:spcPct val="100000"/>
                  </a:lnSpc>
                  <a:spcBef>
                    <a:spcPct val="0"/>
                  </a:spcBef>
                  <a:spcAft>
                    <a:spcPct val="0"/>
                  </a:spcAft>
                  <a:buNone/>
                  <a:defRPr/>
                </a:pPr>
                <a:r>
                  <a:rPr lang="nl-NL" altLang="nl-NL" sz="788" b="1">
                    <a:solidFill>
                      <a:srgbClr val="FFFFFF"/>
                    </a:solidFill>
                  </a:rPr>
                  <a:t>GEBRUIK</a:t>
                </a:r>
              </a:p>
            </p:txBody>
          </p:sp>
          <p:sp>
            <p:nvSpPr>
              <p:cNvPr id="19" name="Ovaal 18">
                <a:extLst>
                  <a:ext uri="{FF2B5EF4-FFF2-40B4-BE49-F238E27FC236}">
                    <a16:creationId xmlns:a16="http://schemas.microsoft.com/office/drawing/2014/main" id="{22D23839-340E-C261-6411-8A95ABC3753F}"/>
                  </a:ext>
                </a:extLst>
              </p:cNvPr>
              <p:cNvSpPr/>
              <p:nvPr/>
            </p:nvSpPr>
            <p:spPr bwMode="auto">
              <a:xfrm>
                <a:off x="3532288" y="5037925"/>
                <a:ext cx="412782" cy="414338"/>
              </a:xfrm>
              <a:prstGeom prst="ellipse">
                <a:avLst/>
              </a:prstGeom>
              <a:ln>
                <a:solidFill>
                  <a:srgbClr val="DD1947"/>
                </a:solidFill>
              </a:ln>
            </p:spPr>
            <p:style>
              <a:lnRef idx="2">
                <a:schemeClr val="accent1"/>
              </a:lnRef>
              <a:fillRef idx="1">
                <a:schemeClr val="lt1"/>
              </a:fillRef>
              <a:effectRef idx="0">
                <a:schemeClr val="accent1"/>
              </a:effectRef>
              <a:fontRef idx="minor">
                <a:schemeClr val="dk1"/>
              </a:fontRef>
            </p:style>
            <p:txBody>
              <a:bodyPr lIns="27000" tIns="27000" rIns="27000" bIns="27000" anchor="ctr"/>
              <a:lstStyle/>
              <a:p>
                <a:pPr algn="ctr" defTabSz="685800">
                  <a:defRPr/>
                </a:pPr>
                <a:r>
                  <a:rPr lang="nl-NL" sz="825">
                    <a:solidFill>
                      <a:prstClr val="black"/>
                    </a:solidFill>
                    <a:latin typeface="Verdana Pro Light" panose="020B0304030504040204" pitchFamily="34" charset="0"/>
                  </a:rPr>
                  <a:t>5</a:t>
                </a:r>
              </a:p>
            </p:txBody>
          </p:sp>
          <p:sp>
            <p:nvSpPr>
              <p:cNvPr id="20" name="Ovaal 19">
                <a:extLst>
                  <a:ext uri="{FF2B5EF4-FFF2-40B4-BE49-F238E27FC236}">
                    <a16:creationId xmlns:a16="http://schemas.microsoft.com/office/drawing/2014/main" id="{3ADF38B9-061A-BBE2-6C0A-6E4F35025AE3}"/>
                  </a:ext>
                </a:extLst>
              </p:cNvPr>
              <p:cNvSpPr/>
              <p:nvPr/>
            </p:nvSpPr>
            <p:spPr bwMode="auto">
              <a:xfrm>
                <a:off x="2163758" y="5050625"/>
                <a:ext cx="414370" cy="414338"/>
              </a:xfrm>
              <a:prstGeom prst="ellipse">
                <a:avLst/>
              </a:prstGeom>
              <a:ln>
                <a:solidFill>
                  <a:srgbClr val="DD1947"/>
                </a:solidFill>
              </a:ln>
            </p:spPr>
            <p:style>
              <a:lnRef idx="2">
                <a:schemeClr val="accent1"/>
              </a:lnRef>
              <a:fillRef idx="1">
                <a:schemeClr val="lt1"/>
              </a:fillRef>
              <a:effectRef idx="0">
                <a:schemeClr val="accent1"/>
              </a:effectRef>
              <a:fontRef idx="minor">
                <a:schemeClr val="dk1"/>
              </a:fontRef>
            </p:style>
            <p:txBody>
              <a:bodyPr lIns="27000" tIns="27000" rIns="27000" bIns="27000" anchor="ctr"/>
              <a:lstStyle/>
              <a:p>
                <a:pPr algn="ctr" defTabSz="685800">
                  <a:defRPr/>
                </a:pPr>
                <a:r>
                  <a:rPr lang="nl-NL" sz="825">
                    <a:solidFill>
                      <a:prstClr val="black"/>
                    </a:solidFill>
                    <a:latin typeface="Verdana Pro Light" panose="020B0304030504040204" pitchFamily="34" charset="0"/>
                  </a:rPr>
                  <a:t>6</a:t>
                </a:r>
              </a:p>
            </p:txBody>
          </p:sp>
          <p:sp>
            <p:nvSpPr>
              <p:cNvPr id="21" name="Ovaal 20">
                <a:extLst>
                  <a:ext uri="{FF2B5EF4-FFF2-40B4-BE49-F238E27FC236}">
                    <a16:creationId xmlns:a16="http://schemas.microsoft.com/office/drawing/2014/main" id="{D543D6F7-A2F2-C65A-8CB2-36A1917589E6}"/>
                  </a:ext>
                </a:extLst>
              </p:cNvPr>
              <p:cNvSpPr/>
              <p:nvPr/>
            </p:nvSpPr>
            <p:spPr bwMode="auto">
              <a:xfrm>
                <a:off x="1042897" y="3866350"/>
                <a:ext cx="414370" cy="414338"/>
              </a:xfrm>
              <a:prstGeom prst="ellipse">
                <a:avLst/>
              </a:prstGeom>
              <a:ln>
                <a:solidFill>
                  <a:srgbClr val="DD1947"/>
                </a:solidFill>
              </a:ln>
            </p:spPr>
            <p:style>
              <a:lnRef idx="2">
                <a:schemeClr val="accent1"/>
              </a:lnRef>
              <a:fillRef idx="1">
                <a:schemeClr val="lt1"/>
              </a:fillRef>
              <a:effectRef idx="0">
                <a:schemeClr val="accent1"/>
              </a:effectRef>
              <a:fontRef idx="minor">
                <a:schemeClr val="dk1"/>
              </a:fontRef>
            </p:style>
            <p:txBody>
              <a:bodyPr lIns="27000" tIns="27000" rIns="27000" bIns="27000" anchor="ctr"/>
              <a:lstStyle/>
              <a:p>
                <a:pPr algn="ctr" defTabSz="685800">
                  <a:defRPr/>
                </a:pPr>
                <a:r>
                  <a:rPr lang="nl-NL" sz="825">
                    <a:solidFill>
                      <a:prstClr val="black"/>
                    </a:solidFill>
                    <a:latin typeface="Verdana Pro Light" panose="020B0304030504040204" pitchFamily="34" charset="0"/>
                  </a:rPr>
                  <a:t>7</a:t>
                </a:r>
              </a:p>
            </p:txBody>
          </p:sp>
          <p:sp>
            <p:nvSpPr>
              <p:cNvPr id="22" name="Ovaal 21">
                <a:extLst>
                  <a:ext uri="{FF2B5EF4-FFF2-40B4-BE49-F238E27FC236}">
                    <a16:creationId xmlns:a16="http://schemas.microsoft.com/office/drawing/2014/main" id="{70065E85-0809-33C8-B990-A2295A0378C4}"/>
                  </a:ext>
                </a:extLst>
              </p:cNvPr>
              <p:cNvSpPr/>
              <p:nvPr/>
            </p:nvSpPr>
            <p:spPr bwMode="auto">
              <a:xfrm>
                <a:off x="1042897" y="2715413"/>
                <a:ext cx="414370" cy="414337"/>
              </a:xfrm>
              <a:prstGeom prst="ellipse">
                <a:avLst/>
              </a:prstGeom>
              <a:ln>
                <a:solidFill>
                  <a:srgbClr val="DD1947"/>
                </a:solidFill>
              </a:ln>
            </p:spPr>
            <p:style>
              <a:lnRef idx="2">
                <a:schemeClr val="accent1"/>
              </a:lnRef>
              <a:fillRef idx="1">
                <a:schemeClr val="lt1"/>
              </a:fillRef>
              <a:effectRef idx="0">
                <a:schemeClr val="accent1"/>
              </a:effectRef>
              <a:fontRef idx="minor">
                <a:schemeClr val="dk1"/>
              </a:fontRef>
            </p:style>
            <p:txBody>
              <a:bodyPr lIns="27000" tIns="27000" rIns="27000" bIns="27000" anchor="ctr"/>
              <a:lstStyle/>
              <a:p>
                <a:pPr algn="ctr" defTabSz="685800">
                  <a:defRPr/>
                </a:pPr>
                <a:r>
                  <a:rPr lang="nl-NL" sz="825">
                    <a:solidFill>
                      <a:prstClr val="black"/>
                    </a:solidFill>
                    <a:latin typeface="Verdana Pro Light" panose="020B0304030504040204" pitchFamily="34" charset="0"/>
                  </a:rPr>
                  <a:t>8</a:t>
                </a:r>
              </a:p>
            </p:txBody>
          </p:sp>
          <p:sp>
            <p:nvSpPr>
              <p:cNvPr id="23" name="Ovaal 22">
                <a:extLst>
                  <a:ext uri="{FF2B5EF4-FFF2-40B4-BE49-F238E27FC236}">
                    <a16:creationId xmlns:a16="http://schemas.microsoft.com/office/drawing/2014/main" id="{ACFAC845-2981-6461-8ECC-09079CC2E638}"/>
                  </a:ext>
                </a:extLst>
              </p:cNvPr>
              <p:cNvSpPr/>
              <p:nvPr/>
            </p:nvSpPr>
            <p:spPr bwMode="auto">
              <a:xfrm>
                <a:off x="4538840" y="2505863"/>
                <a:ext cx="414370" cy="414337"/>
              </a:xfrm>
              <a:prstGeom prst="ellipse">
                <a:avLst/>
              </a:prstGeom>
              <a:solidFill>
                <a:srgbClr val="DC1846"/>
              </a:solidFill>
              <a:ln>
                <a:noFill/>
              </a:ln>
            </p:spPr>
            <p:style>
              <a:lnRef idx="2">
                <a:schemeClr val="accent1"/>
              </a:lnRef>
              <a:fillRef idx="1">
                <a:schemeClr val="lt1"/>
              </a:fillRef>
              <a:effectRef idx="0">
                <a:schemeClr val="accent1"/>
              </a:effectRef>
              <a:fontRef idx="minor">
                <a:schemeClr val="dk1"/>
              </a:fontRef>
            </p:style>
            <p:txBody>
              <a:bodyPr lIns="27000" tIns="27000" rIns="27000" bIns="27000" anchor="ctr"/>
              <a:lstStyle/>
              <a:p>
                <a:pPr algn="ctr" defTabSz="685800">
                  <a:defRPr/>
                </a:pPr>
                <a:r>
                  <a:rPr lang="nl-NL" sz="825">
                    <a:solidFill>
                      <a:prstClr val="white"/>
                    </a:solidFill>
                    <a:latin typeface="Verdana Pro Light" panose="020B0304030504040204" pitchFamily="34" charset="0"/>
                  </a:rPr>
                  <a:t>2</a:t>
                </a:r>
              </a:p>
            </p:txBody>
          </p:sp>
          <p:sp>
            <p:nvSpPr>
              <p:cNvPr id="24" name="Ovaal 23">
                <a:extLst>
                  <a:ext uri="{FF2B5EF4-FFF2-40B4-BE49-F238E27FC236}">
                    <a16:creationId xmlns:a16="http://schemas.microsoft.com/office/drawing/2014/main" id="{C5365602-879F-2104-F979-90DC83953305}"/>
                  </a:ext>
                </a:extLst>
              </p:cNvPr>
              <p:cNvSpPr/>
              <p:nvPr/>
            </p:nvSpPr>
            <p:spPr bwMode="auto">
              <a:xfrm>
                <a:off x="4686489" y="3640925"/>
                <a:ext cx="412782" cy="414338"/>
              </a:xfrm>
              <a:prstGeom prst="ellipse">
                <a:avLst/>
              </a:prstGeom>
              <a:solidFill>
                <a:srgbClr val="DC1846"/>
              </a:solidFill>
              <a:ln>
                <a:noFill/>
              </a:ln>
            </p:spPr>
            <p:style>
              <a:lnRef idx="2">
                <a:schemeClr val="accent1"/>
              </a:lnRef>
              <a:fillRef idx="1">
                <a:schemeClr val="lt1"/>
              </a:fillRef>
              <a:effectRef idx="0">
                <a:schemeClr val="accent1"/>
              </a:effectRef>
              <a:fontRef idx="minor">
                <a:schemeClr val="dk1"/>
              </a:fontRef>
            </p:style>
            <p:txBody>
              <a:bodyPr lIns="27000" tIns="27000" rIns="27000" bIns="27000" anchor="ctr"/>
              <a:lstStyle/>
              <a:p>
                <a:pPr algn="ctr" defTabSz="685800">
                  <a:defRPr/>
                </a:pPr>
                <a:r>
                  <a:rPr lang="nl-NL" sz="825">
                    <a:solidFill>
                      <a:prstClr val="white"/>
                    </a:solidFill>
                    <a:latin typeface="Verdana Pro Light" panose="020B0304030504040204" pitchFamily="34" charset="0"/>
                  </a:rPr>
                  <a:t>3</a:t>
                </a:r>
              </a:p>
            </p:txBody>
          </p:sp>
          <p:sp>
            <p:nvSpPr>
              <p:cNvPr id="25" name="Ovaal 24">
                <a:extLst>
                  <a:ext uri="{FF2B5EF4-FFF2-40B4-BE49-F238E27FC236}">
                    <a16:creationId xmlns:a16="http://schemas.microsoft.com/office/drawing/2014/main" id="{6D6862A5-DC83-6393-66E6-6D169248F30B}"/>
                  </a:ext>
                </a:extLst>
              </p:cNvPr>
              <p:cNvSpPr/>
              <p:nvPr/>
            </p:nvSpPr>
            <p:spPr bwMode="auto">
              <a:xfrm>
                <a:off x="4437232" y="4267988"/>
                <a:ext cx="414370" cy="415925"/>
              </a:xfrm>
              <a:prstGeom prst="ellipse">
                <a:avLst/>
              </a:prstGeom>
              <a:solidFill>
                <a:schemeClr val="bg1"/>
              </a:solidFill>
              <a:ln>
                <a:solidFill>
                  <a:srgbClr val="DC1846"/>
                </a:solidFill>
              </a:ln>
            </p:spPr>
            <p:style>
              <a:lnRef idx="2">
                <a:schemeClr val="accent1"/>
              </a:lnRef>
              <a:fillRef idx="1">
                <a:schemeClr val="lt1"/>
              </a:fillRef>
              <a:effectRef idx="0">
                <a:schemeClr val="accent1"/>
              </a:effectRef>
              <a:fontRef idx="minor">
                <a:schemeClr val="dk1"/>
              </a:fontRef>
            </p:style>
            <p:txBody>
              <a:bodyPr lIns="27000" tIns="27000" rIns="27000" bIns="27000" anchor="ctr"/>
              <a:lstStyle/>
              <a:p>
                <a:pPr algn="ctr" defTabSz="685800">
                  <a:defRPr/>
                </a:pPr>
                <a:r>
                  <a:rPr lang="nl-NL" sz="825">
                    <a:solidFill>
                      <a:prstClr val="black"/>
                    </a:solidFill>
                    <a:latin typeface="Verdana Pro Light" panose="020B0304030504040204" pitchFamily="34" charset="0"/>
                  </a:rPr>
                  <a:t>4</a:t>
                </a:r>
              </a:p>
            </p:txBody>
          </p:sp>
          <p:sp>
            <p:nvSpPr>
              <p:cNvPr id="26" name="Tekstvak 46">
                <a:extLst>
                  <a:ext uri="{FF2B5EF4-FFF2-40B4-BE49-F238E27FC236}">
                    <a16:creationId xmlns:a16="http://schemas.microsoft.com/office/drawing/2014/main" id="{27DC8019-450B-F3B5-A5EF-C65D7C41181F}"/>
                  </a:ext>
                </a:extLst>
              </p:cNvPr>
              <p:cNvSpPr txBox="1">
                <a:spLocks noChangeArrowheads="1"/>
              </p:cNvSpPr>
              <p:nvPr/>
            </p:nvSpPr>
            <p:spPr bwMode="auto">
              <a:xfrm>
                <a:off x="5216767" y="2479284"/>
                <a:ext cx="7406539" cy="709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0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1pPr>
                <a:lvl2pPr marL="742950" indent="-285750">
                  <a:lnSpc>
                    <a:spcPct val="90000"/>
                  </a:lnSpc>
                  <a:spcBef>
                    <a:spcPts val="500"/>
                  </a:spcBef>
                  <a:buFont typeface="Arial" panose="020B0604020202020204" pitchFamily="34" charset="0"/>
                  <a:buChar char="•"/>
                  <a:defRPr>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a:lnSpc>
                    <a:spcPct val="90000"/>
                  </a:lnSpc>
                  <a:spcBef>
                    <a:spcPts val="500"/>
                  </a:spcBef>
                  <a:buFont typeface="Arial" panose="020B0604020202020204" pitchFamily="34" charset="0"/>
                  <a:buChar char="•"/>
                  <a:defRPr sz="1600" b="1">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a:lnSpc>
                    <a:spcPct val="90000"/>
                  </a:lnSpc>
                  <a:spcBef>
                    <a:spcPts val="500"/>
                  </a:spcBef>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9pPr>
              </a:lstStyle>
              <a:p>
                <a:pPr defTabSz="685800" fontAlgn="base">
                  <a:lnSpc>
                    <a:spcPct val="100000"/>
                  </a:lnSpc>
                  <a:spcBef>
                    <a:spcPct val="0"/>
                  </a:spcBef>
                  <a:spcAft>
                    <a:spcPct val="0"/>
                  </a:spcAft>
                  <a:buNone/>
                  <a:defRPr/>
                </a:pPr>
                <a:r>
                  <a:rPr lang="nl-NL" altLang="nl-NL" sz="1350" b="1" dirty="0">
                    <a:solidFill>
                      <a:srgbClr val="DC1846"/>
                    </a:solidFill>
                  </a:rPr>
                  <a:t>Selecteren generieke </a:t>
                </a:r>
                <a:r>
                  <a:rPr lang="nl-NL" altLang="nl-NL" sz="1350" b="1" dirty="0" err="1">
                    <a:solidFill>
                      <a:srgbClr val="DC1846"/>
                    </a:solidFill>
                  </a:rPr>
                  <a:t>PROs</a:t>
                </a:r>
                <a:endParaRPr lang="nl-NL" altLang="nl-NL" sz="1350" b="1" dirty="0">
                  <a:solidFill>
                    <a:srgbClr val="DC1846"/>
                  </a:solidFill>
                </a:endParaRPr>
              </a:p>
            </p:txBody>
          </p:sp>
          <p:sp>
            <p:nvSpPr>
              <p:cNvPr id="27" name="Tekstvak 47">
                <a:extLst>
                  <a:ext uri="{FF2B5EF4-FFF2-40B4-BE49-F238E27FC236}">
                    <a16:creationId xmlns:a16="http://schemas.microsoft.com/office/drawing/2014/main" id="{CC0731EF-9229-9AD3-A3CD-C97B572D5C4A}"/>
                  </a:ext>
                </a:extLst>
              </p:cNvPr>
              <p:cNvSpPr txBox="1">
                <a:spLocks noChangeArrowheads="1"/>
              </p:cNvSpPr>
              <p:nvPr/>
            </p:nvSpPr>
            <p:spPr bwMode="auto">
              <a:xfrm>
                <a:off x="5333504" y="3637379"/>
                <a:ext cx="8437179" cy="709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0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1pPr>
                <a:lvl2pPr marL="742950" indent="-285750">
                  <a:lnSpc>
                    <a:spcPct val="90000"/>
                  </a:lnSpc>
                  <a:spcBef>
                    <a:spcPts val="500"/>
                  </a:spcBef>
                  <a:buFont typeface="Arial" panose="020B0604020202020204" pitchFamily="34" charset="0"/>
                  <a:buChar char="•"/>
                  <a:defRPr>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a:lnSpc>
                    <a:spcPct val="90000"/>
                  </a:lnSpc>
                  <a:spcBef>
                    <a:spcPts val="500"/>
                  </a:spcBef>
                  <a:buFont typeface="Arial" panose="020B0604020202020204" pitchFamily="34" charset="0"/>
                  <a:buChar char="•"/>
                  <a:defRPr sz="1600" b="1">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a:lnSpc>
                    <a:spcPct val="90000"/>
                  </a:lnSpc>
                  <a:spcBef>
                    <a:spcPts val="500"/>
                  </a:spcBef>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9pPr>
              </a:lstStyle>
              <a:p>
                <a:pPr defTabSz="685800" fontAlgn="base">
                  <a:lnSpc>
                    <a:spcPct val="100000"/>
                  </a:lnSpc>
                  <a:spcBef>
                    <a:spcPct val="0"/>
                  </a:spcBef>
                  <a:spcAft>
                    <a:spcPct val="0"/>
                  </a:spcAft>
                  <a:buNone/>
                  <a:defRPr/>
                </a:pPr>
                <a:r>
                  <a:rPr lang="nl-NL" altLang="nl-NL" sz="1350" b="1" dirty="0">
                    <a:solidFill>
                      <a:srgbClr val="DC1846"/>
                    </a:solidFill>
                  </a:rPr>
                  <a:t>Selecteren bestaande generieke </a:t>
                </a:r>
                <a:r>
                  <a:rPr lang="nl-NL" altLang="nl-NL" sz="1350" b="1" dirty="0" err="1">
                    <a:solidFill>
                      <a:srgbClr val="DC1846"/>
                    </a:solidFill>
                  </a:rPr>
                  <a:t>PROMs</a:t>
                </a:r>
                <a:endParaRPr lang="nl-NL" altLang="nl-NL" sz="1350" b="1" dirty="0">
                  <a:solidFill>
                    <a:srgbClr val="DC1846"/>
                  </a:solidFill>
                </a:endParaRPr>
              </a:p>
            </p:txBody>
          </p:sp>
          <p:sp>
            <p:nvSpPr>
              <p:cNvPr id="28" name="Ovaal 27">
                <a:extLst>
                  <a:ext uri="{FF2B5EF4-FFF2-40B4-BE49-F238E27FC236}">
                    <a16:creationId xmlns:a16="http://schemas.microsoft.com/office/drawing/2014/main" id="{CFEDC8A5-2284-4772-950E-ED5484FDDC6A}"/>
                  </a:ext>
                </a:extLst>
              </p:cNvPr>
              <p:cNvSpPr/>
              <p:nvPr/>
            </p:nvSpPr>
            <p:spPr bwMode="auto">
              <a:xfrm>
                <a:off x="2828972" y="1412075"/>
                <a:ext cx="414369" cy="414338"/>
              </a:xfrm>
              <a:prstGeom prst="ellipse">
                <a:avLst/>
              </a:prstGeom>
              <a:solidFill>
                <a:srgbClr val="DD1947"/>
              </a:solidFill>
              <a:ln>
                <a:noFill/>
              </a:ln>
            </p:spPr>
            <p:style>
              <a:lnRef idx="2">
                <a:schemeClr val="accent1"/>
              </a:lnRef>
              <a:fillRef idx="1">
                <a:schemeClr val="lt1"/>
              </a:fillRef>
              <a:effectRef idx="0">
                <a:schemeClr val="accent1"/>
              </a:effectRef>
              <a:fontRef idx="minor">
                <a:schemeClr val="dk1"/>
              </a:fontRef>
            </p:style>
            <p:txBody>
              <a:bodyPr lIns="27000" tIns="27000" rIns="27000" bIns="27000" anchor="ctr"/>
              <a:lstStyle/>
              <a:p>
                <a:pPr algn="ctr" defTabSz="685800">
                  <a:defRPr/>
                </a:pPr>
                <a:r>
                  <a:rPr lang="nl-NL" sz="825">
                    <a:solidFill>
                      <a:prstClr val="white"/>
                    </a:solidFill>
                    <a:latin typeface="Verdana Pro Light" panose="020B0304030504040204" pitchFamily="34" charset="0"/>
                  </a:rPr>
                  <a:t>1</a:t>
                </a:r>
              </a:p>
            </p:txBody>
          </p:sp>
          <p:sp>
            <p:nvSpPr>
              <p:cNvPr id="29" name="Tekstvak 46">
                <a:extLst>
                  <a:ext uri="{FF2B5EF4-FFF2-40B4-BE49-F238E27FC236}">
                    <a16:creationId xmlns:a16="http://schemas.microsoft.com/office/drawing/2014/main" id="{37B08F76-0056-CA9F-6C35-1BBA9F7BA9CF}"/>
                  </a:ext>
                </a:extLst>
              </p:cNvPr>
              <p:cNvSpPr txBox="1">
                <a:spLocks noChangeArrowheads="1"/>
              </p:cNvSpPr>
              <p:nvPr/>
            </p:nvSpPr>
            <p:spPr bwMode="auto">
              <a:xfrm>
                <a:off x="5216770" y="1159066"/>
                <a:ext cx="9818293" cy="1200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0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1pPr>
                <a:lvl2pPr marL="742950" indent="-285750">
                  <a:lnSpc>
                    <a:spcPct val="90000"/>
                  </a:lnSpc>
                  <a:spcBef>
                    <a:spcPts val="500"/>
                  </a:spcBef>
                  <a:buFont typeface="Arial" panose="020B0604020202020204" pitchFamily="34" charset="0"/>
                  <a:buChar char="•"/>
                  <a:defRPr>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a:lnSpc>
                    <a:spcPct val="90000"/>
                  </a:lnSpc>
                  <a:spcBef>
                    <a:spcPts val="500"/>
                  </a:spcBef>
                  <a:buFont typeface="Arial" panose="020B0604020202020204" pitchFamily="34" charset="0"/>
                  <a:buChar char="•"/>
                  <a:defRPr sz="1600" b="1">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a:lnSpc>
                    <a:spcPct val="90000"/>
                  </a:lnSpc>
                  <a:spcBef>
                    <a:spcPts val="500"/>
                  </a:spcBef>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9pPr>
              </a:lstStyle>
              <a:p>
                <a:pPr defTabSz="685800" fontAlgn="base">
                  <a:lnSpc>
                    <a:spcPct val="100000"/>
                  </a:lnSpc>
                  <a:spcBef>
                    <a:spcPct val="0"/>
                  </a:spcBef>
                  <a:spcAft>
                    <a:spcPct val="0"/>
                  </a:spcAft>
                  <a:buNone/>
                  <a:defRPr/>
                </a:pPr>
                <a:r>
                  <a:rPr lang="nl-NL" altLang="nl-NL" sz="1350" b="1" dirty="0">
                    <a:solidFill>
                      <a:srgbClr val="DC1846"/>
                    </a:solidFill>
                  </a:rPr>
                  <a:t>Bepalen doel conform uitgangspunten programma UZ</a:t>
                </a:r>
              </a:p>
            </p:txBody>
          </p:sp>
          <p:sp>
            <p:nvSpPr>
              <p:cNvPr id="30" name="Tekstvak 38">
                <a:extLst>
                  <a:ext uri="{FF2B5EF4-FFF2-40B4-BE49-F238E27FC236}">
                    <a16:creationId xmlns:a16="http://schemas.microsoft.com/office/drawing/2014/main" id="{4CD9DB7F-536C-AE62-E0F7-61A4B700E983}"/>
                  </a:ext>
                </a:extLst>
              </p:cNvPr>
              <p:cNvSpPr txBox="1">
                <a:spLocks noChangeArrowheads="1"/>
              </p:cNvSpPr>
              <p:nvPr/>
            </p:nvSpPr>
            <p:spPr bwMode="auto">
              <a:xfrm>
                <a:off x="5227434" y="1546566"/>
                <a:ext cx="7748689" cy="516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0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1pPr>
                <a:lvl2pPr marL="742950" indent="-285750">
                  <a:lnSpc>
                    <a:spcPct val="90000"/>
                  </a:lnSpc>
                  <a:spcBef>
                    <a:spcPts val="500"/>
                  </a:spcBef>
                  <a:buFont typeface="Arial" panose="020B0604020202020204" pitchFamily="34" charset="0"/>
                  <a:buChar char="•"/>
                  <a:defRPr>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a:lnSpc>
                    <a:spcPct val="90000"/>
                  </a:lnSpc>
                  <a:spcBef>
                    <a:spcPts val="500"/>
                  </a:spcBef>
                  <a:buFont typeface="Arial" panose="020B0604020202020204" pitchFamily="34" charset="0"/>
                  <a:buChar char="•"/>
                  <a:defRPr sz="1600" b="1">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a:lnSpc>
                    <a:spcPct val="90000"/>
                  </a:lnSpc>
                  <a:spcBef>
                    <a:spcPts val="500"/>
                  </a:spcBef>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9pPr>
              </a:lstStyle>
              <a:p>
                <a:pPr defTabSz="685800" eaLnBrk="0" fontAlgn="base" hangingPunct="0">
                  <a:lnSpc>
                    <a:spcPct val="100000"/>
                  </a:lnSpc>
                  <a:spcBef>
                    <a:spcPct val="0"/>
                  </a:spcBef>
                  <a:spcAft>
                    <a:spcPct val="0"/>
                  </a:spcAft>
                  <a:buNone/>
                  <a:defRPr/>
                </a:pPr>
                <a:endParaRPr lang="nl-NL" altLang="nl-NL" sz="1200" dirty="0">
                  <a:solidFill>
                    <a:prstClr val="black"/>
                  </a:solidFill>
                </a:endParaRPr>
              </a:p>
            </p:txBody>
          </p:sp>
          <p:cxnSp>
            <p:nvCxnSpPr>
              <p:cNvPr id="31" name="Rechte verbindingslijn 30">
                <a:extLst>
                  <a:ext uri="{FF2B5EF4-FFF2-40B4-BE49-F238E27FC236}">
                    <a16:creationId xmlns:a16="http://schemas.microsoft.com/office/drawing/2014/main" id="{2D1A295D-8833-42AF-1AEF-608D25E109D8}"/>
                  </a:ext>
                </a:extLst>
              </p:cNvPr>
              <p:cNvCxnSpPr>
                <a:cxnSpLocks/>
                <a:stCxn id="23" idx="6"/>
                <a:endCxn id="26" idx="1"/>
              </p:cNvCxnSpPr>
              <p:nvPr/>
            </p:nvCxnSpPr>
            <p:spPr>
              <a:xfrm>
                <a:off x="4953211" y="2713033"/>
                <a:ext cx="263556" cy="121058"/>
              </a:xfrm>
              <a:prstGeom prst="line">
                <a:avLst/>
              </a:prstGeom>
              <a:ln>
                <a:solidFill>
                  <a:srgbClr val="DC1846"/>
                </a:solidFill>
              </a:ln>
            </p:spPr>
            <p:style>
              <a:lnRef idx="1">
                <a:schemeClr val="accent1"/>
              </a:lnRef>
              <a:fillRef idx="0">
                <a:schemeClr val="accent1"/>
              </a:fillRef>
              <a:effectRef idx="0">
                <a:schemeClr val="accent1"/>
              </a:effectRef>
              <a:fontRef idx="minor">
                <a:schemeClr val="tx1"/>
              </a:fontRef>
            </p:style>
          </p:cxnSp>
          <p:cxnSp>
            <p:nvCxnSpPr>
              <p:cNvPr id="32" name="Rechte verbindingslijn 31">
                <a:extLst>
                  <a:ext uri="{FF2B5EF4-FFF2-40B4-BE49-F238E27FC236}">
                    <a16:creationId xmlns:a16="http://schemas.microsoft.com/office/drawing/2014/main" id="{11A41000-9BB1-3C36-5728-9A5482E68323}"/>
                  </a:ext>
                </a:extLst>
              </p:cNvPr>
              <p:cNvCxnSpPr>
                <a:cxnSpLocks/>
                <a:stCxn id="24" idx="6"/>
                <a:endCxn id="27" idx="1"/>
              </p:cNvCxnSpPr>
              <p:nvPr/>
            </p:nvCxnSpPr>
            <p:spPr>
              <a:xfrm>
                <a:off x="5099271" y="3848095"/>
                <a:ext cx="234232" cy="144090"/>
              </a:xfrm>
              <a:prstGeom prst="line">
                <a:avLst/>
              </a:prstGeom>
              <a:ln>
                <a:solidFill>
                  <a:srgbClr val="DC1846"/>
                </a:solidFill>
              </a:ln>
            </p:spPr>
            <p:style>
              <a:lnRef idx="1">
                <a:schemeClr val="accent1"/>
              </a:lnRef>
              <a:fillRef idx="0">
                <a:schemeClr val="accent1"/>
              </a:fillRef>
              <a:effectRef idx="0">
                <a:schemeClr val="accent1"/>
              </a:effectRef>
              <a:fontRef idx="minor">
                <a:schemeClr val="tx1"/>
              </a:fontRef>
            </p:style>
          </p:cxnSp>
          <p:sp>
            <p:nvSpPr>
              <p:cNvPr id="33" name="Tekstvak 37">
                <a:extLst>
                  <a:ext uri="{FF2B5EF4-FFF2-40B4-BE49-F238E27FC236}">
                    <a16:creationId xmlns:a16="http://schemas.microsoft.com/office/drawing/2014/main" id="{3822EE33-6C88-6899-64D2-54B542B5E2E5}"/>
                  </a:ext>
                </a:extLst>
              </p:cNvPr>
              <p:cNvSpPr txBox="1">
                <a:spLocks noChangeArrowheads="1"/>
              </p:cNvSpPr>
              <p:nvPr/>
            </p:nvSpPr>
            <p:spPr bwMode="auto">
              <a:xfrm>
                <a:off x="2370406" y="4659846"/>
                <a:ext cx="1332680" cy="624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0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1pPr>
                <a:lvl2pPr marL="742950" indent="-285750">
                  <a:lnSpc>
                    <a:spcPct val="90000"/>
                  </a:lnSpc>
                  <a:spcBef>
                    <a:spcPts val="500"/>
                  </a:spcBef>
                  <a:buFont typeface="Arial" panose="020B0604020202020204" pitchFamily="34" charset="0"/>
                  <a:buChar char="•"/>
                  <a:defRPr>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a:lnSpc>
                    <a:spcPct val="90000"/>
                  </a:lnSpc>
                  <a:spcBef>
                    <a:spcPts val="500"/>
                  </a:spcBef>
                  <a:buFont typeface="Arial" panose="020B0604020202020204" pitchFamily="34" charset="0"/>
                  <a:buChar char="•"/>
                  <a:defRPr sz="1600" b="1">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a:lnSpc>
                    <a:spcPct val="90000"/>
                  </a:lnSpc>
                  <a:spcBef>
                    <a:spcPts val="500"/>
                  </a:spcBef>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9pPr>
              </a:lstStyle>
              <a:p>
                <a:pPr algn="ctr" defTabSz="685800" fontAlgn="base">
                  <a:lnSpc>
                    <a:spcPct val="100000"/>
                  </a:lnSpc>
                  <a:spcBef>
                    <a:spcPct val="0"/>
                  </a:spcBef>
                  <a:spcAft>
                    <a:spcPct val="0"/>
                  </a:spcAft>
                  <a:buNone/>
                  <a:defRPr/>
                </a:pPr>
                <a:r>
                  <a:rPr lang="nl-NL" altLang="nl-NL" sz="788" b="1">
                    <a:solidFill>
                      <a:srgbClr val="FFFFFF"/>
                    </a:solidFill>
                  </a:rPr>
                  <a:t>INDICATOR</a:t>
                </a:r>
              </a:p>
            </p:txBody>
          </p:sp>
        </p:grpSp>
      </p:grpSp>
      <p:sp>
        <p:nvSpPr>
          <p:cNvPr id="45" name="Tekstvak 44">
            <a:extLst>
              <a:ext uri="{FF2B5EF4-FFF2-40B4-BE49-F238E27FC236}">
                <a16:creationId xmlns:a16="http://schemas.microsoft.com/office/drawing/2014/main" id="{1AA20CC4-50C1-5FCA-1638-E66D3F910327}"/>
              </a:ext>
            </a:extLst>
          </p:cNvPr>
          <p:cNvSpPr txBox="1"/>
          <p:nvPr/>
        </p:nvSpPr>
        <p:spPr>
          <a:xfrm>
            <a:off x="2108452" y="6141838"/>
            <a:ext cx="5715000" cy="207749"/>
          </a:xfrm>
          <a:prstGeom prst="rect">
            <a:avLst/>
          </a:prstGeom>
          <a:noFill/>
        </p:spPr>
        <p:txBody>
          <a:bodyPr wrap="square" rtlCol="0" anchor="ctr">
            <a:spAutoFit/>
          </a:bodyPr>
          <a:lstStyle/>
          <a:p>
            <a:pPr defTabSz="685800">
              <a:defRPr/>
            </a:pPr>
            <a:r>
              <a:rPr lang="nl-NL" sz="750" dirty="0">
                <a:solidFill>
                  <a:srgbClr val="A5A5A5"/>
                </a:solidFill>
                <a:latin typeface="Verdana Pro" panose="020B0604030504040204" pitchFamily="34" charset="0"/>
              </a:rPr>
              <a:t>PROM-</a:t>
            </a:r>
            <a:r>
              <a:rPr lang="nl-NL" sz="750" dirty="0" err="1">
                <a:solidFill>
                  <a:srgbClr val="A5A5A5"/>
                </a:solidFill>
                <a:latin typeface="Verdana Pro" panose="020B0604030504040204" pitchFamily="34" charset="0"/>
              </a:rPr>
              <a:t>Toolbox</a:t>
            </a:r>
            <a:r>
              <a:rPr lang="nl-NL" sz="750" dirty="0">
                <a:solidFill>
                  <a:srgbClr val="A5A5A5"/>
                </a:solidFill>
                <a:latin typeface="Verdana Pro" panose="020B0604030504040204" pitchFamily="34" charset="0"/>
              </a:rPr>
              <a:t> - </a:t>
            </a:r>
            <a:r>
              <a:rPr lang="nl-NL" altLang="nl-NL" sz="750" dirty="0">
                <a:solidFill>
                  <a:srgbClr val="A5A5A5"/>
                </a:solidFill>
                <a:latin typeface="Verdana Pro" panose="020B0604030504040204" pitchFamily="34" charset="0"/>
                <a:hlinkClick r:id="rId3"/>
              </a:rPr>
              <a:t>https://www.zorginzicht.nl/kennisbank/Paginas/prom-cyclus-fasen.aspx</a:t>
            </a:r>
            <a:r>
              <a:rPr lang="nl-NL" altLang="nl-NL" sz="750" dirty="0">
                <a:solidFill>
                  <a:srgbClr val="A5A5A5"/>
                </a:solidFill>
                <a:latin typeface="Verdana Pro" panose="020B0604030504040204" pitchFamily="34" charset="0"/>
              </a:rPr>
              <a:t> </a:t>
            </a:r>
            <a:endParaRPr lang="nl-NL" sz="750" dirty="0">
              <a:solidFill>
                <a:srgbClr val="A5A5A5"/>
              </a:solidFill>
              <a:latin typeface="Verdana Pro" panose="020B0604030504040204" pitchFamily="34" charset="0"/>
            </a:endParaRPr>
          </a:p>
        </p:txBody>
      </p:sp>
    </p:spTree>
    <p:extLst>
      <p:ext uri="{BB962C8B-B14F-4D97-AF65-F5344CB8AC3E}">
        <p14:creationId xmlns:p14="http://schemas.microsoft.com/office/powerpoint/2010/main" val="36438980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54278B6C-D9B7-E5E2-CAC6-AA76EBBF6F4C}"/>
              </a:ext>
            </a:extLst>
          </p:cNvPr>
          <p:cNvSpPr>
            <a:spLocks noGrp="1"/>
          </p:cNvSpPr>
          <p:nvPr>
            <p:ph type="sldNum" sz="quarter" idx="12"/>
          </p:nvPr>
        </p:nvSpPr>
        <p:spPr/>
        <p:txBody>
          <a:bodyPr/>
          <a:lstStyle/>
          <a:p>
            <a:fld id="{81051DF8-406B-5242-9A38-0E89485B35FF}" type="slidenum">
              <a:rPr lang="nl-NL" smtClean="0"/>
              <a:t>26</a:t>
            </a:fld>
            <a:endParaRPr lang="nl-NL"/>
          </a:p>
        </p:txBody>
      </p:sp>
      <p:sp>
        <p:nvSpPr>
          <p:cNvPr id="5" name="Tijdelijke aanduiding voor tekst 4">
            <a:extLst>
              <a:ext uri="{FF2B5EF4-FFF2-40B4-BE49-F238E27FC236}">
                <a16:creationId xmlns:a16="http://schemas.microsoft.com/office/drawing/2014/main" id="{16E01104-4570-2CE7-392B-708A7CD90D36}"/>
              </a:ext>
            </a:extLst>
          </p:cNvPr>
          <p:cNvSpPr>
            <a:spLocks noGrp="1"/>
          </p:cNvSpPr>
          <p:nvPr>
            <p:ph type="body" sz="half" idx="13"/>
          </p:nvPr>
        </p:nvSpPr>
        <p:spPr/>
        <p:txBody>
          <a:bodyPr/>
          <a:lstStyle/>
          <a:p>
            <a:r>
              <a:rPr lang="nl-NL" dirty="0"/>
              <a:t>Stap 1: Doel</a:t>
            </a:r>
          </a:p>
        </p:txBody>
      </p:sp>
      <p:sp>
        <p:nvSpPr>
          <p:cNvPr id="2" name="Ovaal 1">
            <a:extLst>
              <a:ext uri="{FF2B5EF4-FFF2-40B4-BE49-F238E27FC236}">
                <a16:creationId xmlns:a16="http://schemas.microsoft.com/office/drawing/2014/main" id="{BD672234-CE4B-AC53-36CA-495E714D23C4}"/>
              </a:ext>
            </a:extLst>
          </p:cNvPr>
          <p:cNvSpPr/>
          <p:nvPr/>
        </p:nvSpPr>
        <p:spPr>
          <a:xfrm>
            <a:off x="2031224" y="2139775"/>
            <a:ext cx="323402" cy="323402"/>
          </a:xfrm>
          <a:prstGeom prst="ellipse">
            <a:avLst/>
          </a:prstGeom>
          <a:noFill/>
          <a:ln>
            <a:solidFill>
              <a:srgbClr val="DC18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nl-NL" sz="1350" b="1" dirty="0">
                <a:solidFill>
                  <a:srgbClr val="00ADCB"/>
                </a:solidFill>
                <a:latin typeface="Verdana Pro Light" panose="020B0304030504040204" pitchFamily="34" charset="0"/>
              </a:rPr>
              <a:t>A</a:t>
            </a:r>
          </a:p>
        </p:txBody>
      </p:sp>
      <p:grpSp>
        <p:nvGrpSpPr>
          <p:cNvPr id="3" name="Groep 2">
            <a:extLst>
              <a:ext uri="{FF2B5EF4-FFF2-40B4-BE49-F238E27FC236}">
                <a16:creationId xmlns:a16="http://schemas.microsoft.com/office/drawing/2014/main" id="{9A4B73A2-B8BB-2CE8-2202-AEF59BAB63E2}"/>
              </a:ext>
            </a:extLst>
          </p:cNvPr>
          <p:cNvGrpSpPr>
            <a:grpSpLocks noChangeAspect="1"/>
          </p:cNvGrpSpPr>
          <p:nvPr/>
        </p:nvGrpSpPr>
        <p:grpSpPr>
          <a:xfrm>
            <a:off x="2832877" y="1801180"/>
            <a:ext cx="1072121" cy="1124304"/>
            <a:chOff x="5329403" y="1737696"/>
            <a:chExt cx="1285039" cy="1347585"/>
          </a:xfrm>
        </p:grpSpPr>
        <p:pic>
          <p:nvPicPr>
            <p:cNvPr id="42" name="Graphic 116" descr="Stethoscoop silhouet">
              <a:extLst>
                <a:ext uri="{FF2B5EF4-FFF2-40B4-BE49-F238E27FC236}">
                  <a16:creationId xmlns:a16="http://schemas.microsoft.com/office/drawing/2014/main" id="{9C61ABD1-200F-8036-B491-43545460D1ED}"/>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6211976" y="2404433"/>
              <a:ext cx="216474" cy="216474"/>
            </a:xfrm>
            <a:prstGeom prst="rect">
              <a:avLst/>
            </a:prstGeom>
          </p:spPr>
        </p:pic>
        <p:pic>
          <p:nvPicPr>
            <p:cNvPr id="43" name="Graphic 117" descr="Mitella met effen opvulling">
              <a:extLst>
                <a:ext uri="{FF2B5EF4-FFF2-40B4-BE49-F238E27FC236}">
                  <a16:creationId xmlns:a16="http://schemas.microsoft.com/office/drawing/2014/main" id="{97C296DC-EADD-AE8C-8BD0-A2E6F4E0F582}"/>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89204" y="1769842"/>
              <a:ext cx="295642" cy="295642"/>
            </a:xfrm>
            <a:prstGeom prst="rect">
              <a:avLst/>
            </a:prstGeom>
          </p:spPr>
        </p:pic>
        <p:pic>
          <p:nvPicPr>
            <p:cNvPr id="44" name="Graphic 118" descr="Naald met effen opvulling">
              <a:extLst>
                <a:ext uri="{FF2B5EF4-FFF2-40B4-BE49-F238E27FC236}">
                  <a16:creationId xmlns:a16="http://schemas.microsoft.com/office/drawing/2014/main" id="{888EAE39-D5AA-FBAB-0EF1-FC2E88955606}"/>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67403" y="1966009"/>
              <a:ext cx="216473" cy="216473"/>
            </a:xfrm>
            <a:prstGeom prst="rect">
              <a:avLst/>
            </a:prstGeom>
          </p:spPr>
        </p:pic>
        <p:pic>
          <p:nvPicPr>
            <p:cNvPr id="46" name="Graphic 119" descr="Medicijnen met effen opvulling">
              <a:extLst>
                <a:ext uri="{FF2B5EF4-FFF2-40B4-BE49-F238E27FC236}">
                  <a16:creationId xmlns:a16="http://schemas.microsoft.com/office/drawing/2014/main" id="{A6D64CCB-9FA2-08F8-FE42-1277D7D97EF2}"/>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949402" y="1893328"/>
              <a:ext cx="216473" cy="216473"/>
            </a:xfrm>
            <a:prstGeom prst="rect">
              <a:avLst/>
            </a:prstGeom>
          </p:spPr>
        </p:pic>
        <p:pic>
          <p:nvPicPr>
            <p:cNvPr id="47" name="Graphic 120" descr="Badge vraagteken silhouet">
              <a:extLst>
                <a:ext uri="{FF2B5EF4-FFF2-40B4-BE49-F238E27FC236}">
                  <a16:creationId xmlns:a16="http://schemas.microsoft.com/office/drawing/2014/main" id="{51DB4DEB-507E-89E9-4D96-AC6C3F099224}"/>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819282" y="2324434"/>
              <a:ext cx="306192" cy="306192"/>
            </a:xfrm>
            <a:prstGeom prst="rect">
              <a:avLst/>
            </a:prstGeom>
          </p:spPr>
        </p:pic>
        <p:sp>
          <p:nvSpPr>
            <p:cNvPr id="48" name="Vrije vorm: vorm 26">
              <a:extLst>
                <a:ext uri="{FF2B5EF4-FFF2-40B4-BE49-F238E27FC236}">
                  <a16:creationId xmlns:a16="http://schemas.microsoft.com/office/drawing/2014/main" id="{58AC4328-D37B-EAF9-5CBD-FFC6AA9572C5}"/>
                </a:ext>
              </a:extLst>
            </p:cNvPr>
            <p:cNvSpPr/>
            <p:nvPr/>
          </p:nvSpPr>
          <p:spPr>
            <a:xfrm>
              <a:off x="5430853" y="2209255"/>
              <a:ext cx="169084" cy="169084"/>
            </a:xfrm>
            <a:custGeom>
              <a:avLst/>
              <a:gdLst>
                <a:gd name="connsiteX0" fmla="*/ 78164 w 156327"/>
                <a:gd name="connsiteY0" fmla="*/ 156327 h 156327"/>
                <a:gd name="connsiteX1" fmla="*/ 156327 w 156327"/>
                <a:gd name="connsiteY1" fmla="*/ 78164 h 156327"/>
                <a:gd name="connsiteX2" fmla="*/ 78164 w 156327"/>
                <a:gd name="connsiteY2" fmla="*/ 0 h 156327"/>
                <a:gd name="connsiteX3" fmla="*/ 0 w 156327"/>
                <a:gd name="connsiteY3" fmla="*/ 78164 h 156327"/>
                <a:gd name="connsiteX4" fmla="*/ 78164 w 156327"/>
                <a:gd name="connsiteY4" fmla="*/ 156327 h 156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27" h="156327">
                  <a:moveTo>
                    <a:pt x="78164" y="156327"/>
                  </a:moveTo>
                  <a:cubicBezTo>
                    <a:pt x="121332" y="156327"/>
                    <a:pt x="156327" y="121332"/>
                    <a:pt x="156327" y="78164"/>
                  </a:cubicBezTo>
                  <a:cubicBezTo>
                    <a:pt x="156327" y="34995"/>
                    <a:pt x="121332" y="0"/>
                    <a:pt x="78164" y="0"/>
                  </a:cubicBezTo>
                  <a:cubicBezTo>
                    <a:pt x="34995" y="0"/>
                    <a:pt x="0" y="34995"/>
                    <a:pt x="0" y="78164"/>
                  </a:cubicBezTo>
                  <a:cubicBezTo>
                    <a:pt x="0" y="121332"/>
                    <a:pt x="34995" y="156327"/>
                    <a:pt x="78164" y="156327"/>
                  </a:cubicBezTo>
                  <a:close/>
                </a:path>
              </a:pathLst>
            </a:custGeom>
            <a:solidFill>
              <a:srgbClr val="00ADCD"/>
            </a:solidFill>
            <a:ln w="15577" cap="flat">
              <a:noFill/>
              <a:prstDash val="solid"/>
              <a:miter/>
            </a:ln>
          </p:spPr>
          <p:txBody>
            <a:bodyPr rtlCol="0" anchor="ctr"/>
            <a:lstStyle/>
            <a:p>
              <a:pPr defTabSz="685800">
                <a:defRPr/>
              </a:pPr>
              <a:endParaRPr lang="nl-NL" sz="2100">
                <a:solidFill>
                  <a:prstClr val="black"/>
                </a:solidFill>
                <a:latin typeface="Calibri" panose="020F0502020204030204"/>
              </a:endParaRPr>
            </a:p>
          </p:txBody>
        </p:sp>
        <p:sp>
          <p:nvSpPr>
            <p:cNvPr id="49" name="Vrije vorm: vorm 27">
              <a:extLst>
                <a:ext uri="{FF2B5EF4-FFF2-40B4-BE49-F238E27FC236}">
                  <a16:creationId xmlns:a16="http://schemas.microsoft.com/office/drawing/2014/main" id="{6EF47CD7-883A-CAF1-4B45-90A862C96BA0}"/>
                </a:ext>
              </a:extLst>
            </p:cNvPr>
            <p:cNvSpPr/>
            <p:nvPr/>
          </p:nvSpPr>
          <p:spPr>
            <a:xfrm>
              <a:off x="5432024" y="2400167"/>
              <a:ext cx="379268" cy="671925"/>
            </a:xfrm>
            <a:custGeom>
              <a:avLst/>
              <a:gdLst>
                <a:gd name="connsiteX0" fmla="*/ 179007 w 350653"/>
                <a:gd name="connsiteY0" fmla="*/ 156938 h 621229"/>
                <a:gd name="connsiteX1" fmla="*/ 202143 w 350653"/>
                <a:gd name="connsiteY1" fmla="*/ 164441 h 621229"/>
                <a:gd name="connsiteX2" fmla="*/ 311572 w 350653"/>
                <a:gd name="connsiteY2" fmla="*/ 164441 h 621229"/>
                <a:gd name="connsiteX3" fmla="*/ 350654 w 350653"/>
                <a:gd name="connsiteY3" fmla="*/ 125360 h 621229"/>
                <a:gd name="connsiteX4" fmla="*/ 311572 w 350653"/>
                <a:gd name="connsiteY4" fmla="*/ 86278 h 621229"/>
                <a:gd name="connsiteX5" fmla="*/ 214962 w 350653"/>
                <a:gd name="connsiteY5" fmla="*/ 86278 h 621229"/>
                <a:gd name="connsiteX6" fmla="*/ 140550 w 350653"/>
                <a:gd name="connsiteY6" fmla="*/ 31720 h 621229"/>
                <a:gd name="connsiteX7" fmla="*/ 69891 w 350653"/>
                <a:gd name="connsiteY7" fmla="*/ 454 h 621229"/>
                <a:gd name="connsiteX8" fmla="*/ 12 w 350653"/>
                <a:gd name="connsiteY8" fmla="*/ 80963 h 621229"/>
                <a:gd name="connsiteX9" fmla="*/ 12 w 350653"/>
                <a:gd name="connsiteY9" fmla="*/ 305136 h 621229"/>
                <a:gd name="connsiteX10" fmla="*/ 78176 w 350653"/>
                <a:gd name="connsiteY10" fmla="*/ 383299 h 621229"/>
                <a:gd name="connsiteX11" fmla="*/ 155245 w 350653"/>
                <a:gd name="connsiteY11" fmla="*/ 383299 h 621229"/>
                <a:gd name="connsiteX12" fmla="*/ 155245 w 350653"/>
                <a:gd name="connsiteY12" fmla="*/ 383299 h 621229"/>
                <a:gd name="connsiteX13" fmla="*/ 249041 w 350653"/>
                <a:gd name="connsiteY13" fmla="*/ 383299 h 621229"/>
                <a:gd name="connsiteX14" fmla="*/ 249041 w 350653"/>
                <a:gd name="connsiteY14" fmla="*/ 582147 h 621229"/>
                <a:gd name="connsiteX15" fmla="*/ 288123 w 350653"/>
                <a:gd name="connsiteY15" fmla="*/ 621229 h 621229"/>
                <a:gd name="connsiteX16" fmla="*/ 327205 w 350653"/>
                <a:gd name="connsiteY16" fmla="*/ 582147 h 621229"/>
                <a:gd name="connsiteX17" fmla="*/ 327205 w 350653"/>
                <a:gd name="connsiteY17" fmla="*/ 343749 h 621229"/>
                <a:gd name="connsiteX18" fmla="*/ 288123 w 350653"/>
                <a:gd name="connsiteY18" fmla="*/ 304667 h 621229"/>
                <a:gd name="connsiteX19" fmla="*/ 155245 w 350653"/>
                <a:gd name="connsiteY19" fmla="*/ 304667 h 621229"/>
                <a:gd name="connsiteX20" fmla="*/ 155245 w 350653"/>
                <a:gd name="connsiteY20" fmla="*/ 139273 h 621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0653" h="621229">
                  <a:moveTo>
                    <a:pt x="179007" y="156938"/>
                  </a:moveTo>
                  <a:cubicBezTo>
                    <a:pt x="185745" y="161798"/>
                    <a:pt x="193836" y="164423"/>
                    <a:pt x="202143" y="164441"/>
                  </a:cubicBezTo>
                  <a:lnTo>
                    <a:pt x="311572" y="164441"/>
                  </a:lnTo>
                  <a:cubicBezTo>
                    <a:pt x="333156" y="164441"/>
                    <a:pt x="350654" y="146944"/>
                    <a:pt x="350654" y="125360"/>
                  </a:cubicBezTo>
                  <a:cubicBezTo>
                    <a:pt x="350654" y="103776"/>
                    <a:pt x="333156" y="86278"/>
                    <a:pt x="311572" y="86278"/>
                  </a:cubicBezTo>
                  <a:lnTo>
                    <a:pt x="214962" y="86278"/>
                  </a:lnTo>
                  <a:lnTo>
                    <a:pt x="140550" y="31720"/>
                  </a:lnTo>
                  <a:cubicBezTo>
                    <a:pt x="124300" y="9392"/>
                    <a:pt x="97345" y="-2536"/>
                    <a:pt x="69891" y="454"/>
                  </a:cubicBezTo>
                  <a:cubicBezTo>
                    <a:pt x="29442" y="5483"/>
                    <a:pt x="-699" y="40210"/>
                    <a:pt x="12" y="80963"/>
                  </a:cubicBezTo>
                  <a:lnTo>
                    <a:pt x="12" y="305136"/>
                  </a:lnTo>
                  <a:cubicBezTo>
                    <a:pt x="12" y="348304"/>
                    <a:pt x="35008" y="383299"/>
                    <a:pt x="78176" y="383299"/>
                  </a:cubicBezTo>
                  <a:lnTo>
                    <a:pt x="155245" y="383299"/>
                  </a:lnTo>
                  <a:lnTo>
                    <a:pt x="155245" y="383299"/>
                  </a:lnTo>
                  <a:lnTo>
                    <a:pt x="249041" y="383299"/>
                  </a:lnTo>
                  <a:lnTo>
                    <a:pt x="249041" y="582147"/>
                  </a:lnTo>
                  <a:cubicBezTo>
                    <a:pt x="249041" y="603731"/>
                    <a:pt x="266539" y="621229"/>
                    <a:pt x="288123" y="621229"/>
                  </a:cubicBezTo>
                  <a:cubicBezTo>
                    <a:pt x="309707" y="621229"/>
                    <a:pt x="327205" y="603731"/>
                    <a:pt x="327205" y="582147"/>
                  </a:cubicBezTo>
                  <a:lnTo>
                    <a:pt x="327205" y="343749"/>
                  </a:lnTo>
                  <a:cubicBezTo>
                    <a:pt x="327205" y="322164"/>
                    <a:pt x="309707" y="304667"/>
                    <a:pt x="288123" y="304667"/>
                  </a:cubicBezTo>
                  <a:lnTo>
                    <a:pt x="155245" y="304667"/>
                  </a:lnTo>
                  <a:lnTo>
                    <a:pt x="155245" y="139273"/>
                  </a:lnTo>
                  <a:close/>
                </a:path>
              </a:pathLst>
            </a:custGeom>
            <a:solidFill>
              <a:srgbClr val="00ADCD"/>
            </a:solidFill>
            <a:ln w="15577" cap="flat">
              <a:noFill/>
              <a:prstDash val="solid"/>
              <a:miter/>
            </a:ln>
          </p:spPr>
          <p:txBody>
            <a:bodyPr rtlCol="0" anchor="ctr"/>
            <a:lstStyle/>
            <a:p>
              <a:pPr defTabSz="685800">
                <a:defRPr/>
              </a:pPr>
              <a:endParaRPr lang="nl-NL" sz="2100">
                <a:solidFill>
                  <a:prstClr val="black"/>
                </a:solidFill>
                <a:latin typeface="Calibri" panose="020F0502020204030204"/>
              </a:endParaRPr>
            </a:p>
          </p:txBody>
        </p:sp>
        <p:sp>
          <p:nvSpPr>
            <p:cNvPr id="50" name="Vrije vorm: vorm 28">
              <a:extLst>
                <a:ext uri="{FF2B5EF4-FFF2-40B4-BE49-F238E27FC236}">
                  <a16:creationId xmlns:a16="http://schemas.microsoft.com/office/drawing/2014/main" id="{F1713548-C99A-65FF-A85C-8898E8104674}"/>
                </a:ext>
              </a:extLst>
            </p:cNvPr>
            <p:cNvSpPr/>
            <p:nvPr/>
          </p:nvSpPr>
          <p:spPr>
            <a:xfrm>
              <a:off x="6343908" y="2209255"/>
              <a:ext cx="169084" cy="169084"/>
            </a:xfrm>
            <a:custGeom>
              <a:avLst/>
              <a:gdLst>
                <a:gd name="connsiteX0" fmla="*/ 78164 w 156327"/>
                <a:gd name="connsiteY0" fmla="*/ 156327 h 156327"/>
                <a:gd name="connsiteX1" fmla="*/ 156327 w 156327"/>
                <a:gd name="connsiteY1" fmla="*/ 78164 h 156327"/>
                <a:gd name="connsiteX2" fmla="*/ 78164 w 156327"/>
                <a:gd name="connsiteY2" fmla="*/ 0 h 156327"/>
                <a:gd name="connsiteX3" fmla="*/ 0 w 156327"/>
                <a:gd name="connsiteY3" fmla="*/ 78164 h 156327"/>
                <a:gd name="connsiteX4" fmla="*/ 78164 w 156327"/>
                <a:gd name="connsiteY4" fmla="*/ 156327 h 156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27" h="156327">
                  <a:moveTo>
                    <a:pt x="78164" y="156327"/>
                  </a:moveTo>
                  <a:cubicBezTo>
                    <a:pt x="121332" y="156327"/>
                    <a:pt x="156327" y="121332"/>
                    <a:pt x="156327" y="78164"/>
                  </a:cubicBezTo>
                  <a:cubicBezTo>
                    <a:pt x="156327" y="34995"/>
                    <a:pt x="121332" y="0"/>
                    <a:pt x="78164" y="0"/>
                  </a:cubicBezTo>
                  <a:cubicBezTo>
                    <a:pt x="34995" y="0"/>
                    <a:pt x="0" y="34995"/>
                    <a:pt x="0" y="78164"/>
                  </a:cubicBezTo>
                  <a:cubicBezTo>
                    <a:pt x="0" y="121332"/>
                    <a:pt x="34995" y="156327"/>
                    <a:pt x="78164" y="156327"/>
                  </a:cubicBezTo>
                  <a:close/>
                </a:path>
              </a:pathLst>
            </a:custGeom>
            <a:solidFill>
              <a:srgbClr val="F8BECC"/>
            </a:solidFill>
            <a:ln w="15577" cap="flat">
              <a:noFill/>
              <a:prstDash val="solid"/>
              <a:miter/>
            </a:ln>
          </p:spPr>
          <p:txBody>
            <a:bodyPr rtlCol="0" anchor="ctr"/>
            <a:lstStyle/>
            <a:p>
              <a:pPr defTabSz="685800">
                <a:defRPr/>
              </a:pPr>
              <a:endParaRPr lang="nl-NL" sz="2100">
                <a:solidFill>
                  <a:prstClr val="black"/>
                </a:solidFill>
                <a:latin typeface="Calibri" panose="020F0502020204030204"/>
              </a:endParaRPr>
            </a:p>
          </p:txBody>
        </p:sp>
        <p:sp>
          <p:nvSpPr>
            <p:cNvPr id="51" name="Vrije vorm: vorm 29">
              <a:extLst>
                <a:ext uri="{FF2B5EF4-FFF2-40B4-BE49-F238E27FC236}">
                  <a16:creationId xmlns:a16="http://schemas.microsoft.com/office/drawing/2014/main" id="{31E4181E-858D-8CA6-710F-150AB01FE1BA}"/>
                </a:ext>
              </a:extLst>
            </p:cNvPr>
            <p:cNvSpPr/>
            <p:nvPr/>
          </p:nvSpPr>
          <p:spPr>
            <a:xfrm>
              <a:off x="6132553" y="2399322"/>
              <a:ext cx="378932" cy="672770"/>
            </a:xfrm>
            <a:custGeom>
              <a:avLst/>
              <a:gdLst>
                <a:gd name="connsiteX0" fmla="*/ 280763 w 350342"/>
                <a:gd name="connsiteY0" fmla="*/ 454 h 622010"/>
                <a:gd name="connsiteX1" fmla="*/ 210104 w 350342"/>
                <a:gd name="connsiteY1" fmla="*/ 31720 h 622010"/>
                <a:gd name="connsiteX2" fmla="*/ 135692 w 350342"/>
                <a:gd name="connsiteY2" fmla="*/ 87059 h 622010"/>
                <a:gd name="connsiteX3" fmla="*/ 39082 w 350342"/>
                <a:gd name="connsiteY3" fmla="*/ 87059 h 622010"/>
                <a:gd name="connsiteX4" fmla="*/ 0 w 350342"/>
                <a:gd name="connsiteY4" fmla="*/ 126141 h 622010"/>
                <a:gd name="connsiteX5" fmla="*/ 39082 w 350342"/>
                <a:gd name="connsiteY5" fmla="*/ 165223 h 622010"/>
                <a:gd name="connsiteX6" fmla="*/ 148511 w 350342"/>
                <a:gd name="connsiteY6" fmla="*/ 165223 h 622010"/>
                <a:gd name="connsiteX7" fmla="*/ 171647 w 350342"/>
                <a:gd name="connsiteY7" fmla="*/ 157719 h 622010"/>
                <a:gd name="connsiteX8" fmla="*/ 195409 w 350342"/>
                <a:gd name="connsiteY8" fmla="*/ 140054 h 622010"/>
                <a:gd name="connsiteX9" fmla="*/ 195409 w 350342"/>
                <a:gd name="connsiteY9" fmla="*/ 305917 h 622010"/>
                <a:gd name="connsiteX10" fmla="*/ 63000 w 350342"/>
                <a:gd name="connsiteY10" fmla="*/ 305917 h 622010"/>
                <a:gd name="connsiteX11" fmla="*/ 23918 w 350342"/>
                <a:gd name="connsiteY11" fmla="*/ 344999 h 622010"/>
                <a:gd name="connsiteX12" fmla="*/ 23918 w 350342"/>
                <a:gd name="connsiteY12" fmla="*/ 582929 h 622010"/>
                <a:gd name="connsiteX13" fmla="*/ 63000 w 350342"/>
                <a:gd name="connsiteY13" fmla="*/ 622011 h 622010"/>
                <a:gd name="connsiteX14" fmla="*/ 102082 w 350342"/>
                <a:gd name="connsiteY14" fmla="*/ 582929 h 622010"/>
                <a:gd name="connsiteX15" fmla="*/ 102082 w 350342"/>
                <a:gd name="connsiteY15" fmla="*/ 384081 h 622010"/>
                <a:gd name="connsiteX16" fmla="*/ 195878 w 350342"/>
                <a:gd name="connsiteY16" fmla="*/ 384081 h 622010"/>
                <a:gd name="connsiteX17" fmla="*/ 195878 w 350342"/>
                <a:gd name="connsiteY17" fmla="*/ 384081 h 622010"/>
                <a:gd name="connsiteX18" fmla="*/ 272166 w 350342"/>
                <a:gd name="connsiteY18" fmla="*/ 384081 h 622010"/>
                <a:gd name="connsiteX19" fmla="*/ 350329 w 350342"/>
                <a:gd name="connsiteY19" fmla="*/ 305917 h 622010"/>
                <a:gd name="connsiteX20" fmla="*/ 350329 w 350342"/>
                <a:gd name="connsiteY20" fmla="*/ 80963 h 622010"/>
                <a:gd name="connsiteX21" fmla="*/ 280763 w 350342"/>
                <a:gd name="connsiteY21" fmla="*/ 454 h 622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0342" h="622010">
                  <a:moveTo>
                    <a:pt x="280763" y="454"/>
                  </a:moveTo>
                  <a:cubicBezTo>
                    <a:pt x="253309" y="-2536"/>
                    <a:pt x="226354" y="9392"/>
                    <a:pt x="210104" y="31720"/>
                  </a:cubicBezTo>
                  <a:lnTo>
                    <a:pt x="135692" y="87059"/>
                  </a:lnTo>
                  <a:lnTo>
                    <a:pt x="39082" y="87059"/>
                  </a:lnTo>
                  <a:cubicBezTo>
                    <a:pt x="17498" y="87059"/>
                    <a:pt x="0" y="104557"/>
                    <a:pt x="0" y="126141"/>
                  </a:cubicBezTo>
                  <a:cubicBezTo>
                    <a:pt x="0" y="147725"/>
                    <a:pt x="17498" y="165223"/>
                    <a:pt x="39082" y="165223"/>
                  </a:cubicBezTo>
                  <a:lnTo>
                    <a:pt x="148511" y="165223"/>
                  </a:lnTo>
                  <a:cubicBezTo>
                    <a:pt x="156818" y="165204"/>
                    <a:pt x="164910" y="162580"/>
                    <a:pt x="171647" y="157719"/>
                  </a:cubicBezTo>
                  <a:lnTo>
                    <a:pt x="195409" y="140054"/>
                  </a:lnTo>
                  <a:lnTo>
                    <a:pt x="195409" y="305917"/>
                  </a:lnTo>
                  <a:lnTo>
                    <a:pt x="63000" y="305917"/>
                  </a:lnTo>
                  <a:cubicBezTo>
                    <a:pt x="41416" y="305917"/>
                    <a:pt x="23918" y="323415"/>
                    <a:pt x="23918" y="344999"/>
                  </a:cubicBezTo>
                  <a:lnTo>
                    <a:pt x="23918" y="582929"/>
                  </a:lnTo>
                  <a:cubicBezTo>
                    <a:pt x="23918" y="604513"/>
                    <a:pt x="41416" y="622011"/>
                    <a:pt x="63000" y="622011"/>
                  </a:cubicBezTo>
                  <a:cubicBezTo>
                    <a:pt x="84584" y="622011"/>
                    <a:pt x="102082" y="604513"/>
                    <a:pt x="102082" y="582929"/>
                  </a:cubicBezTo>
                  <a:lnTo>
                    <a:pt x="102082" y="384081"/>
                  </a:lnTo>
                  <a:lnTo>
                    <a:pt x="195878" y="384081"/>
                  </a:lnTo>
                  <a:lnTo>
                    <a:pt x="195878" y="384081"/>
                  </a:lnTo>
                  <a:lnTo>
                    <a:pt x="272166" y="384081"/>
                  </a:lnTo>
                  <a:cubicBezTo>
                    <a:pt x="315334" y="384081"/>
                    <a:pt x="350329" y="349086"/>
                    <a:pt x="350329" y="305917"/>
                  </a:cubicBezTo>
                  <a:lnTo>
                    <a:pt x="350329" y="80963"/>
                  </a:lnTo>
                  <a:cubicBezTo>
                    <a:pt x="351059" y="40315"/>
                    <a:pt x="321086" y="5629"/>
                    <a:pt x="280763" y="454"/>
                  </a:cubicBezTo>
                  <a:close/>
                </a:path>
              </a:pathLst>
            </a:custGeom>
            <a:solidFill>
              <a:srgbClr val="F8BECC"/>
            </a:solidFill>
            <a:ln w="15577" cap="flat">
              <a:noFill/>
              <a:prstDash val="solid"/>
              <a:miter/>
            </a:ln>
          </p:spPr>
          <p:txBody>
            <a:bodyPr rtlCol="0" anchor="ctr"/>
            <a:lstStyle/>
            <a:p>
              <a:pPr defTabSz="685800">
                <a:defRPr/>
              </a:pPr>
              <a:endParaRPr lang="nl-NL" sz="2100">
                <a:solidFill>
                  <a:prstClr val="black"/>
                </a:solidFill>
                <a:latin typeface="Calibri" panose="020F0502020204030204"/>
              </a:endParaRPr>
            </a:p>
          </p:txBody>
        </p:sp>
        <p:sp>
          <p:nvSpPr>
            <p:cNvPr id="52" name="Vrije vorm: vorm 30">
              <a:extLst>
                <a:ext uri="{FF2B5EF4-FFF2-40B4-BE49-F238E27FC236}">
                  <a16:creationId xmlns:a16="http://schemas.microsoft.com/office/drawing/2014/main" id="{24A72572-6957-AF5B-5E20-75BE58B4982C}"/>
                </a:ext>
              </a:extLst>
            </p:cNvPr>
            <p:cNvSpPr/>
            <p:nvPr/>
          </p:nvSpPr>
          <p:spPr>
            <a:xfrm>
              <a:off x="5650663" y="2611845"/>
              <a:ext cx="642519" cy="473435"/>
            </a:xfrm>
            <a:custGeom>
              <a:avLst/>
              <a:gdLst>
                <a:gd name="connsiteX0" fmla="*/ 562778 w 594042"/>
                <a:gd name="connsiteY0" fmla="*/ 0 h 437715"/>
                <a:gd name="connsiteX1" fmla="*/ 31265 w 594042"/>
                <a:gd name="connsiteY1" fmla="*/ 0 h 437715"/>
                <a:gd name="connsiteX2" fmla="*/ 0 w 594042"/>
                <a:gd name="connsiteY2" fmla="*/ 31265 h 437715"/>
                <a:gd name="connsiteX3" fmla="*/ 31265 w 594042"/>
                <a:gd name="connsiteY3" fmla="*/ 62531 h 437715"/>
                <a:gd name="connsiteX4" fmla="*/ 265756 w 594042"/>
                <a:gd name="connsiteY4" fmla="*/ 62531 h 437715"/>
                <a:gd name="connsiteX5" fmla="*/ 265756 w 594042"/>
                <a:gd name="connsiteY5" fmla="*/ 375185 h 437715"/>
                <a:gd name="connsiteX6" fmla="*/ 171960 w 594042"/>
                <a:gd name="connsiteY6" fmla="*/ 375185 h 437715"/>
                <a:gd name="connsiteX7" fmla="*/ 171960 w 594042"/>
                <a:gd name="connsiteY7" fmla="*/ 437716 h 437715"/>
                <a:gd name="connsiteX8" fmla="*/ 422083 w 594042"/>
                <a:gd name="connsiteY8" fmla="*/ 437716 h 437715"/>
                <a:gd name="connsiteX9" fmla="*/ 422083 w 594042"/>
                <a:gd name="connsiteY9" fmla="*/ 375185 h 437715"/>
                <a:gd name="connsiteX10" fmla="*/ 328287 w 594042"/>
                <a:gd name="connsiteY10" fmla="*/ 375185 h 437715"/>
                <a:gd name="connsiteX11" fmla="*/ 328287 w 594042"/>
                <a:gd name="connsiteY11" fmla="*/ 62531 h 437715"/>
                <a:gd name="connsiteX12" fmla="*/ 562778 w 594042"/>
                <a:gd name="connsiteY12" fmla="*/ 62531 h 437715"/>
                <a:gd name="connsiteX13" fmla="*/ 594043 w 594042"/>
                <a:gd name="connsiteY13" fmla="*/ 31265 h 437715"/>
                <a:gd name="connsiteX14" fmla="*/ 562778 w 594042"/>
                <a:gd name="connsiteY14" fmla="*/ 0 h 437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4042" h="437715">
                  <a:moveTo>
                    <a:pt x="562778" y="0"/>
                  </a:moveTo>
                  <a:lnTo>
                    <a:pt x="31265" y="0"/>
                  </a:lnTo>
                  <a:cubicBezTo>
                    <a:pt x="13998" y="0"/>
                    <a:pt x="0" y="13998"/>
                    <a:pt x="0" y="31265"/>
                  </a:cubicBezTo>
                  <a:cubicBezTo>
                    <a:pt x="0" y="48533"/>
                    <a:pt x="13998" y="62531"/>
                    <a:pt x="31265" y="62531"/>
                  </a:cubicBezTo>
                  <a:lnTo>
                    <a:pt x="265756" y="62531"/>
                  </a:lnTo>
                  <a:lnTo>
                    <a:pt x="265756" y="375185"/>
                  </a:lnTo>
                  <a:lnTo>
                    <a:pt x="171960" y="375185"/>
                  </a:lnTo>
                  <a:lnTo>
                    <a:pt x="171960" y="437716"/>
                  </a:lnTo>
                  <a:lnTo>
                    <a:pt x="422083" y="437716"/>
                  </a:lnTo>
                  <a:lnTo>
                    <a:pt x="422083" y="375185"/>
                  </a:lnTo>
                  <a:lnTo>
                    <a:pt x="328287" y="375185"/>
                  </a:lnTo>
                  <a:lnTo>
                    <a:pt x="328287" y="62531"/>
                  </a:lnTo>
                  <a:lnTo>
                    <a:pt x="562778" y="62531"/>
                  </a:lnTo>
                  <a:cubicBezTo>
                    <a:pt x="580045" y="62531"/>
                    <a:pt x="594043" y="48533"/>
                    <a:pt x="594043" y="31265"/>
                  </a:cubicBezTo>
                  <a:cubicBezTo>
                    <a:pt x="594043" y="13998"/>
                    <a:pt x="580045" y="0"/>
                    <a:pt x="562778" y="0"/>
                  </a:cubicBezTo>
                  <a:close/>
                </a:path>
              </a:pathLst>
            </a:custGeom>
            <a:solidFill>
              <a:schemeClr val="accent3"/>
            </a:solidFill>
            <a:ln w="15577" cap="flat">
              <a:noFill/>
              <a:prstDash val="solid"/>
              <a:miter/>
            </a:ln>
          </p:spPr>
          <p:txBody>
            <a:bodyPr rtlCol="0" anchor="ctr"/>
            <a:lstStyle/>
            <a:p>
              <a:pPr defTabSz="685800">
                <a:defRPr/>
              </a:pPr>
              <a:endParaRPr lang="nl-NL" sz="2100">
                <a:solidFill>
                  <a:prstClr val="black"/>
                </a:solidFill>
                <a:latin typeface="Calibri" panose="020F0502020204030204"/>
              </a:endParaRPr>
            </a:p>
          </p:txBody>
        </p:sp>
        <p:sp>
          <p:nvSpPr>
            <p:cNvPr id="53" name="Vrije vorm: vorm 31">
              <a:extLst>
                <a:ext uri="{FF2B5EF4-FFF2-40B4-BE49-F238E27FC236}">
                  <a16:creationId xmlns:a16="http://schemas.microsoft.com/office/drawing/2014/main" id="{1C1CEB79-D584-2E34-EA41-200231D69B93}"/>
                </a:ext>
              </a:extLst>
            </p:cNvPr>
            <p:cNvSpPr/>
            <p:nvPr/>
          </p:nvSpPr>
          <p:spPr>
            <a:xfrm>
              <a:off x="5329403" y="2476577"/>
              <a:ext cx="338168" cy="608703"/>
            </a:xfrm>
            <a:custGeom>
              <a:avLst/>
              <a:gdLst>
                <a:gd name="connsiteX0" fmla="*/ 281389 w 312654"/>
                <a:gd name="connsiteY0" fmla="*/ 343920 h 562777"/>
                <a:gd name="connsiteX1" fmla="*/ 62531 w 312654"/>
                <a:gd name="connsiteY1" fmla="*/ 343920 h 562777"/>
                <a:gd name="connsiteX2" fmla="*/ 62531 w 312654"/>
                <a:gd name="connsiteY2" fmla="*/ 31265 h 562777"/>
                <a:gd name="connsiteX3" fmla="*/ 31265 w 312654"/>
                <a:gd name="connsiteY3" fmla="*/ 0 h 562777"/>
                <a:gd name="connsiteX4" fmla="*/ 0 w 312654"/>
                <a:gd name="connsiteY4" fmla="*/ 31265 h 562777"/>
                <a:gd name="connsiteX5" fmla="*/ 0 w 312654"/>
                <a:gd name="connsiteY5" fmla="*/ 375185 h 562777"/>
                <a:gd name="connsiteX6" fmla="*/ 31265 w 312654"/>
                <a:gd name="connsiteY6" fmla="*/ 406450 h 562777"/>
                <a:gd name="connsiteX7" fmla="*/ 125062 w 312654"/>
                <a:gd name="connsiteY7" fmla="*/ 406450 h 562777"/>
                <a:gd name="connsiteX8" fmla="*/ 125062 w 312654"/>
                <a:gd name="connsiteY8" fmla="*/ 500247 h 562777"/>
                <a:gd name="connsiteX9" fmla="*/ 62531 w 312654"/>
                <a:gd name="connsiteY9" fmla="*/ 500247 h 562777"/>
                <a:gd name="connsiteX10" fmla="*/ 62531 w 312654"/>
                <a:gd name="connsiteY10" fmla="*/ 562778 h 562777"/>
                <a:gd name="connsiteX11" fmla="*/ 250123 w 312654"/>
                <a:gd name="connsiteY11" fmla="*/ 562778 h 562777"/>
                <a:gd name="connsiteX12" fmla="*/ 250123 w 312654"/>
                <a:gd name="connsiteY12" fmla="*/ 500247 h 562777"/>
                <a:gd name="connsiteX13" fmla="*/ 187593 w 312654"/>
                <a:gd name="connsiteY13" fmla="*/ 500247 h 562777"/>
                <a:gd name="connsiteX14" fmla="*/ 187593 w 312654"/>
                <a:gd name="connsiteY14" fmla="*/ 406450 h 562777"/>
                <a:gd name="connsiteX15" fmla="*/ 281389 w 312654"/>
                <a:gd name="connsiteY15" fmla="*/ 406450 h 562777"/>
                <a:gd name="connsiteX16" fmla="*/ 312654 w 312654"/>
                <a:gd name="connsiteY16" fmla="*/ 375185 h 562777"/>
                <a:gd name="connsiteX17" fmla="*/ 281389 w 312654"/>
                <a:gd name="connsiteY17" fmla="*/ 343920 h 56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2654" h="562777">
                  <a:moveTo>
                    <a:pt x="281389" y="343920"/>
                  </a:moveTo>
                  <a:lnTo>
                    <a:pt x="62531" y="343920"/>
                  </a:lnTo>
                  <a:lnTo>
                    <a:pt x="62531" y="31265"/>
                  </a:lnTo>
                  <a:cubicBezTo>
                    <a:pt x="62531" y="13998"/>
                    <a:pt x="48533" y="0"/>
                    <a:pt x="31265" y="0"/>
                  </a:cubicBezTo>
                  <a:cubicBezTo>
                    <a:pt x="13998" y="0"/>
                    <a:pt x="0" y="13998"/>
                    <a:pt x="0" y="31265"/>
                  </a:cubicBezTo>
                  <a:lnTo>
                    <a:pt x="0" y="375185"/>
                  </a:lnTo>
                  <a:cubicBezTo>
                    <a:pt x="0" y="392453"/>
                    <a:pt x="13998" y="406450"/>
                    <a:pt x="31265" y="406450"/>
                  </a:cubicBezTo>
                  <a:lnTo>
                    <a:pt x="125062" y="406450"/>
                  </a:lnTo>
                  <a:lnTo>
                    <a:pt x="125062" y="500247"/>
                  </a:lnTo>
                  <a:lnTo>
                    <a:pt x="62531" y="500247"/>
                  </a:lnTo>
                  <a:lnTo>
                    <a:pt x="62531" y="562778"/>
                  </a:lnTo>
                  <a:lnTo>
                    <a:pt x="250123" y="562778"/>
                  </a:lnTo>
                  <a:lnTo>
                    <a:pt x="250123" y="500247"/>
                  </a:lnTo>
                  <a:lnTo>
                    <a:pt x="187593" y="500247"/>
                  </a:lnTo>
                  <a:lnTo>
                    <a:pt x="187593" y="406450"/>
                  </a:lnTo>
                  <a:lnTo>
                    <a:pt x="281389" y="406450"/>
                  </a:lnTo>
                  <a:cubicBezTo>
                    <a:pt x="298657" y="406450"/>
                    <a:pt x="312654" y="392453"/>
                    <a:pt x="312654" y="375185"/>
                  </a:cubicBezTo>
                  <a:cubicBezTo>
                    <a:pt x="312654" y="357917"/>
                    <a:pt x="298657" y="343920"/>
                    <a:pt x="281389" y="343920"/>
                  </a:cubicBezTo>
                  <a:close/>
                </a:path>
              </a:pathLst>
            </a:custGeom>
            <a:solidFill>
              <a:schemeClr val="accent3"/>
            </a:solidFill>
            <a:ln w="15577" cap="flat">
              <a:noFill/>
              <a:prstDash val="solid"/>
              <a:miter/>
            </a:ln>
          </p:spPr>
          <p:txBody>
            <a:bodyPr rtlCol="0" anchor="ctr"/>
            <a:lstStyle/>
            <a:p>
              <a:pPr defTabSz="685800">
                <a:defRPr/>
              </a:pPr>
              <a:endParaRPr lang="nl-NL" sz="2100">
                <a:solidFill>
                  <a:prstClr val="black"/>
                </a:solidFill>
                <a:latin typeface="Calibri" panose="020F0502020204030204"/>
              </a:endParaRPr>
            </a:p>
          </p:txBody>
        </p:sp>
        <p:sp>
          <p:nvSpPr>
            <p:cNvPr id="54" name="Vrije vorm: vorm 32">
              <a:extLst>
                <a:ext uri="{FF2B5EF4-FFF2-40B4-BE49-F238E27FC236}">
                  <a16:creationId xmlns:a16="http://schemas.microsoft.com/office/drawing/2014/main" id="{5CADB492-E466-8BF3-08D3-9EAB6869C600}"/>
                </a:ext>
              </a:extLst>
            </p:cNvPr>
            <p:cNvSpPr/>
            <p:nvPr/>
          </p:nvSpPr>
          <p:spPr>
            <a:xfrm>
              <a:off x="6276274" y="2485032"/>
              <a:ext cx="338168" cy="600249"/>
            </a:xfrm>
            <a:custGeom>
              <a:avLst/>
              <a:gdLst>
                <a:gd name="connsiteX0" fmla="*/ 281389 w 312654"/>
                <a:gd name="connsiteY0" fmla="*/ 0 h 554961"/>
                <a:gd name="connsiteX1" fmla="*/ 250123 w 312654"/>
                <a:gd name="connsiteY1" fmla="*/ 31265 h 554961"/>
                <a:gd name="connsiteX2" fmla="*/ 250123 w 312654"/>
                <a:gd name="connsiteY2" fmla="*/ 336103 h 554961"/>
                <a:gd name="connsiteX3" fmla="*/ 31265 w 312654"/>
                <a:gd name="connsiteY3" fmla="*/ 336103 h 554961"/>
                <a:gd name="connsiteX4" fmla="*/ 0 w 312654"/>
                <a:gd name="connsiteY4" fmla="*/ 367369 h 554961"/>
                <a:gd name="connsiteX5" fmla="*/ 31265 w 312654"/>
                <a:gd name="connsiteY5" fmla="*/ 398634 h 554961"/>
                <a:gd name="connsiteX6" fmla="*/ 125062 w 312654"/>
                <a:gd name="connsiteY6" fmla="*/ 398634 h 554961"/>
                <a:gd name="connsiteX7" fmla="*/ 125062 w 312654"/>
                <a:gd name="connsiteY7" fmla="*/ 492430 h 554961"/>
                <a:gd name="connsiteX8" fmla="*/ 62531 w 312654"/>
                <a:gd name="connsiteY8" fmla="*/ 492430 h 554961"/>
                <a:gd name="connsiteX9" fmla="*/ 62531 w 312654"/>
                <a:gd name="connsiteY9" fmla="*/ 554961 h 554961"/>
                <a:gd name="connsiteX10" fmla="*/ 250123 w 312654"/>
                <a:gd name="connsiteY10" fmla="*/ 554961 h 554961"/>
                <a:gd name="connsiteX11" fmla="*/ 250123 w 312654"/>
                <a:gd name="connsiteY11" fmla="*/ 492430 h 554961"/>
                <a:gd name="connsiteX12" fmla="*/ 187593 w 312654"/>
                <a:gd name="connsiteY12" fmla="*/ 492430 h 554961"/>
                <a:gd name="connsiteX13" fmla="*/ 187593 w 312654"/>
                <a:gd name="connsiteY13" fmla="*/ 398634 h 554961"/>
                <a:gd name="connsiteX14" fmla="*/ 281389 w 312654"/>
                <a:gd name="connsiteY14" fmla="*/ 398634 h 554961"/>
                <a:gd name="connsiteX15" fmla="*/ 312654 w 312654"/>
                <a:gd name="connsiteY15" fmla="*/ 367369 h 554961"/>
                <a:gd name="connsiteX16" fmla="*/ 312654 w 312654"/>
                <a:gd name="connsiteY16" fmla="*/ 31265 h 554961"/>
                <a:gd name="connsiteX17" fmla="*/ 281389 w 312654"/>
                <a:gd name="connsiteY17" fmla="*/ 0 h 55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2654" h="554961">
                  <a:moveTo>
                    <a:pt x="281389" y="0"/>
                  </a:moveTo>
                  <a:cubicBezTo>
                    <a:pt x="264121" y="0"/>
                    <a:pt x="250123" y="13998"/>
                    <a:pt x="250123" y="31265"/>
                  </a:cubicBezTo>
                  <a:lnTo>
                    <a:pt x="250123" y="336103"/>
                  </a:lnTo>
                  <a:lnTo>
                    <a:pt x="31265" y="336103"/>
                  </a:lnTo>
                  <a:cubicBezTo>
                    <a:pt x="13998" y="336103"/>
                    <a:pt x="0" y="350101"/>
                    <a:pt x="0" y="367369"/>
                  </a:cubicBezTo>
                  <a:cubicBezTo>
                    <a:pt x="0" y="384637"/>
                    <a:pt x="13998" y="398634"/>
                    <a:pt x="31265" y="398634"/>
                  </a:cubicBezTo>
                  <a:lnTo>
                    <a:pt x="125062" y="398634"/>
                  </a:lnTo>
                  <a:lnTo>
                    <a:pt x="125062" y="492430"/>
                  </a:lnTo>
                  <a:lnTo>
                    <a:pt x="62531" y="492430"/>
                  </a:lnTo>
                  <a:lnTo>
                    <a:pt x="62531" y="554961"/>
                  </a:lnTo>
                  <a:lnTo>
                    <a:pt x="250123" y="554961"/>
                  </a:lnTo>
                  <a:lnTo>
                    <a:pt x="250123" y="492430"/>
                  </a:lnTo>
                  <a:lnTo>
                    <a:pt x="187593" y="492430"/>
                  </a:lnTo>
                  <a:lnTo>
                    <a:pt x="187593" y="398634"/>
                  </a:lnTo>
                  <a:lnTo>
                    <a:pt x="281389" y="398634"/>
                  </a:lnTo>
                  <a:cubicBezTo>
                    <a:pt x="298657" y="398634"/>
                    <a:pt x="312654" y="384637"/>
                    <a:pt x="312654" y="367369"/>
                  </a:cubicBezTo>
                  <a:lnTo>
                    <a:pt x="312654" y="31265"/>
                  </a:lnTo>
                  <a:cubicBezTo>
                    <a:pt x="312654" y="13998"/>
                    <a:pt x="298657" y="0"/>
                    <a:pt x="281389" y="0"/>
                  </a:cubicBezTo>
                  <a:close/>
                </a:path>
              </a:pathLst>
            </a:custGeom>
            <a:solidFill>
              <a:schemeClr val="accent3"/>
            </a:solidFill>
            <a:ln w="15577" cap="flat">
              <a:noFill/>
              <a:prstDash val="solid"/>
              <a:miter/>
            </a:ln>
          </p:spPr>
          <p:txBody>
            <a:bodyPr rtlCol="0" anchor="ctr"/>
            <a:lstStyle/>
            <a:p>
              <a:pPr defTabSz="685800">
                <a:defRPr/>
              </a:pPr>
              <a:endParaRPr lang="nl-NL" sz="2100">
                <a:solidFill>
                  <a:prstClr val="black"/>
                </a:solidFill>
                <a:latin typeface="Calibri" panose="020F0502020204030204"/>
              </a:endParaRPr>
            </a:p>
          </p:txBody>
        </p:sp>
        <p:sp>
          <p:nvSpPr>
            <p:cNvPr id="55" name="Graphic 19" descr="Chatten silhouet">
              <a:extLst>
                <a:ext uri="{FF2B5EF4-FFF2-40B4-BE49-F238E27FC236}">
                  <a16:creationId xmlns:a16="http://schemas.microsoft.com/office/drawing/2014/main" id="{4BD37A72-8A06-8AC3-CFF6-38437778BBB7}"/>
                </a:ext>
              </a:extLst>
            </p:cNvPr>
            <p:cNvSpPr/>
            <p:nvPr/>
          </p:nvSpPr>
          <p:spPr>
            <a:xfrm>
              <a:off x="5559831" y="1737696"/>
              <a:ext cx="824184" cy="577011"/>
            </a:xfrm>
            <a:custGeom>
              <a:avLst/>
              <a:gdLst>
                <a:gd name="connsiteX0" fmla="*/ 723900 w 762000"/>
                <a:gd name="connsiteY0" fmla="*/ 104775 h 533476"/>
                <a:gd name="connsiteX1" fmla="*/ 476250 w 762000"/>
                <a:gd name="connsiteY1" fmla="*/ 104775 h 533476"/>
                <a:gd name="connsiteX2" fmla="*/ 476250 w 762000"/>
                <a:gd name="connsiteY2" fmla="*/ 38100 h 533476"/>
                <a:gd name="connsiteX3" fmla="*/ 438150 w 762000"/>
                <a:gd name="connsiteY3" fmla="*/ 0 h 533476"/>
                <a:gd name="connsiteX4" fmla="*/ 38100 w 762000"/>
                <a:gd name="connsiteY4" fmla="*/ 0 h 533476"/>
                <a:gd name="connsiteX5" fmla="*/ 0 w 762000"/>
                <a:gd name="connsiteY5" fmla="*/ 38100 h 533476"/>
                <a:gd name="connsiteX6" fmla="*/ 0 w 762000"/>
                <a:gd name="connsiteY6" fmla="*/ 295351 h 533476"/>
                <a:gd name="connsiteX7" fmla="*/ 38100 w 762000"/>
                <a:gd name="connsiteY7" fmla="*/ 333451 h 533476"/>
                <a:gd name="connsiteX8" fmla="*/ 95250 w 762000"/>
                <a:gd name="connsiteY8" fmla="*/ 333451 h 533476"/>
                <a:gd name="connsiteX9" fmla="*/ 95250 w 762000"/>
                <a:gd name="connsiteY9" fmla="*/ 428701 h 533476"/>
                <a:gd name="connsiteX10" fmla="*/ 190500 w 762000"/>
                <a:gd name="connsiteY10" fmla="*/ 333451 h 533476"/>
                <a:gd name="connsiteX11" fmla="*/ 285750 w 762000"/>
                <a:gd name="connsiteY11" fmla="*/ 333451 h 533476"/>
                <a:gd name="connsiteX12" fmla="*/ 285750 w 762000"/>
                <a:gd name="connsiteY12" fmla="*/ 400126 h 533476"/>
                <a:gd name="connsiteX13" fmla="*/ 323850 w 762000"/>
                <a:gd name="connsiteY13" fmla="*/ 438226 h 533476"/>
                <a:gd name="connsiteX14" fmla="*/ 571500 w 762000"/>
                <a:gd name="connsiteY14" fmla="*/ 438226 h 533476"/>
                <a:gd name="connsiteX15" fmla="*/ 666750 w 762000"/>
                <a:gd name="connsiteY15" fmla="*/ 533476 h 533476"/>
                <a:gd name="connsiteX16" fmla="*/ 666750 w 762000"/>
                <a:gd name="connsiteY16" fmla="*/ 438226 h 533476"/>
                <a:gd name="connsiteX17" fmla="*/ 723900 w 762000"/>
                <a:gd name="connsiteY17" fmla="*/ 438226 h 533476"/>
                <a:gd name="connsiteX18" fmla="*/ 762000 w 762000"/>
                <a:gd name="connsiteY18" fmla="*/ 400126 h 533476"/>
                <a:gd name="connsiteX19" fmla="*/ 762000 w 762000"/>
                <a:gd name="connsiteY19" fmla="*/ 142885 h 533476"/>
                <a:gd name="connsiteX20" fmla="*/ 723900 w 762000"/>
                <a:gd name="connsiteY20" fmla="*/ 104775 h 533476"/>
                <a:gd name="connsiteX21" fmla="*/ 285750 w 762000"/>
                <a:gd name="connsiteY21" fmla="*/ 142875 h 533476"/>
                <a:gd name="connsiteX22" fmla="*/ 285750 w 762000"/>
                <a:gd name="connsiteY22" fmla="*/ 314411 h 533476"/>
                <a:gd name="connsiteX23" fmla="*/ 182632 w 762000"/>
                <a:gd name="connsiteY23" fmla="*/ 314411 h 533476"/>
                <a:gd name="connsiteX24" fmla="*/ 177051 w 762000"/>
                <a:gd name="connsiteY24" fmla="*/ 319992 h 533476"/>
                <a:gd name="connsiteX25" fmla="*/ 114300 w 762000"/>
                <a:gd name="connsiteY25" fmla="*/ 382743 h 533476"/>
                <a:gd name="connsiteX26" fmla="*/ 114300 w 762000"/>
                <a:gd name="connsiteY26" fmla="*/ 314411 h 533476"/>
                <a:gd name="connsiteX27" fmla="*/ 38100 w 762000"/>
                <a:gd name="connsiteY27" fmla="*/ 314411 h 533476"/>
                <a:gd name="connsiteX28" fmla="*/ 19050 w 762000"/>
                <a:gd name="connsiteY28" fmla="*/ 295361 h 533476"/>
                <a:gd name="connsiteX29" fmla="*/ 19050 w 762000"/>
                <a:gd name="connsiteY29" fmla="*/ 38110 h 533476"/>
                <a:gd name="connsiteX30" fmla="*/ 38100 w 762000"/>
                <a:gd name="connsiteY30" fmla="*/ 19060 h 533476"/>
                <a:gd name="connsiteX31" fmla="*/ 438150 w 762000"/>
                <a:gd name="connsiteY31" fmla="*/ 19060 h 533476"/>
                <a:gd name="connsiteX32" fmla="*/ 457200 w 762000"/>
                <a:gd name="connsiteY32" fmla="*/ 38110 h 533476"/>
                <a:gd name="connsiteX33" fmla="*/ 457200 w 762000"/>
                <a:gd name="connsiteY33" fmla="*/ 104785 h 533476"/>
                <a:gd name="connsiteX34" fmla="*/ 323850 w 762000"/>
                <a:gd name="connsiteY34" fmla="*/ 104785 h 533476"/>
                <a:gd name="connsiteX35" fmla="*/ 285750 w 762000"/>
                <a:gd name="connsiteY35" fmla="*/ 142885 h 533476"/>
                <a:gd name="connsiteX36" fmla="*/ 742950 w 762000"/>
                <a:gd name="connsiteY36" fmla="*/ 400126 h 533476"/>
                <a:gd name="connsiteX37" fmla="*/ 723900 w 762000"/>
                <a:gd name="connsiteY37" fmla="*/ 419176 h 533476"/>
                <a:gd name="connsiteX38" fmla="*/ 647700 w 762000"/>
                <a:gd name="connsiteY38" fmla="*/ 419176 h 533476"/>
                <a:gd name="connsiteX39" fmla="*/ 647700 w 762000"/>
                <a:gd name="connsiteY39" fmla="*/ 487509 h 533476"/>
                <a:gd name="connsiteX40" fmla="*/ 585006 w 762000"/>
                <a:gd name="connsiteY40" fmla="*/ 424729 h 533476"/>
                <a:gd name="connsiteX41" fmla="*/ 579425 w 762000"/>
                <a:gd name="connsiteY41" fmla="*/ 419148 h 533476"/>
                <a:gd name="connsiteX42" fmla="*/ 323850 w 762000"/>
                <a:gd name="connsiteY42" fmla="*/ 419148 h 533476"/>
                <a:gd name="connsiteX43" fmla="*/ 304800 w 762000"/>
                <a:gd name="connsiteY43" fmla="*/ 400098 h 533476"/>
                <a:gd name="connsiteX44" fmla="*/ 304800 w 762000"/>
                <a:gd name="connsiteY44" fmla="*/ 142885 h 533476"/>
                <a:gd name="connsiteX45" fmla="*/ 323850 w 762000"/>
                <a:gd name="connsiteY45" fmla="*/ 123835 h 533476"/>
                <a:gd name="connsiteX46" fmla="*/ 723900 w 762000"/>
                <a:gd name="connsiteY46" fmla="*/ 123835 h 533476"/>
                <a:gd name="connsiteX47" fmla="*/ 742950 w 762000"/>
                <a:gd name="connsiteY47" fmla="*/ 142885 h 533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62000" h="533476">
                  <a:moveTo>
                    <a:pt x="723900" y="104775"/>
                  </a:moveTo>
                  <a:lnTo>
                    <a:pt x="476250" y="104775"/>
                  </a:lnTo>
                  <a:lnTo>
                    <a:pt x="476250" y="38100"/>
                  </a:lnTo>
                  <a:cubicBezTo>
                    <a:pt x="476187" y="17084"/>
                    <a:pt x="459166" y="63"/>
                    <a:pt x="438150" y="0"/>
                  </a:cubicBezTo>
                  <a:lnTo>
                    <a:pt x="38100" y="0"/>
                  </a:lnTo>
                  <a:cubicBezTo>
                    <a:pt x="17084" y="63"/>
                    <a:pt x="63" y="17084"/>
                    <a:pt x="0" y="38100"/>
                  </a:cubicBezTo>
                  <a:lnTo>
                    <a:pt x="0" y="295351"/>
                  </a:lnTo>
                  <a:cubicBezTo>
                    <a:pt x="63" y="316367"/>
                    <a:pt x="17084" y="333388"/>
                    <a:pt x="38100" y="333451"/>
                  </a:cubicBezTo>
                  <a:lnTo>
                    <a:pt x="95250" y="333451"/>
                  </a:lnTo>
                  <a:lnTo>
                    <a:pt x="95250" y="428701"/>
                  </a:lnTo>
                  <a:lnTo>
                    <a:pt x="190500" y="333451"/>
                  </a:lnTo>
                  <a:lnTo>
                    <a:pt x="285750" y="333451"/>
                  </a:lnTo>
                  <a:lnTo>
                    <a:pt x="285750" y="400126"/>
                  </a:lnTo>
                  <a:cubicBezTo>
                    <a:pt x="285813" y="421142"/>
                    <a:pt x="302834" y="438163"/>
                    <a:pt x="323850" y="438226"/>
                  </a:cubicBezTo>
                  <a:lnTo>
                    <a:pt x="571500" y="438226"/>
                  </a:lnTo>
                  <a:lnTo>
                    <a:pt x="666750" y="533476"/>
                  </a:lnTo>
                  <a:lnTo>
                    <a:pt x="666750" y="438226"/>
                  </a:lnTo>
                  <a:lnTo>
                    <a:pt x="723900" y="438226"/>
                  </a:lnTo>
                  <a:cubicBezTo>
                    <a:pt x="744916" y="438163"/>
                    <a:pt x="761937" y="421142"/>
                    <a:pt x="762000" y="400126"/>
                  </a:cubicBezTo>
                  <a:lnTo>
                    <a:pt x="762000" y="142885"/>
                  </a:lnTo>
                  <a:cubicBezTo>
                    <a:pt x="761943" y="121865"/>
                    <a:pt x="744920" y="104838"/>
                    <a:pt x="723900" y="104775"/>
                  </a:cubicBezTo>
                  <a:close/>
                  <a:moveTo>
                    <a:pt x="285750" y="142875"/>
                  </a:moveTo>
                  <a:lnTo>
                    <a:pt x="285750" y="314411"/>
                  </a:lnTo>
                  <a:lnTo>
                    <a:pt x="182632" y="314411"/>
                  </a:lnTo>
                  <a:lnTo>
                    <a:pt x="177051" y="319992"/>
                  </a:lnTo>
                  <a:lnTo>
                    <a:pt x="114300" y="382743"/>
                  </a:lnTo>
                  <a:lnTo>
                    <a:pt x="114300" y="314411"/>
                  </a:lnTo>
                  <a:lnTo>
                    <a:pt x="38100" y="314411"/>
                  </a:lnTo>
                  <a:cubicBezTo>
                    <a:pt x="27579" y="314411"/>
                    <a:pt x="19050" y="305882"/>
                    <a:pt x="19050" y="295361"/>
                  </a:cubicBezTo>
                  <a:lnTo>
                    <a:pt x="19050" y="38110"/>
                  </a:lnTo>
                  <a:cubicBezTo>
                    <a:pt x="19050" y="27588"/>
                    <a:pt x="27579" y="19060"/>
                    <a:pt x="38100" y="19060"/>
                  </a:cubicBezTo>
                  <a:lnTo>
                    <a:pt x="438150" y="19060"/>
                  </a:lnTo>
                  <a:cubicBezTo>
                    <a:pt x="448671" y="19060"/>
                    <a:pt x="457200" y="27588"/>
                    <a:pt x="457200" y="38110"/>
                  </a:cubicBezTo>
                  <a:lnTo>
                    <a:pt x="457200" y="104785"/>
                  </a:lnTo>
                  <a:lnTo>
                    <a:pt x="323850" y="104785"/>
                  </a:lnTo>
                  <a:cubicBezTo>
                    <a:pt x="302834" y="104847"/>
                    <a:pt x="285813" y="121869"/>
                    <a:pt x="285750" y="142885"/>
                  </a:cubicBezTo>
                  <a:close/>
                  <a:moveTo>
                    <a:pt x="742950" y="400126"/>
                  </a:moveTo>
                  <a:cubicBezTo>
                    <a:pt x="742950" y="410648"/>
                    <a:pt x="734421" y="419176"/>
                    <a:pt x="723900" y="419176"/>
                  </a:cubicBezTo>
                  <a:lnTo>
                    <a:pt x="647700" y="419176"/>
                  </a:lnTo>
                  <a:lnTo>
                    <a:pt x="647700" y="487509"/>
                  </a:lnTo>
                  <a:lnTo>
                    <a:pt x="585006" y="424729"/>
                  </a:lnTo>
                  <a:lnTo>
                    <a:pt x="579425" y="419148"/>
                  </a:lnTo>
                  <a:lnTo>
                    <a:pt x="323850" y="419148"/>
                  </a:lnTo>
                  <a:cubicBezTo>
                    <a:pt x="313329" y="419148"/>
                    <a:pt x="304800" y="410619"/>
                    <a:pt x="304800" y="400098"/>
                  </a:cubicBezTo>
                  <a:lnTo>
                    <a:pt x="304800" y="142885"/>
                  </a:lnTo>
                  <a:cubicBezTo>
                    <a:pt x="304800" y="132363"/>
                    <a:pt x="313329" y="123835"/>
                    <a:pt x="323850" y="123835"/>
                  </a:cubicBezTo>
                  <a:lnTo>
                    <a:pt x="723900" y="123835"/>
                  </a:lnTo>
                  <a:cubicBezTo>
                    <a:pt x="734421" y="123835"/>
                    <a:pt x="742950" y="132363"/>
                    <a:pt x="742950" y="142885"/>
                  </a:cubicBezTo>
                  <a:close/>
                </a:path>
              </a:pathLst>
            </a:custGeom>
            <a:solidFill>
              <a:schemeClr val="accent3"/>
            </a:solidFill>
            <a:ln w="9525" cap="flat">
              <a:noFill/>
              <a:prstDash val="solid"/>
              <a:miter/>
            </a:ln>
          </p:spPr>
          <p:txBody>
            <a:bodyPr rtlCol="0" anchor="ctr"/>
            <a:lstStyle/>
            <a:p>
              <a:pPr defTabSz="685800">
                <a:defRPr/>
              </a:pPr>
              <a:endParaRPr lang="nl-NL" sz="2100">
                <a:solidFill>
                  <a:prstClr val="black"/>
                </a:solidFill>
                <a:latin typeface="Calibri" panose="020F0502020204030204"/>
              </a:endParaRPr>
            </a:p>
          </p:txBody>
        </p:sp>
        <p:grpSp>
          <p:nvGrpSpPr>
            <p:cNvPr id="56" name="Groep 55">
              <a:extLst>
                <a:ext uri="{FF2B5EF4-FFF2-40B4-BE49-F238E27FC236}">
                  <a16:creationId xmlns:a16="http://schemas.microsoft.com/office/drawing/2014/main" id="{1CCD1737-5616-6C47-A8A7-E21470EAC7E7}"/>
                </a:ext>
              </a:extLst>
            </p:cNvPr>
            <p:cNvGrpSpPr/>
            <p:nvPr/>
          </p:nvGrpSpPr>
          <p:grpSpPr>
            <a:xfrm>
              <a:off x="6190328" y="2423126"/>
              <a:ext cx="242070" cy="549015"/>
              <a:chOff x="6284953" y="2361655"/>
              <a:chExt cx="380439" cy="862837"/>
            </a:xfrm>
            <a:solidFill>
              <a:srgbClr val="F8BECC"/>
            </a:solidFill>
          </p:grpSpPr>
          <p:sp>
            <p:nvSpPr>
              <p:cNvPr id="57" name="Vrije vorm: vorm 40">
                <a:extLst>
                  <a:ext uri="{FF2B5EF4-FFF2-40B4-BE49-F238E27FC236}">
                    <a16:creationId xmlns:a16="http://schemas.microsoft.com/office/drawing/2014/main" id="{7D81E201-FD08-BEB8-2352-1F4932F015FE}"/>
                  </a:ext>
                </a:extLst>
              </p:cNvPr>
              <p:cNvSpPr/>
              <p:nvPr/>
            </p:nvSpPr>
            <p:spPr>
              <a:xfrm>
                <a:off x="6496308" y="2361655"/>
                <a:ext cx="169084" cy="169084"/>
              </a:xfrm>
              <a:custGeom>
                <a:avLst/>
                <a:gdLst>
                  <a:gd name="connsiteX0" fmla="*/ 78164 w 156327"/>
                  <a:gd name="connsiteY0" fmla="*/ 156327 h 156327"/>
                  <a:gd name="connsiteX1" fmla="*/ 156327 w 156327"/>
                  <a:gd name="connsiteY1" fmla="*/ 78164 h 156327"/>
                  <a:gd name="connsiteX2" fmla="*/ 78164 w 156327"/>
                  <a:gd name="connsiteY2" fmla="*/ 0 h 156327"/>
                  <a:gd name="connsiteX3" fmla="*/ 0 w 156327"/>
                  <a:gd name="connsiteY3" fmla="*/ 78164 h 156327"/>
                  <a:gd name="connsiteX4" fmla="*/ 78164 w 156327"/>
                  <a:gd name="connsiteY4" fmla="*/ 156327 h 156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27" h="156327">
                    <a:moveTo>
                      <a:pt x="78164" y="156327"/>
                    </a:moveTo>
                    <a:cubicBezTo>
                      <a:pt x="121332" y="156327"/>
                      <a:pt x="156327" y="121332"/>
                      <a:pt x="156327" y="78164"/>
                    </a:cubicBezTo>
                    <a:cubicBezTo>
                      <a:pt x="156327" y="34995"/>
                      <a:pt x="121332" y="0"/>
                      <a:pt x="78164" y="0"/>
                    </a:cubicBezTo>
                    <a:cubicBezTo>
                      <a:pt x="34995" y="0"/>
                      <a:pt x="0" y="34995"/>
                      <a:pt x="0" y="78164"/>
                    </a:cubicBezTo>
                    <a:cubicBezTo>
                      <a:pt x="0" y="121332"/>
                      <a:pt x="34995" y="156327"/>
                      <a:pt x="78164" y="156327"/>
                    </a:cubicBezTo>
                    <a:close/>
                  </a:path>
                </a:pathLst>
              </a:custGeom>
              <a:solidFill>
                <a:srgbClr val="DC1846"/>
              </a:solidFill>
              <a:ln w="15577" cap="flat">
                <a:noFill/>
                <a:prstDash val="solid"/>
                <a:miter/>
              </a:ln>
            </p:spPr>
            <p:txBody>
              <a:bodyPr rtlCol="0" anchor="ctr"/>
              <a:lstStyle/>
              <a:p>
                <a:pPr defTabSz="685800">
                  <a:defRPr/>
                </a:pPr>
                <a:endParaRPr lang="nl-NL" sz="2100">
                  <a:solidFill>
                    <a:prstClr val="black"/>
                  </a:solidFill>
                  <a:latin typeface="Calibri" panose="020F0502020204030204"/>
                </a:endParaRPr>
              </a:p>
            </p:txBody>
          </p:sp>
          <p:sp>
            <p:nvSpPr>
              <p:cNvPr id="58" name="Vrije vorm: vorm 41">
                <a:extLst>
                  <a:ext uri="{FF2B5EF4-FFF2-40B4-BE49-F238E27FC236}">
                    <a16:creationId xmlns:a16="http://schemas.microsoft.com/office/drawing/2014/main" id="{9654F847-AC70-F4B5-4203-20AE0BD36FD0}"/>
                  </a:ext>
                </a:extLst>
              </p:cNvPr>
              <p:cNvSpPr/>
              <p:nvPr/>
            </p:nvSpPr>
            <p:spPr>
              <a:xfrm>
                <a:off x="6284953" y="2551722"/>
                <a:ext cx="378932" cy="672770"/>
              </a:xfrm>
              <a:custGeom>
                <a:avLst/>
                <a:gdLst>
                  <a:gd name="connsiteX0" fmla="*/ 280763 w 350342"/>
                  <a:gd name="connsiteY0" fmla="*/ 454 h 622010"/>
                  <a:gd name="connsiteX1" fmla="*/ 210104 w 350342"/>
                  <a:gd name="connsiteY1" fmla="*/ 31720 h 622010"/>
                  <a:gd name="connsiteX2" fmla="*/ 135692 w 350342"/>
                  <a:gd name="connsiteY2" fmla="*/ 87059 h 622010"/>
                  <a:gd name="connsiteX3" fmla="*/ 39082 w 350342"/>
                  <a:gd name="connsiteY3" fmla="*/ 87059 h 622010"/>
                  <a:gd name="connsiteX4" fmla="*/ 0 w 350342"/>
                  <a:gd name="connsiteY4" fmla="*/ 126141 h 622010"/>
                  <a:gd name="connsiteX5" fmla="*/ 39082 w 350342"/>
                  <a:gd name="connsiteY5" fmla="*/ 165223 h 622010"/>
                  <a:gd name="connsiteX6" fmla="*/ 148511 w 350342"/>
                  <a:gd name="connsiteY6" fmla="*/ 165223 h 622010"/>
                  <a:gd name="connsiteX7" fmla="*/ 171647 w 350342"/>
                  <a:gd name="connsiteY7" fmla="*/ 157719 h 622010"/>
                  <a:gd name="connsiteX8" fmla="*/ 195409 w 350342"/>
                  <a:gd name="connsiteY8" fmla="*/ 140054 h 622010"/>
                  <a:gd name="connsiteX9" fmla="*/ 195409 w 350342"/>
                  <a:gd name="connsiteY9" fmla="*/ 305917 h 622010"/>
                  <a:gd name="connsiteX10" fmla="*/ 63000 w 350342"/>
                  <a:gd name="connsiteY10" fmla="*/ 305917 h 622010"/>
                  <a:gd name="connsiteX11" fmla="*/ 23918 w 350342"/>
                  <a:gd name="connsiteY11" fmla="*/ 344999 h 622010"/>
                  <a:gd name="connsiteX12" fmla="*/ 23918 w 350342"/>
                  <a:gd name="connsiteY12" fmla="*/ 582929 h 622010"/>
                  <a:gd name="connsiteX13" fmla="*/ 63000 w 350342"/>
                  <a:gd name="connsiteY13" fmla="*/ 622011 h 622010"/>
                  <a:gd name="connsiteX14" fmla="*/ 102082 w 350342"/>
                  <a:gd name="connsiteY14" fmla="*/ 582929 h 622010"/>
                  <a:gd name="connsiteX15" fmla="*/ 102082 w 350342"/>
                  <a:gd name="connsiteY15" fmla="*/ 384081 h 622010"/>
                  <a:gd name="connsiteX16" fmla="*/ 195878 w 350342"/>
                  <a:gd name="connsiteY16" fmla="*/ 384081 h 622010"/>
                  <a:gd name="connsiteX17" fmla="*/ 195878 w 350342"/>
                  <a:gd name="connsiteY17" fmla="*/ 384081 h 622010"/>
                  <a:gd name="connsiteX18" fmla="*/ 272166 w 350342"/>
                  <a:gd name="connsiteY18" fmla="*/ 384081 h 622010"/>
                  <a:gd name="connsiteX19" fmla="*/ 350329 w 350342"/>
                  <a:gd name="connsiteY19" fmla="*/ 305917 h 622010"/>
                  <a:gd name="connsiteX20" fmla="*/ 350329 w 350342"/>
                  <a:gd name="connsiteY20" fmla="*/ 80963 h 622010"/>
                  <a:gd name="connsiteX21" fmla="*/ 280763 w 350342"/>
                  <a:gd name="connsiteY21" fmla="*/ 454 h 622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0342" h="622010">
                    <a:moveTo>
                      <a:pt x="280763" y="454"/>
                    </a:moveTo>
                    <a:cubicBezTo>
                      <a:pt x="253309" y="-2536"/>
                      <a:pt x="226354" y="9392"/>
                      <a:pt x="210104" y="31720"/>
                    </a:cubicBezTo>
                    <a:lnTo>
                      <a:pt x="135692" y="87059"/>
                    </a:lnTo>
                    <a:lnTo>
                      <a:pt x="39082" y="87059"/>
                    </a:lnTo>
                    <a:cubicBezTo>
                      <a:pt x="17498" y="87059"/>
                      <a:pt x="0" y="104557"/>
                      <a:pt x="0" y="126141"/>
                    </a:cubicBezTo>
                    <a:cubicBezTo>
                      <a:pt x="0" y="147725"/>
                      <a:pt x="17498" y="165223"/>
                      <a:pt x="39082" y="165223"/>
                    </a:cubicBezTo>
                    <a:lnTo>
                      <a:pt x="148511" y="165223"/>
                    </a:lnTo>
                    <a:cubicBezTo>
                      <a:pt x="156818" y="165204"/>
                      <a:pt x="164910" y="162580"/>
                      <a:pt x="171647" y="157719"/>
                    </a:cubicBezTo>
                    <a:lnTo>
                      <a:pt x="195409" y="140054"/>
                    </a:lnTo>
                    <a:lnTo>
                      <a:pt x="195409" y="305917"/>
                    </a:lnTo>
                    <a:lnTo>
                      <a:pt x="63000" y="305917"/>
                    </a:lnTo>
                    <a:cubicBezTo>
                      <a:pt x="41416" y="305917"/>
                      <a:pt x="23918" y="323415"/>
                      <a:pt x="23918" y="344999"/>
                    </a:cubicBezTo>
                    <a:lnTo>
                      <a:pt x="23918" y="582929"/>
                    </a:lnTo>
                    <a:cubicBezTo>
                      <a:pt x="23918" y="604513"/>
                      <a:pt x="41416" y="622011"/>
                      <a:pt x="63000" y="622011"/>
                    </a:cubicBezTo>
                    <a:cubicBezTo>
                      <a:pt x="84584" y="622011"/>
                      <a:pt x="102082" y="604513"/>
                      <a:pt x="102082" y="582929"/>
                    </a:cubicBezTo>
                    <a:lnTo>
                      <a:pt x="102082" y="384081"/>
                    </a:lnTo>
                    <a:lnTo>
                      <a:pt x="195878" y="384081"/>
                    </a:lnTo>
                    <a:lnTo>
                      <a:pt x="195878" y="384081"/>
                    </a:lnTo>
                    <a:lnTo>
                      <a:pt x="272166" y="384081"/>
                    </a:lnTo>
                    <a:cubicBezTo>
                      <a:pt x="315334" y="384081"/>
                      <a:pt x="350329" y="349086"/>
                      <a:pt x="350329" y="305917"/>
                    </a:cubicBezTo>
                    <a:lnTo>
                      <a:pt x="350329" y="80963"/>
                    </a:lnTo>
                    <a:cubicBezTo>
                      <a:pt x="351059" y="40315"/>
                      <a:pt x="321086" y="5629"/>
                      <a:pt x="280763" y="454"/>
                    </a:cubicBezTo>
                    <a:close/>
                  </a:path>
                </a:pathLst>
              </a:custGeom>
              <a:solidFill>
                <a:srgbClr val="DC1846"/>
              </a:solidFill>
              <a:ln w="15577" cap="flat">
                <a:noFill/>
                <a:prstDash val="solid"/>
                <a:miter/>
              </a:ln>
            </p:spPr>
            <p:txBody>
              <a:bodyPr rtlCol="0" anchor="ctr"/>
              <a:lstStyle/>
              <a:p>
                <a:pPr defTabSz="685800">
                  <a:defRPr/>
                </a:pPr>
                <a:endParaRPr lang="nl-NL" sz="2100">
                  <a:solidFill>
                    <a:prstClr val="black"/>
                  </a:solidFill>
                  <a:latin typeface="Calibri" panose="020F0502020204030204"/>
                </a:endParaRPr>
              </a:p>
            </p:txBody>
          </p:sp>
        </p:grpSp>
      </p:grpSp>
      <p:sp>
        <p:nvSpPr>
          <p:cNvPr id="59" name="Ovaal 58">
            <a:extLst>
              <a:ext uri="{FF2B5EF4-FFF2-40B4-BE49-F238E27FC236}">
                <a16:creationId xmlns:a16="http://schemas.microsoft.com/office/drawing/2014/main" id="{CBFD4FF6-E324-7DB3-19C8-E791D602BE7B}"/>
              </a:ext>
            </a:extLst>
          </p:cNvPr>
          <p:cNvSpPr/>
          <p:nvPr/>
        </p:nvSpPr>
        <p:spPr>
          <a:xfrm>
            <a:off x="2031224" y="3660396"/>
            <a:ext cx="323402" cy="323402"/>
          </a:xfrm>
          <a:prstGeom prst="ellipse">
            <a:avLst/>
          </a:prstGeom>
          <a:noFill/>
          <a:ln>
            <a:solidFill>
              <a:srgbClr val="DC18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nl-NL" sz="1350" b="1" dirty="0">
                <a:solidFill>
                  <a:srgbClr val="00ADCB"/>
                </a:solidFill>
                <a:latin typeface="Verdana Pro Light" panose="020B0304030504040204" pitchFamily="34" charset="0"/>
              </a:rPr>
              <a:t>B</a:t>
            </a:r>
          </a:p>
        </p:txBody>
      </p:sp>
      <p:grpSp>
        <p:nvGrpSpPr>
          <p:cNvPr id="60" name="Groep 59">
            <a:extLst>
              <a:ext uri="{FF2B5EF4-FFF2-40B4-BE49-F238E27FC236}">
                <a16:creationId xmlns:a16="http://schemas.microsoft.com/office/drawing/2014/main" id="{2A9C8C76-1433-17B3-A8C1-0D2B25D9C250}"/>
              </a:ext>
            </a:extLst>
          </p:cNvPr>
          <p:cNvGrpSpPr/>
          <p:nvPr/>
        </p:nvGrpSpPr>
        <p:grpSpPr>
          <a:xfrm>
            <a:off x="2654903" y="3279520"/>
            <a:ext cx="1428069" cy="1552859"/>
            <a:chOff x="10255078" y="2523209"/>
            <a:chExt cx="1654133" cy="1654132"/>
          </a:xfrm>
        </p:grpSpPr>
        <p:pic>
          <p:nvPicPr>
            <p:cNvPr id="61" name="Graphic 60" descr="Cirkel met pijl silhouet">
              <a:extLst>
                <a:ext uri="{FF2B5EF4-FFF2-40B4-BE49-F238E27FC236}">
                  <a16:creationId xmlns:a16="http://schemas.microsoft.com/office/drawing/2014/main" id="{A934FE19-CE12-7275-880D-08F5B8DCCAA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255078" y="2523209"/>
              <a:ext cx="1654133" cy="1654132"/>
            </a:xfrm>
            <a:prstGeom prst="rect">
              <a:avLst/>
            </a:prstGeom>
          </p:spPr>
        </p:pic>
        <p:pic>
          <p:nvPicPr>
            <p:cNvPr id="62" name="Graphic 61" descr="Zakelijke groei met effen opvulling">
              <a:extLst>
                <a:ext uri="{FF2B5EF4-FFF2-40B4-BE49-F238E27FC236}">
                  <a16:creationId xmlns:a16="http://schemas.microsoft.com/office/drawing/2014/main" id="{2E049F69-A30F-3770-F00B-EA1915746D58}"/>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813568" y="3017030"/>
              <a:ext cx="666491" cy="666491"/>
            </a:xfrm>
            <a:prstGeom prst="rect">
              <a:avLst/>
            </a:prstGeom>
          </p:spPr>
        </p:pic>
        <p:pic>
          <p:nvPicPr>
            <p:cNvPr id="63" name="Graphic 62" descr="Badge: niet meer volgen met effen opvulling">
              <a:extLst>
                <a:ext uri="{FF2B5EF4-FFF2-40B4-BE49-F238E27FC236}">
                  <a16:creationId xmlns:a16="http://schemas.microsoft.com/office/drawing/2014/main" id="{DBC6C50D-51FE-6DDC-D1D1-2BE84EBEEDF1}"/>
                </a:ext>
              </a:extLst>
            </p:cNvPr>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459284" y="2916134"/>
              <a:ext cx="290634" cy="290634"/>
            </a:xfrm>
            <a:prstGeom prst="rect">
              <a:avLst/>
            </a:prstGeom>
          </p:spPr>
        </p:pic>
        <p:pic>
          <p:nvPicPr>
            <p:cNvPr id="64" name="Graphic 63" descr="Badge volgen met effen opvulling">
              <a:extLst>
                <a:ext uri="{FF2B5EF4-FFF2-40B4-BE49-F238E27FC236}">
                  <a16:creationId xmlns:a16="http://schemas.microsoft.com/office/drawing/2014/main" id="{3AA0D88C-6429-1ADB-7D3F-D2E5FF342B26}"/>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1584068" y="2813229"/>
              <a:ext cx="290634" cy="290634"/>
            </a:xfrm>
            <a:prstGeom prst="rect">
              <a:avLst/>
            </a:prstGeom>
          </p:spPr>
        </p:pic>
        <p:pic>
          <p:nvPicPr>
            <p:cNvPr id="65" name="Graphic 64" descr="Badge: niet meer volgen met effen opvulling">
              <a:extLst>
                <a:ext uri="{FF2B5EF4-FFF2-40B4-BE49-F238E27FC236}">
                  <a16:creationId xmlns:a16="http://schemas.microsoft.com/office/drawing/2014/main" id="{54AFECB0-C012-252B-062D-0156E8164A9C}"/>
                </a:ext>
              </a:extLst>
            </p:cNvPr>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796592" y="3819306"/>
              <a:ext cx="290634" cy="290634"/>
            </a:xfrm>
            <a:prstGeom prst="rect">
              <a:avLst/>
            </a:prstGeom>
          </p:spPr>
        </p:pic>
        <p:pic>
          <p:nvPicPr>
            <p:cNvPr id="66" name="Graphic 65" descr="Badge volgen met effen opvulling">
              <a:extLst>
                <a:ext uri="{FF2B5EF4-FFF2-40B4-BE49-F238E27FC236}">
                  <a16:creationId xmlns:a16="http://schemas.microsoft.com/office/drawing/2014/main" id="{6CB33023-17A6-065D-2AD6-B8EBE7598190}"/>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0921376" y="3716401"/>
              <a:ext cx="290634" cy="290634"/>
            </a:xfrm>
            <a:prstGeom prst="rect">
              <a:avLst/>
            </a:prstGeom>
          </p:spPr>
        </p:pic>
        <p:pic>
          <p:nvPicPr>
            <p:cNvPr id="67" name="Graphic 66" descr="Badge: niet meer volgen met effen opvulling">
              <a:extLst>
                <a:ext uri="{FF2B5EF4-FFF2-40B4-BE49-F238E27FC236}">
                  <a16:creationId xmlns:a16="http://schemas.microsoft.com/office/drawing/2014/main" id="{A38E6753-5955-DCD3-6791-44F947EB9CB2}"/>
                </a:ext>
              </a:extLst>
            </p:cNvPr>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417875" y="2863684"/>
              <a:ext cx="290634" cy="290634"/>
            </a:xfrm>
            <a:prstGeom prst="rect">
              <a:avLst/>
            </a:prstGeom>
          </p:spPr>
        </p:pic>
        <p:pic>
          <p:nvPicPr>
            <p:cNvPr id="68" name="Graphic 67" descr="Badge volgen met effen opvulling">
              <a:extLst>
                <a:ext uri="{FF2B5EF4-FFF2-40B4-BE49-F238E27FC236}">
                  <a16:creationId xmlns:a16="http://schemas.microsoft.com/office/drawing/2014/main" id="{AF129076-D717-2481-B586-0383BC53EA7F}"/>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0542659" y="2760779"/>
              <a:ext cx="290634" cy="290634"/>
            </a:xfrm>
            <a:prstGeom prst="rect">
              <a:avLst/>
            </a:prstGeom>
          </p:spPr>
        </p:pic>
      </p:grpSp>
      <p:sp>
        <p:nvSpPr>
          <p:cNvPr id="69" name="Tekstvak 68">
            <a:extLst>
              <a:ext uri="{FF2B5EF4-FFF2-40B4-BE49-F238E27FC236}">
                <a16:creationId xmlns:a16="http://schemas.microsoft.com/office/drawing/2014/main" id="{641419D5-EF66-35D3-5F4A-810E22103016}"/>
              </a:ext>
            </a:extLst>
          </p:cNvPr>
          <p:cNvSpPr txBox="1"/>
          <p:nvPr/>
        </p:nvSpPr>
        <p:spPr>
          <a:xfrm>
            <a:off x="3630430" y="2123032"/>
            <a:ext cx="5164955" cy="646331"/>
          </a:xfrm>
          <a:prstGeom prst="rect">
            <a:avLst/>
          </a:prstGeom>
          <a:noFill/>
        </p:spPr>
        <p:txBody>
          <a:bodyPr wrap="square">
            <a:spAutoFit/>
          </a:bodyPr>
          <a:lstStyle/>
          <a:p>
            <a:pPr lvl="1">
              <a:defRPr/>
            </a:pPr>
            <a:r>
              <a:rPr lang="nl-NL" dirty="0">
                <a:latin typeface="Verdana Pro Light" panose="020B0304030504040204" pitchFamily="34" charset="0"/>
              </a:rPr>
              <a:t>In de dagelijkse zorg ter ondersteuning van het proces van </a:t>
            </a:r>
            <a:r>
              <a:rPr lang="nl-NL" dirty="0">
                <a:solidFill>
                  <a:srgbClr val="DD1947"/>
                </a:solidFill>
                <a:latin typeface="Verdana Pro Light" panose="020B0304030504040204" pitchFamily="34" charset="0"/>
              </a:rPr>
              <a:t>samen beslissen</a:t>
            </a:r>
          </a:p>
        </p:txBody>
      </p:sp>
      <p:sp>
        <p:nvSpPr>
          <p:cNvPr id="70" name="Tekstvak 69">
            <a:extLst>
              <a:ext uri="{FF2B5EF4-FFF2-40B4-BE49-F238E27FC236}">
                <a16:creationId xmlns:a16="http://schemas.microsoft.com/office/drawing/2014/main" id="{DEA81C89-6F5E-D017-3768-F166B8D750BC}"/>
              </a:ext>
            </a:extLst>
          </p:cNvPr>
          <p:cNvSpPr txBox="1"/>
          <p:nvPr/>
        </p:nvSpPr>
        <p:spPr>
          <a:xfrm>
            <a:off x="3819100" y="3673185"/>
            <a:ext cx="5083364" cy="646331"/>
          </a:xfrm>
          <a:prstGeom prst="rect">
            <a:avLst/>
          </a:prstGeom>
          <a:noFill/>
        </p:spPr>
        <p:txBody>
          <a:bodyPr wrap="square">
            <a:spAutoFit/>
          </a:bodyPr>
          <a:lstStyle/>
          <a:p>
            <a:pPr marL="342900" lvl="1" defTabSz="685800">
              <a:defRPr/>
            </a:pPr>
            <a:r>
              <a:rPr lang="nl-NL" dirty="0">
                <a:solidFill>
                  <a:prstClr val="black"/>
                </a:solidFill>
                <a:latin typeface="Verdana Pro Light" panose="020B0304030504040204" pitchFamily="34" charset="0"/>
              </a:rPr>
              <a:t>Input bieden voor </a:t>
            </a:r>
            <a:r>
              <a:rPr lang="nl-NL" dirty="0">
                <a:solidFill>
                  <a:srgbClr val="DC1846"/>
                </a:solidFill>
                <a:latin typeface="Verdana Pro Light" panose="020B0304030504040204" pitchFamily="34" charset="0"/>
              </a:rPr>
              <a:t>leren en verbeteren </a:t>
            </a:r>
            <a:r>
              <a:rPr lang="nl-NL" dirty="0">
                <a:solidFill>
                  <a:prstClr val="black"/>
                </a:solidFill>
                <a:latin typeface="Verdana Pro Light" panose="020B0304030504040204" pitchFamily="34" charset="0"/>
              </a:rPr>
              <a:t>onder </a:t>
            </a:r>
            <a:r>
              <a:rPr lang="nl-NL" dirty="0">
                <a:latin typeface="Verdana Pro Light" panose="020B0304030504040204" pitchFamily="34" charset="0"/>
              </a:rPr>
              <a:t>zorgprofessionals</a:t>
            </a:r>
          </a:p>
        </p:txBody>
      </p:sp>
    </p:spTree>
    <p:extLst>
      <p:ext uri="{BB962C8B-B14F-4D97-AF65-F5344CB8AC3E}">
        <p14:creationId xmlns:p14="http://schemas.microsoft.com/office/powerpoint/2010/main" val="2333503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5362AB-7236-A0B3-5EC2-1355274DA96C}"/>
              </a:ext>
            </a:extLst>
          </p:cNvPr>
          <p:cNvSpPr>
            <a:spLocks noGrp="1"/>
          </p:cNvSpPr>
          <p:nvPr>
            <p:ph type="title"/>
          </p:nvPr>
        </p:nvSpPr>
        <p:spPr>
          <a:xfrm>
            <a:off x="2499499" y="388103"/>
            <a:ext cx="5832000" cy="605960"/>
          </a:xfrm>
        </p:spPr>
        <p:txBody>
          <a:bodyPr/>
          <a:lstStyle/>
          <a:p>
            <a:r>
              <a:rPr lang="nl-NL" dirty="0">
                <a:solidFill>
                  <a:srgbClr val="002060"/>
                </a:solidFill>
              </a:rPr>
              <a:t>Stap 2: Selectie </a:t>
            </a:r>
            <a:r>
              <a:rPr lang="nl-NL" dirty="0" err="1">
                <a:solidFill>
                  <a:srgbClr val="002060"/>
                </a:solidFill>
              </a:rPr>
              <a:t>PROs</a:t>
            </a:r>
            <a:endParaRPr lang="nl-NL" dirty="0">
              <a:solidFill>
                <a:srgbClr val="002060"/>
              </a:solidFill>
            </a:endParaRPr>
          </a:p>
        </p:txBody>
      </p:sp>
      <p:sp>
        <p:nvSpPr>
          <p:cNvPr id="4" name="Tijdelijke aanduiding voor dianummer 3">
            <a:extLst>
              <a:ext uri="{FF2B5EF4-FFF2-40B4-BE49-F238E27FC236}">
                <a16:creationId xmlns:a16="http://schemas.microsoft.com/office/drawing/2014/main" id="{CA6E51E8-53A5-4758-B31E-DFBDC86DB5BD}"/>
              </a:ext>
            </a:extLst>
          </p:cNvPr>
          <p:cNvSpPr>
            <a:spLocks noGrp="1"/>
          </p:cNvSpPr>
          <p:nvPr>
            <p:ph type="sldNum" sz="quarter" idx="12"/>
          </p:nvPr>
        </p:nvSpPr>
        <p:spPr/>
        <p:txBody>
          <a:bodyPr/>
          <a:lstStyle/>
          <a:p>
            <a:fld id="{81051DF8-406B-5242-9A38-0E89485B35FF}" type="slidenum">
              <a:rPr lang="nl-NL" smtClean="0"/>
              <a:t>27</a:t>
            </a:fld>
            <a:endParaRPr lang="nl-NL"/>
          </a:p>
        </p:txBody>
      </p:sp>
      <p:grpSp>
        <p:nvGrpSpPr>
          <p:cNvPr id="7" name="Groep 6">
            <a:extLst>
              <a:ext uri="{FF2B5EF4-FFF2-40B4-BE49-F238E27FC236}">
                <a16:creationId xmlns:a16="http://schemas.microsoft.com/office/drawing/2014/main" id="{2D6559FF-FB3D-500E-0D7E-E755339FE061}"/>
              </a:ext>
            </a:extLst>
          </p:cNvPr>
          <p:cNvGrpSpPr/>
          <p:nvPr/>
        </p:nvGrpSpPr>
        <p:grpSpPr>
          <a:xfrm>
            <a:off x="1769411" y="1825224"/>
            <a:ext cx="7333175" cy="3078196"/>
            <a:chOff x="5367127" y="1043031"/>
            <a:chExt cx="11655026" cy="4832977"/>
          </a:xfrm>
        </p:grpSpPr>
        <p:grpSp>
          <p:nvGrpSpPr>
            <p:cNvPr id="8" name="Groep 1">
              <a:extLst>
                <a:ext uri="{FF2B5EF4-FFF2-40B4-BE49-F238E27FC236}">
                  <a16:creationId xmlns:a16="http://schemas.microsoft.com/office/drawing/2014/main" id="{7F2F01E8-00CA-D090-D668-22DDE4941E57}"/>
                </a:ext>
              </a:extLst>
            </p:cNvPr>
            <p:cNvGrpSpPr>
              <a:grpSpLocks/>
            </p:cNvGrpSpPr>
            <p:nvPr/>
          </p:nvGrpSpPr>
          <p:grpSpPr bwMode="auto">
            <a:xfrm>
              <a:off x="5905882" y="5117877"/>
              <a:ext cx="4687627" cy="758131"/>
              <a:chOff x="625662" y="5454398"/>
              <a:chExt cx="5318550" cy="758509"/>
            </a:xfrm>
          </p:grpSpPr>
          <p:grpSp>
            <p:nvGrpSpPr>
              <p:cNvPr id="34" name="Groep 27">
                <a:extLst>
                  <a:ext uri="{FF2B5EF4-FFF2-40B4-BE49-F238E27FC236}">
                    <a16:creationId xmlns:a16="http://schemas.microsoft.com/office/drawing/2014/main" id="{BEBC4603-4035-F326-6163-9D5937733146}"/>
                  </a:ext>
                </a:extLst>
              </p:cNvPr>
              <p:cNvGrpSpPr>
                <a:grpSpLocks/>
              </p:cNvGrpSpPr>
              <p:nvPr/>
            </p:nvGrpSpPr>
            <p:grpSpPr bwMode="auto">
              <a:xfrm>
                <a:off x="625663" y="5454398"/>
                <a:ext cx="5318549" cy="386018"/>
                <a:chOff x="5547056" y="956921"/>
                <a:chExt cx="4648265" cy="392866"/>
              </a:xfrm>
            </p:grpSpPr>
            <p:sp>
              <p:nvSpPr>
                <p:cNvPr id="39" name="Rechthoek 38">
                  <a:extLst>
                    <a:ext uri="{FF2B5EF4-FFF2-40B4-BE49-F238E27FC236}">
                      <a16:creationId xmlns:a16="http://schemas.microsoft.com/office/drawing/2014/main" id="{992BA083-EB27-D5D1-8DFC-811844DF010C}"/>
                    </a:ext>
                  </a:extLst>
                </p:cNvPr>
                <p:cNvSpPr/>
                <p:nvPr/>
              </p:nvSpPr>
              <p:spPr>
                <a:xfrm>
                  <a:off x="5547056" y="956921"/>
                  <a:ext cx="344198" cy="355622"/>
                </a:xfrm>
                <a:prstGeom prst="rect">
                  <a:avLst/>
                </a:prstGeom>
                <a:solidFill>
                  <a:srgbClr val="00ADC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nl-NL" sz="900">
                    <a:solidFill>
                      <a:prstClr val="white"/>
                    </a:solidFill>
                    <a:latin typeface="Verdana Pro Light" panose="020B0304030504040204" pitchFamily="34" charset="0"/>
                  </a:endParaRPr>
                </a:p>
              </p:txBody>
            </p:sp>
            <p:sp>
              <p:nvSpPr>
                <p:cNvPr id="40" name="Ovaal 39">
                  <a:extLst>
                    <a:ext uri="{FF2B5EF4-FFF2-40B4-BE49-F238E27FC236}">
                      <a16:creationId xmlns:a16="http://schemas.microsoft.com/office/drawing/2014/main" id="{8BA37A5C-BC7E-3307-7FA4-B4687A4B2006}"/>
                    </a:ext>
                  </a:extLst>
                </p:cNvPr>
                <p:cNvSpPr/>
                <p:nvPr/>
              </p:nvSpPr>
              <p:spPr>
                <a:xfrm>
                  <a:off x="5713603" y="1011881"/>
                  <a:ext cx="247045" cy="245703"/>
                </a:xfrm>
                <a:prstGeom prst="ellipse">
                  <a:avLst/>
                </a:prstGeom>
                <a:solidFill>
                  <a:srgbClr val="DD1947"/>
                </a:solidFill>
                <a:ln>
                  <a:noFill/>
                </a:ln>
              </p:spPr>
              <p:style>
                <a:lnRef idx="2">
                  <a:schemeClr val="accent1"/>
                </a:lnRef>
                <a:fillRef idx="1">
                  <a:schemeClr val="lt1"/>
                </a:fillRef>
                <a:effectRef idx="0">
                  <a:schemeClr val="accent1"/>
                </a:effectRef>
                <a:fontRef idx="minor">
                  <a:schemeClr val="dk1"/>
                </a:fontRef>
              </p:style>
              <p:txBody>
                <a:bodyPr lIns="27000" tIns="27000" rIns="27000" bIns="27000" anchor="ctr"/>
                <a:lstStyle/>
                <a:p>
                  <a:pPr algn="ctr" defTabSz="685800">
                    <a:defRPr/>
                  </a:pPr>
                  <a:endParaRPr lang="nl-NL" sz="825">
                    <a:solidFill>
                      <a:prstClr val="white"/>
                    </a:solidFill>
                    <a:latin typeface="Verdana Pro Light" panose="020B0304030504040204" pitchFamily="34" charset="0"/>
                  </a:endParaRPr>
                </a:p>
              </p:txBody>
            </p:sp>
            <p:sp>
              <p:nvSpPr>
                <p:cNvPr id="41" name="Tekstvak 46">
                  <a:extLst>
                    <a:ext uri="{FF2B5EF4-FFF2-40B4-BE49-F238E27FC236}">
                      <a16:creationId xmlns:a16="http://schemas.microsoft.com/office/drawing/2014/main" id="{3F90A3C5-A48C-00F6-A226-888FD34EDF90}"/>
                    </a:ext>
                  </a:extLst>
                </p:cNvPr>
                <p:cNvSpPr txBox="1">
                  <a:spLocks noChangeArrowheads="1"/>
                </p:cNvSpPr>
                <p:nvPr/>
              </p:nvSpPr>
              <p:spPr bwMode="auto">
                <a:xfrm>
                  <a:off x="5960516" y="1017655"/>
                  <a:ext cx="4234805" cy="332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0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1pPr>
                  <a:lvl2pPr marL="742950" indent="-285750">
                    <a:lnSpc>
                      <a:spcPct val="90000"/>
                    </a:lnSpc>
                    <a:spcBef>
                      <a:spcPts val="500"/>
                    </a:spcBef>
                    <a:buFont typeface="Arial" panose="020B0604020202020204" pitchFamily="34" charset="0"/>
                    <a:buChar char="•"/>
                    <a:defRPr>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a:lnSpc>
                      <a:spcPct val="90000"/>
                    </a:lnSpc>
                    <a:spcBef>
                      <a:spcPts val="500"/>
                    </a:spcBef>
                    <a:buFont typeface="Arial" panose="020B0604020202020204" pitchFamily="34" charset="0"/>
                    <a:buChar char="•"/>
                    <a:defRPr sz="1600" b="1">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a:lnSpc>
                      <a:spcPct val="90000"/>
                    </a:lnSpc>
                    <a:spcBef>
                      <a:spcPts val="500"/>
                    </a:spcBef>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9pPr>
                </a:lstStyle>
                <a:p>
                  <a:pPr defTabSz="685800" fontAlgn="base">
                    <a:lnSpc>
                      <a:spcPct val="100000"/>
                    </a:lnSpc>
                    <a:spcBef>
                      <a:spcPct val="0"/>
                    </a:spcBef>
                    <a:spcAft>
                      <a:spcPct val="0"/>
                    </a:spcAft>
                    <a:buNone/>
                    <a:defRPr/>
                  </a:pPr>
                  <a:r>
                    <a:rPr lang="nl-NL" altLang="nl-NL" sz="750" dirty="0">
                      <a:solidFill>
                        <a:srgbClr val="000000"/>
                      </a:solidFill>
                    </a:rPr>
                    <a:t>Binnen scope van de werkgroep Generieke </a:t>
                  </a:r>
                  <a:r>
                    <a:rPr lang="nl-NL" altLang="nl-NL" sz="750" dirty="0" err="1">
                      <a:solidFill>
                        <a:srgbClr val="000000"/>
                      </a:solidFill>
                    </a:rPr>
                    <a:t>PROMs</a:t>
                  </a:r>
                  <a:endParaRPr lang="nl-NL" altLang="nl-NL" sz="750" dirty="0">
                    <a:solidFill>
                      <a:srgbClr val="000000"/>
                    </a:solidFill>
                  </a:endParaRPr>
                </a:p>
              </p:txBody>
            </p:sp>
          </p:grpSp>
          <p:grpSp>
            <p:nvGrpSpPr>
              <p:cNvPr id="35" name="Groep 28">
                <a:extLst>
                  <a:ext uri="{FF2B5EF4-FFF2-40B4-BE49-F238E27FC236}">
                    <a16:creationId xmlns:a16="http://schemas.microsoft.com/office/drawing/2014/main" id="{9669A5F6-68FE-CEA5-8D70-7BA87D33A5A9}"/>
                  </a:ext>
                </a:extLst>
              </p:cNvPr>
              <p:cNvGrpSpPr>
                <a:grpSpLocks/>
              </p:cNvGrpSpPr>
              <p:nvPr/>
            </p:nvGrpSpPr>
            <p:grpSpPr bwMode="auto">
              <a:xfrm>
                <a:off x="625662" y="5827649"/>
                <a:ext cx="5184572" cy="385258"/>
                <a:chOff x="5547054" y="1336791"/>
                <a:chExt cx="4531173" cy="392092"/>
              </a:xfrm>
            </p:grpSpPr>
            <p:sp>
              <p:nvSpPr>
                <p:cNvPr id="36" name="Rechthoek 35">
                  <a:extLst>
                    <a:ext uri="{FF2B5EF4-FFF2-40B4-BE49-F238E27FC236}">
                      <a16:creationId xmlns:a16="http://schemas.microsoft.com/office/drawing/2014/main" id="{897C21CF-6DA6-6643-9613-056C72CAC1E6}"/>
                    </a:ext>
                  </a:extLst>
                </p:cNvPr>
                <p:cNvSpPr/>
                <p:nvPr/>
              </p:nvSpPr>
              <p:spPr>
                <a:xfrm>
                  <a:off x="5547054" y="1336791"/>
                  <a:ext cx="344198" cy="35562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nl-NL" sz="900">
                    <a:solidFill>
                      <a:prstClr val="white"/>
                    </a:solidFill>
                    <a:latin typeface="Verdana Pro Light" panose="020B0304030504040204" pitchFamily="34" charset="0"/>
                  </a:endParaRPr>
                </a:p>
              </p:txBody>
            </p:sp>
            <p:sp>
              <p:nvSpPr>
                <p:cNvPr id="37" name="Ovaal 36">
                  <a:extLst>
                    <a:ext uri="{FF2B5EF4-FFF2-40B4-BE49-F238E27FC236}">
                      <a16:creationId xmlns:a16="http://schemas.microsoft.com/office/drawing/2014/main" id="{2DBABF2A-B2AA-7513-3DA3-5FFD44D2F947}"/>
                    </a:ext>
                  </a:extLst>
                </p:cNvPr>
                <p:cNvSpPr/>
                <p:nvPr/>
              </p:nvSpPr>
              <p:spPr>
                <a:xfrm>
                  <a:off x="5713600" y="1391751"/>
                  <a:ext cx="247045" cy="245703"/>
                </a:xfrm>
                <a:prstGeom prst="ellipse">
                  <a:avLst/>
                </a:prstGeom>
                <a:solidFill>
                  <a:schemeClr val="bg1"/>
                </a:solidFill>
                <a:ln>
                  <a:solidFill>
                    <a:srgbClr val="DC1846"/>
                  </a:solidFill>
                </a:ln>
              </p:spPr>
              <p:style>
                <a:lnRef idx="2">
                  <a:schemeClr val="accent1"/>
                </a:lnRef>
                <a:fillRef idx="1">
                  <a:schemeClr val="lt1"/>
                </a:fillRef>
                <a:effectRef idx="0">
                  <a:schemeClr val="accent1"/>
                </a:effectRef>
                <a:fontRef idx="minor">
                  <a:schemeClr val="dk1"/>
                </a:fontRef>
              </p:style>
              <p:txBody>
                <a:bodyPr lIns="27000" tIns="27000" rIns="27000" bIns="27000" anchor="ctr"/>
                <a:lstStyle/>
                <a:p>
                  <a:pPr algn="ctr" defTabSz="685800">
                    <a:defRPr/>
                  </a:pPr>
                  <a:endParaRPr lang="nl-NL" sz="825">
                    <a:solidFill>
                      <a:prstClr val="white"/>
                    </a:solidFill>
                    <a:latin typeface="Verdana Pro Light" panose="020B0304030504040204" pitchFamily="34" charset="0"/>
                  </a:endParaRPr>
                </a:p>
              </p:txBody>
            </p:sp>
            <p:sp>
              <p:nvSpPr>
                <p:cNvPr id="38" name="Tekstvak 46">
                  <a:extLst>
                    <a:ext uri="{FF2B5EF4-FFF2-40B4-BE49-F238E27FC236}">
                      <a16:creationId xmlns:a16="http://schemas.microsoft.com/office/drawing/2014/main" id="{3A666457-E823-F1DC-8D62-695BC2458928}"/>
                    </a:ext>
                  </a:extLst>
                </p:cNvPr>
                <p:cNvSpPr txBox="1">
                  <a:spLocks noChangeArrowheads="1"/>
                </p:cNvSpPr>
                <p:nvPr/>
              </p:nvSpPr>
              <p:spPr bwMode="auto">
                <a:xfrm>
                  <a:off x="5955881" y="1396752"/>
                  <a:ext cx="4122346" cy="332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0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1pPr>
                  <a:lvl2pPr marL="742950" indent="-285750">
                    <a:lnSpc>
                      <a:spcPct val="90000"/>
                    </a:lnSpc>
                    <a:spcBef>
                      <a:spcPts val="500"/>
                    </a:spcBef>
                    <a:buFont typeface="Arial" panose="020B0604020202020204" pitchFamily="34" charset="0"/>
                    <a:buChar char="•"/>
                    <a:defRPr>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a:lnSpc>
                      <a:spcPct val="90000"/>
                    </a:lnSpc>
                    <a:spcBef>
                      <a:spcPts val="500"/>
                    </a:spcBef>
                    <a:buFont typeface="Arial" panose="020B0604020202020204" pitchFamily="34" charset="0"/>
                    <a:buChar char="•"/>
                    <a:defRPr sz="1600" b="1">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a:lnSpc>
                      <a:spcPct val="90000"/>
                    </a:lnSpc>
                    <a:spcBef>
                      <a:spcPts val="500"/>
                    </a:spcBef>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9pPr>
                </a:lstStyle>
                <a:p>
                  <a:pPr defTabSz="685800" fontAlgn="base">
                    <a:lnSpc>
                      <a:spcPct val="100000"/>
                    </a:lnSpc>
                    <a:spcBef>
                      <a:spcPct val="0"/>
                    </a:spcBef>
                    <a:spcAft>
                      <a:spcPct val="0"/>
                    </a:spcAft>
                    <a:buNone/>
                    <a:defRPr/>
                  </a:pPr>
                  <a:r>
                    <a:rPr lang="nl-NL" altLang="nl-NL" sz="750" dirty="0">
                      <a:solidFill>
                        <a:srgbClr val="000000"/>
                      </a:solidFill>
                    </a:rPr>
                    <a:t>Buiten scope van de werkgroep Generieke </a:t>
                  </a:r>
                  <a:r>
                    <a:rPr lang="nl-NL" altLang="nl-NL" sz="750" dirty="0" err="1">
                      <a:solidFill>
                        <a:srgbClr val="000000"/>
                      </a:solidFill>
                    </a:rPr>
                    <a:t>PROMs</a:t>
                  </a:r>
                  <a:endParaRPr lang="nl-NL" altLang="nl-NL" sz="750" dirty="0">
                    <a:solidFill>
                      <a:srgbClr val="000000"/>
                    </a:solidFill>
                  </a:endParaRPr>
                </a:p>
              </p:txBody>
            </p:sp>
          </p:grpSp>
        </p:grpSp>
        <p:grpSp>
          <p:nvGrpSpPr>
            <p:cNvPr id="9" name="Groep 44">
              <a:extLst>
                <a:ext uri="{FF2B5EF4-FFF2-40B4-BE49-F238E27FC236}">
                  <a16:creationId xmlns:a16="http://schemas.microsoft.com/office/drawing/2014/main" id="{5578CF76-4472-AA0F-EC9A-D81B538EFB76}"/>
                </a:ext>
              </a:extLst>
            </p:cNvPr>
            <p:cNvGrpSpPr>
              <a:grpSpLocks/>
            </p:cNvGrpSpPr>
            <p:nvPr/>
          </p:nvGrpSpPr>
          <p:grpSpPr bwMode="auto">
            <a:xfrm>
              <a:off x="5367127" y="1043031"/>
              <a:ext cx="11655026" cy="4443714"/>
              <a:chOff x="398323" y="805650"/>
              <a:chExt cx="13841240" cy="5276850"/>
            </a:xfrm>
          </p:grpSpPr>
          <p:cxnSp>
            <p:nvCxnSpPr>
              <p:cNvPr id="10" name="Rechte verbindingslijn 9">
                <a:extLst>
                  <a:ext uri="{FF2B5EF4-FFF2-40B4-BE49-F238E27FC236}">
                    <a16:creationId xmlns:a16="http://schemas.microsoft.com/office/drawing/2014/main" id="{01F5CEFC-90DB-B677-C255-DA16F034C306}"/>
                  </a:ext>
                </a:extLst>
              </p:cNvPr>
              <p:cNvCxnSpPr>
                <a:cxnSpLocks/>
                <a:stCxn id="28" idx="7"/>
                <a:endCxn id="29" idx="1"/>
              </p:cNvCxnSpPr>
              <p:nvPr/>
            </p:nvCxnSpPr>
            <p:spPr>
              <a:xfrm flipV="1">
                <a:off x="3182659" y="1414549"/>
                <a:ext cx="2034111" cy="58204"/>
              </a:xfrm>
              <a:prstGeom prst="line">
                <a:avLst/>
              </a:prstGeom>
              <a:ln>
                <a:solidFill>
                  <a:srgbClr val="DC1846"/>
                </a:solidFill>
              </a:ln>
            </p:spPr>
            <p:style>
              <a:lnRef idx="1">
                <a:schemeClr val="accent1"/>
              </a:lnRef>
              <a:fillRef idx="0">
                <a:schemeClr val="accent1"/>
              </a:fillRef>
              <a:effectRef idx="0">
                <a:schemeClr val="accent1"/>
              </a:effectRef>
              <a:fontRef idx="minor">
                <a:schemeClr val="tx1"/>
              </a:fontRef>
            </p:style>
          </p:cxnSp>
          <p:sp>
            <p:nvSpPr>
              <p:cNvPr id="11" name="Ovaal 10">
                <a:extLst>
                  <a:ext uri="{FF2B5EF4-FFF2-40B4-BE49-F238E27FC236}">
                    <a16:creationId xmlns:a16="http://schemas.microsoft.com/office/drawing/2014/main" id="{4D703784-C07B-DD72-F6AF-1F2644B0D6D6}"/>
                  </a:ext>
                </a:extLst>
              </p:cNvPr>
              <p:cNvSpPr/>
              <p:nvPr/>
            </p:nvSpPr>
            <p:spPr bwMode="auto">
              <a:xfrm>
                <a:off x="1038135" y="1500975"/>
                <a:ext cx="3997631" cy="3997325"/>
              </a:xfrm>
              <a:prstGeom prst="ellipse">
                <a:avLst/>
              </a:prstGeom>
              <a:noFill/>
              <a:ln>
                <a:solidFill>
                  <a:srgbClr val="DC18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nl-NL" sz="900">
                  <a:solidFill>
                    <a:prstClr val="white"/>
                  </a:solidFill>
                  <a:latin typeface="Verdana Pro Light" panose="020B0304030504040204" pitchFamily="34" charset="0"/>
                </a:endParaRPr>
              </a:p>
            </p:txBody>
          </p:sp>
          <p:sp>
            <p:nvSpPr>
              <p:cNvPr id="12" name="Cirkel: leeg 50">
                <a:extLst>
                  <a:ext uri="{FF2B5EF4-FFF2-40B4-BE49-F238E27FC236}">
                    <a16:creationId xmlns:a16="http://schemas.microsoft.com/office/drawing/2014/main" id="{A40DFD11-0661-DCEC-1404-0ADE288A2ABB}"/>
                  </a:ext>
                </a:extLst>
              </p:cNvPr>
              <p:cNvSpPr/>
              <p:nvPr/>
            </p:nvSpPr>
            <p:spPr bwMode="auto">
              <a:xfrm>
                <a:off x="1166732" y="1629563"/>
                <a:ext cx="3742024" cy="3743325"/>
              </a:xfrm>
              <a:prstGeom prst="donut">
                <a:avLst>
                  <a:gd name="adj" fmla="val 27692"/>
                </a:avLst>
              </a:prstGeom>
              <a:solidFill>
                <a:schemeClr val="bg1">
                  <a:lumMod val="6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nl-NL" sz="788">
                  <a:solidFill>
                    <a:prstClr val="black"/>
                  </a:solidFill>
                  <a:latin typeface="Verdana Pro Light" panose="020B0304030504040204" pitchFamily="34" charset="0"/>
                </a:endParaRPr>
              </a:p>
            </p:txBody>
          </p:sp>
          <p:pic>
            <p:nvPicPr>
              <p:cNvPr id="13" name="Afbeelding 12">
                <a:extLst>
                  <a:ext uri="{FF2B5EF4-FFF2-40B4-BE49-F238E27FC236}">
                    <a16:creationId xmlns:a16="http://schemas.microsoft.com/office/drawing/2014/main" id="{2D58B9D7-DCAA-F13A-125E-53C4EEB9C3C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345" r="-41500"/>
              <a:stretch/>
            </p:blipFill>
            <p:spPr bwMode="auto">
              <a:xfrm rot="16200000">
                <a:off x="2098188" y="711045"/>
                <a:ext cx="1895110" cy="2583732"/>
              </a:xfrm>
              <a:prstGeom prst="flowChartSummingJunction">
                <a:avLst/>
              </a:prstGeom>
            </p:spPr>
          </p:pic>
          <p:sp>
            <p:nvSpPr>
              <p:cNvPr id="14" name="Vermenigvuldigingsteken 57">
                <a:extLst>
                  <a:ext uri="{FF2B5EF4-FFF2-40B4-BE49-F238E27FC236}">
                    <a16:creationId xmlns:a16="http://schemas.microsoft.com/office/drawing/2014/main" id="{9059AA8B-6F1D-28B0-80A7-0B149B41AE0B}"/>
                  </a:ext>
                </a:extLst>
              </p:cNvPr>
              <p:cNvSpPr/>
              <p:nvPr/>
            </p:nvSpPr>
            <p:spPr bwMode="auto">
              <a:xfrm>
                <a:off x="398323" y="805650"/>
                <a:ext cx="5277253" cy="5276850"/>
              </a:xfrm>
              <a:prstGeom prst="mathMultiply">
                <a:avLst>
                  <a:gd name="adj1" fmla="val 390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nl-NL" sz="1350" b="1">
                    <a:solidFill>
                      <a:srgbClr val="DC1846"/>
                    </a:solidFill>
                    <a:latin typeface="Verdana Pro Light" panose="020B0304030504040204" pitchFamily="34" charset="0"/>
                  </a:rPr>
                  <a:t>PROM</a:t>
                </a:r>
              </a:p>
              <a:p>
                <a:pPr algn="ctr" defTabSz="685800">
                  <a:defRPr/>
                </a:pPr>
                <a:r>
                  <a:rPr lang="nl-NL" sz="1350" b="1">
                    <a:solidFill>
                      <a:srgbClr val="DC1846"/>
                    </a:solidFill>
                    <a:latin typeface="Verdana Pro Light" panose="020B0304030504040204" pitchFamily="34" charset="0"/>
                  </a:rPr>
                  <a:t>CYCLUS</a:t>
                </a:r>
              </a:p>
            </p:txBody>
          </p:sp>
          <p:sp>
            <p:nvSpPr>
              <p:cNvPr id="15" name="Tekstvak 34">
                <a:extLst>
                  <a:ext uri="{FF2B5EF4-FFF2-40B4-BE49-F238E27FC236}">
                    <a16:creationId xmlns:a16="http://schemas.microsoft.com/office/drawing/2014/main" id="{F7FA1340-3378-23BF-7D1E-F9140C6791F7}"/>
                  </a:ext>
                </a:extLst>
              </p:cNvPr>
              <p:cNvSpPr txBox="1">
                <a:spLocks noChangeArrowheads="1"/>
              </p:cNvSpPr>
              <p:nvPr/>
            </p:nvSpPr>
            <p:spPr bwMode="auto">
              <a:xfrm>
                <a:off x="2370407" y="2036371"/>
                <a:ext cx="1332680" cy="337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0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1pPr>
                <a:lvl2pPr marL="742950" indent="-285750">
                  <a:lnSpc>
                    <a:spcPct val="90000"/>
                  </a:lnSpc>
                  <a:spcBef>
                    <a:spcPts val="500"/>
                  </a:spcBef>
                  <a:buFont typeface="Arial" panose="020B0604020202020204" pitchFamily="34" charset="0"/>
                  <a:buChar char="•"/>
                  <a:defRPr>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a:lnSpc>
                    <a:spcPct val="90000"/>
                  </a:lnSpc>
                  <a:spcBef>
                    <a:spcPts val="500"/>
                  </a:spcBef>
                  <a:buFont typeface="Arial" panose="020B0604020202020204" pitchFamily="34" charset="0"/>
                  <a:buChar char="•"/>
                  <a:defRPr sz="1600" b="1">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a:lnSpc>
                    <a:spcPct val="90000"/>
                  </a:lnSpc>
                  <a:spcBef>
                    <a:spcPts val="500"/>
                  </a:spcBef>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9pPr>
              </a:lstStyle>
              <a:p>
                <a:pPr algn="ctr" defTabSz="685800" fontAlgn="base">
                  <a:lnSpc>
                    <a:spcPct val="100000"/>
                  </a:lnSpc>
                  <a:spcBef>
                    <a:spcPct val="0"/>
                  </a:spcBef>
                  <a:spcAft>
                    <a:spcPct val="0"/>
                  </a:spcAft>
                  <a:buNone/>
                  <a:defRPr/>
                </a:pPr>
                <a:r>
                  <a:rPr lang="nl-NL" altLang="nl-NL" sz="788" b="1" dirty="0">
                    <a:solidFill>
                      <a:srgbClr val="FFFFFF"/>
                    </a:solidFill>
                  </a:rPr>
                  <a:t>DOEL</a:t>
                </a:r>
              </a:p>
            </p:txBody>
          </p:sp>
          <p:pic>
            <p:nvPicPr>
              <p:cNvPr id="16" name="Afbeelding 15">
                <a:extLst>
                  <a:ext uri="{FF2B5EF4-FFF2-40B4-BE49-F238E27FC236}">
                    <a16:creationId xmlns:a16="http://schemas.microsoft.com/office/drawing/2014/main" id="{642BA989-0998-8D51-2549-27EDE041BB9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345" r="-41500"/>
              <a:stretch/>
            </p:blipFill>
            <p:spPr bwMode="auto">
              <a:xfrm>
                <a:off x="3581213" y="2217319"/>
                <a:ext cx="1894882" cy="2584042"/>
              </a:xfrm>
              <a:prstGeom prst="flowChartSummingJunction">
                <a:avLst/>
              </a:prstGeom>
            </p:spPr>
          </p:pic>
          <p:sp>
            <p:nvSpPr>
              <p:cNvPr id="17" name="Tekstvak 36">
                <a:extLst>
                  <a:ext uri="{FF2B5EF4-FFF2-40B4-BE49-F238E27FC236}">
                    <a16:creationId xmlns:a16="http://schemas.microsoft.com/office/drawing/2014/main" id="{5745088A-08E6-0416-20FD-5980A60700BA}"/>
                  </a:ext>
                </a:extLst>
              </p:cNvPr>
              <p:cNvSpPr txBox="1">
                <a:spLocks noChangeArrowheads="1"/>
              </p:cNvSpPr>
              <p:nvPr/>
            </p:nvSpPr>
            <p:spPr bwMode="auto">
              <a:xfrm>
                <a:off x="3738419" y="3364046"/>
                <a:ext cx="1332680" cy="337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0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1pPr>
                <a:lvl2pPr marL="742950" indent="-285750">
                  <a:lnSpc>
                    <a:spcPct val="90000"/>
                  </a:lnSpc>
                  <a:spcBef>
                    <a:spcPts val="500"/>
                  </a:spcBef>
                  <a:buFont typeface="Arial" panose="020B0604020202020204" pitchFamily="34" charset="0"/>
                  <a:buChar char="•"/>
                  <a:defRPr>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a:lnSpc>
                    <a:spcPct val="90000"/>
                  </a:lnSpc>
                  <a:spcBef>
                    <a:spcPts val="500"/>
                  </a:spcBef>
                  <a:buFont typeface="Arial" panose="020B0604020202020204" pitchFamily="34" charset="0"/>
                  <a:buChar char="•"/>
                  <a:defRPr sz="1600" b="1">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a:lnSpc>
                    <a:spcPct val="90000"/>
                  </a:lnSpc>
                  <a:spcBef>
                    <a:spcPts val="500"/>
                  </a:spcBef>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9pPr>
              </a:lstStyle>
              <a:p>
                <a:pPr algn="ctr" defTabSz="685800" fontAlgn="base">
                  <a:lnSpc>
                    <a:spcPct val="100000"/>
                  </a:lnSpc>
                  <a:spcBef>
                    <a:spcPct val="0"/>
                  </a:spcBef>
                  <a:spcAft>
                    <a:spcPct val="0"/>
                  </a:spcAft>
                  <a:buNone/>
                  <a:defRPr/>
                </a:pPr>
                <a:r>
                  <a:rPr lang="nl-NL" altLang="nl-NL" sz="788" b="1">
                    <a:solidFill>
                      <a:srgbClr val="FFFFFF"/>
                    </a:solidFill>
                  </a:rPr>
                  <a:t>SELECTIE</a:t>
                </a:r>
              </a:p>
            </p:txBody>
          </p:sp>
          <p:sp>
            <p:nvSpPr>
              <p:cNvPr id="18" name="Tekstvak 37">
                <a:extLst>
                  <a:ext uri="{FF2B5EF4-FFF2-40B4-BE49-F238E27FC236}">
                    <a16:creationId xmlns:a16="http://schemas.microsoft.com/office/drawing/2014/main" id="{14ACD999-D7C8-9BC3-6BC3-C9EC482477F2}"/>
                  </a:ext>
                </a:extLst>
              </p:cNvPr>
              <p:cNvSpPr txBox="1">
                <a:spLocks noChangeArrowheads="1"/>
              </p:cNvSpPr>
              <p:nvPr/>
            </p:nvSpPr>
            <p:spPr bwMode="auto">
              <a:xfrm>
                <a:off x="1038191" y="3364046"/>
                <a:ext cx="1332680" cy="337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0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1pPr>
                <a:lvl2pPr marL="742950" indent="-285750">
                  <a:lnSpc>
                    <a:spcPct val="90000"/>
                  </a:lnSpc>
                  <a:spcBef>
                    <a:spcPts val="500"/>
                  </a:spcBef>
                  <a:buFont typeface="Arial" panose="020B0604020202020204" pitchFamily="34" charset="0"/>
                  <a:buChar char="•"/>
                  <a:defRPr>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a:lnSpc>
                    <a:spcPct val="90000"/>
                  </a:lnSpc>
                  <a:spcBef>
                    <a:spcPts val="500"/>
                  </a:spcBef>
                  <a:buFont typeface="Arial" panose="020B0604020202020204" pitchFamily="34" charset="0"/>
                  <a:buChar char="•"/>
                  <a:defRPr sz="1600" b="1">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a:lnSpc>
                    <a:spcPct val="90000"/>
                  </a:lnSpc>
                  <a:spcBef>
                    <a:spcPts val="500"/>
                  </a:spcBef>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9pPr>
              </a:lstStyle>
              <a:p>
                <a:pPr algn="ctr" defTabSz="685800" fontAlgn="base">
                  <a:lnSpc>
                    <a:spcPct val="100000"/>
                  </a:lnSpc>
                  <a:spcBef>
                    <a:spcPct val="0"/>
                  </a:spcBef>
                  <a:spcAft>
                    <a:spcPct val="0"/>
                  </a:spcAft>
                  <a:buNone/>
                  <a:defRPr/>
                </a:pPr>
                <a:r>
                  <a:rPr lang="nl-NL" altLang="nl-NL" sz="788" b="1">
                    <a:solidFill>
                      <a:srgbClr val="FFFFFF"/>
                    </a:solidFill>
                  </a:rPr>
                  <a:t>GEBRUIK</a:t>
                </a:r>
              </a:p>
            </p:txBody>
          </p:sp>
          <p:sp>
            <p:nvSpPr>
              <p:cNvPr id="19" name="Ovaal 18">
                <a:extLst>
                  <a:ext uri="{FF2B5EF4-FFF2-40B4-BE49-F238E27FC236}">
                    <a16:creationId xmlns:a16="http://schemas.microsoft.com/office/drawing/2014/main" id="{6BCD16E7-D177-87B8-71B6-21B9A9D8393D}"/>
                  </a:ext>
                </a:extLst>
              </p:cNvPr>
              <p:cNvSpPr/>
              <p:nvPr/>
            </p:nvSpPr>
            <p:spPr bwMode="auto">
              <a:xfrm>
                <a:off x="3532288" y="5037925"/>
                <a:ext cx="412782" cy="414338"/>
              </a:xfrm>
              <a:prstGeom prst="ellipse">
                <a:avLst/>
              </a:prstGeom>
              <a:ln>
                <a:solidFill>
                  <a:srgbClr val="DD1947"/>
                </a:solidFill>
              </a:ln>
            </p:spPr>
            <p:style>
              <a:lnRef idx="2">
                <a:schemeClr val="accent1"/>
              </a:lnRef>
              <a:fillRef idx="1">
                <a:schemeClr val="lt1"/>
              </a:fillRef>
              <a:effectRef idx="0">
                <a:schemeClr val="accent1"/>
              </a:effectRef>
              <a:fontRef idx="minor">
                <a:schemeClr val="dk1"/>
              </a:fontRef>
            </p:style>
            <p:txBody>
              <a:bodyPr lIns="27000" tIns="27000" rIns="27000" bIns="27000" anchor="ctr"/>
              <a:lstStyle/>
              <a:p>
                <a:pPr algn="ctr" defTabSz="685800">
                  <a:defRPr/>
                </a:pPr>
                <a:r>
                  <a:rPr lang="nl-NL" sz="825">
                    <a:solidFill>
                      <a:prstClr val="black"/>
                    </a:solidFill>
                    <a:latin typeface="Verdana Pro Light" panose="020B0304030504040204" pitchFamily="34" charset="0"/>
                  </a:rPr>
                  <a:t>5</a:t>
                </a:r>
              </a:p>
            </p:txBody>
          </p:sp>
          <p:sp>
            <p:nvSpPr>
              <p:cNvPr id="20" name="Ovaal 19">
                <a:extLst>
                  <a:ext uri="{FF2B5EF4-FFF2-40B4-BE49-F238E27FC236}">
                    <a16:creationId xmlns:a16="http://schemas.microsoft.com/office/drawing/2014/main" id="{57E4C851-1546-2A45-AE41-5C26223822DA}"/>
                  </a:ext>
                </a:extLst>
              </p:cNvPr>
              <p:cNvSpPr/>
              <p:nvPr/>
            </p:nvSpPr>
            <p:spPr bwMode="auto">
              <a:xfrm>
                <a:off x="2163758" y="5050625"/>
                <a:ext cx="414370" cy="414338"/>
              </a:xfrm>
              <a:prstGeom prst="ellipse">
                <a:avLst/>
              </a:prstGeom>
              <a:ln>
                <a:solidFill>
                  <a:srgbClr val="DD1947"/>
                </a:solidFill>
              </a:ln>
            </p:spPr>
            <p:style>
              <a:lnRef idx="2">
                <a:schemeClr val="accent1"/>
              </a:lnRef>
              <a:fillRef idx="1">
                <a:schemeClr val="lt1"/>
              </a:fillRef>
              <a:effectRef idx="0">
                <a:schemeClr val="accent1"/>
              </a:effectRef>
              <a:fontRef idx="minor">
                <a:schemeClr val="dk1"/>
              </a:fontRef>
            </p:style>
            <p:txBody>
              <a:bodyPr lIns="27000" tIns="27000" rIns="27000" bIns="27000" anchor="ctr"/>
              <a:lstStyle/>
              <a:p>
                <a:pPr algn="ctr" defTabSz="685800">
                  <a:defRPr/>
                </a:pPr>
                <a:r>
                  <a:rPr lang="nl-NL" sz="825">
                    <a:solidFill>
                      <a:prstClr val="black"/>
                    </a:solidFill>
                    <a:latin typeface="Verdana Pro Light" panose="020B0304030504040204" pitchFamily="34" charset="0"/>
                  </a:rPr>
                  <a:t>6</a:t>
                </a:r>
              </a:p>
            </p:txBody>
          </p:sp>
          <p:sp>
            <p:nvSpPr>
              <p:cNvPr id="21" name="Ovaal 20">
                <a:extLst>
                  <a:ext uri="{FF2B5EF4-FFF2-40B4-BE49-F238E27FC236}">
                    <a16:creationId xmlns:a16="http://schemas.microsoft.com/office/drawing/2014/main" id="{5CB00A18-A4E9-6525-CDFF-BED785D21C23}"/>
                  </a:ext>
                </a:extLst>
              </p:cNvPr>
              <p:cNvSpPr/>
              <p:nvPr/>
            </p:nvSpPr>
            <p:spPr bwMode="auto">
              <a:xfrm>
                <a:off x="1042897" y="3866350"/>
                <a:ext cx="414370" cy="414338"/>
              </a:xfrm>
              <a:prstGeom prst="ellipse">
                <a:avLst/>
              </a:prstGeom>
              <a:ln>
                <a:solidFill>
                  <a:srgbClr val="DD1947"/>
                </a:solidFill>
              </a:ln>
            </p:spPr>
            <p:style>
              <a:lnRef idx="2">
                <a:schemeClr val="accent1"/>
              </a:lnRef>
              <a:fillRef idx="1">
                <a:schemeClr val="lt1"/>
              </a:fillRef>
              <a:effectRef idx="0">
                <a:schemeClr val="accent1"/>
              </a:effectRef>
              <a:fontRef idx="minor">
                <a:schemeClr val="dk1"/>
              </a:fontRef>
            </p:style>
            <p:txBody>
              <a:bodyPr lIns="27000" tIns="27000" rIns="27000" bIns="27000" anchor="ctr"/>
              <a:lstStyle/>
              <a:p>
                <a:pPr algn="ctr" defTabSz="685800">
                  <a:defRPr/>
                </a:pPr>
                <a:r>
                  <a:rPr lang="nl-NL" sz="825">
                    <a:solidFill>
                      <a:prstClr val="black"/>
                    </a:solidFill>
                    <a:latin typeface="Verdana Pro Light" panose="020B0304030504040204" pitchFamily="34" charset="0"/>
                  </a:rPr>
                  <a:t>7</a:t>
                </a:r>
              </a:p>
            </p:txBody>
          </p:sp>
          <p:sp>
            <p:nvSpPr>
              <p:cNvPr id="22" name="Ovaal 21">
                <a:extLst>
                  <a:ext uri="{FF2B5EF4-FFF2-40B4-BE49-F238E27FC236}">
                    <a16:creationId xmlns:a16="http://schemas.microsoft.com/office/drawing/2014/main" id="{0111F893-33DC-7CD8-D838-D54A2CA2D161}"/>
                  </a:ext>
                </a:extLst>
              </p:cNvPr>
              <p:cNvSpPr/>
              <p:nvPr/>
            </p:nvSpPr>
            <p:spPr bwMode="auto">
              <a:xfrm>
                <a:off x="1042897" y="2715413"/>
                <a:ext cx="414370" cy="414337"/>
              </a:xfrm>
              <a:prstGeom prst="ellipse">
                <a:avLst/>
              </a:prstGeom>
              <a:ln>
                <a:solidFill>
                  <a:srgbClr val="DD1947"/>
                </a:solidFill>
              </a:ln>
            </p:spPr>
            <p:style>
              <a:lnRef idx="2">
                <a:schemeClr val="accent1"/>
              </a:lnRef>
              <a:fillRef idx="1">
                <a:schemeClr val="lt1"/>
              </a:fillRef>
              <a:effectRef idx="0">
                <a:schemeClr val="accent1"/>
              </a:effectRef>
              <a:fontRef idx="minor">
                <a:schemeClr val="dk1"/>
              </a:fontRef>
            </p:style>
            <p:txBody>
              <a:bodyPr lIns="27000" tIns="27000" rIns="27000" bIns="27000" anchor="ctr"/>
              <a:lstStyle/>
              <a:p>
                <a:pPr algn="ctr" defTabSz="685800">
                  <a:defRPr/>
                </a:pPr>
                <a:r>
                  <a:rPr lang="nl-NL" sz="825">
                    <a:solidFill>
                      <a:prstClr val="black"/>
                    </a:solidFill>
                    <a:latin typeface="Verdana Pro Light" panose="020B0304030504040204" pitchFamily="34" charset="0"/>
                  </a:rPr>
                  <a:t>8</a:t>
                </a:r>
              </a:p>
            </p:txBody>
          </p:sp>
          <p:sp>
            <p:nvSpPr>
              <p:cNvPr id="23" name="Ovaal 22">
                <a:extLst>
                  <a:ext uri="{FF2B5EF4-FFF2-40B4-BE49-F238E27FC236}">
                    <a16:creationId xmlns:a16="http://schemas.microsoft.com/office/drawing/2014/main" id="{B54C70C1-D597-D7B1-A719-E13B65BED608}"/>
                  </a:ext>
                </a:extLst>
              </p:cNvPr>
              <p:cNvSpPr/>
              <p:nvPr/>
            </p:nvSpPr>
            <p:spPr bwMode="auto">
              <a:xfrm>
                <a:off x="4538840" y="2505863"/>
                <a:ext cx="414370" cy="414337"/>
              </a:xfrm>
              <a:prstGeom prst="ellipse">
                <a:avLst/>
              </a:prstGeom>
              <a:solidFill>
                <a:srgbClr val="DC1846"/>
              </a:solidFill>
              <a:ln>
                <a:noFill/>
              </a:ln>
            </p:spPr>
            <p:style>
              <a:lnRef idx="2">
                <a:schemeClr val="accent1"/>
              </a:lnRef>
              <a:fillRef idx="1">
                <a:schemeClr val="lt1"/>
              </a:fillRef>
              <a:effectRef idx="0">
                <a:schemeClr val="accent1"/>
              </a:effectRef>
              <a:fontRef idx="minor">
                <a:schemeClr val="dk1"/>
              </a:fontRef>
            </p:style>
            <p:txBody>
              <a:bodyPr lIns="27000" tIns="27000" rIns="27000" bIns="27000" anchor="ctr"/>
              <a:lstStyle/>
              <a:p>
                <a:pPr algn="ctr" defTabSz="685800">
                  <a:defRPr/>
                </a:pPr>
                <a:r>
                  <a:rPr lang="nl-NL" sz="825">
                    <a:solidFill>
                      <a:prstClr val="white"/>
                    </a:solidFill>
                    <a:latin typeface="Verdana Pro Light" panose="020B0304030504040204" pitchFamily="34" charset="0"/>
                  </a:rPr>
                  <a:t>2</a:t>
                </a:r>
              </a:p>
            </p:txBody>
          </p:sp>
          <p:sp>
            <p:nvSpPr>
              <p:cNvPr id="24" name="Ovaal 23">
                <a:extLst>
                  <a:ext uri="{FF2B5EF4-FFF2-40B4-BE49-F238E27FC236}">
                    <a16:creationId xmlns:a16="http://schemas.microsoft.com/office/drawing/2014/main" id="{4D43E589-3624-D272-24C4-144E86792565}"/>
                  </a:ext>
                </a:extLst>
              </p:cNvPr>
              <p:cNvSpPr/>
              <p:nvPr/>
            </p:nvSpPr>
            <p:spPr bwMode="auto">
              <a:xfrm>
                <a:off x="4686489" y="3640925"/>
                <a:ext cx="412782" cy="414338"/>
              </a:xfrm>
              <a:prstGeom prst="ellipse">
                <a:avLst/>
              </a:prstGeom>
              <a:solidFill>
                <a:srgbClr val="DC1846"/>
              </a:solidFill>
              <a:ln>
                <a:noFill/>
              </a:ln>
            </p:spPr>
            <p:style>
              <a:lnRef idx="2">
                <a:schemeClr val="accent1"/>
              </a:lnRef>
              <a:fillRef idx="1">
                <a:schemeClr val="lt1"/>
              </a:fillRef>
              <a:effectRef idx="0">
                <a:schemeClr val="accent1"/>
              </a:effectRef>
              <a:fontRef idx="minor">
                <a:schemeClr val="dk1"/>
              </a:fontRef>
            </p:style>
            <p:txBody>
              <a:bodyPr lIns="27000" tIns="27000" rIns="27000" bIns="27000" anchor="ctr"/>
              <a:lstStyle/>
              <a:p>
                <a:pPr algn="ctr" defTabSz="685800">
                  <a:defRPr/>
                </a:pPr>
                <a:r>
                  <a:rPr lang="nl-NL" sz="825">
                    <a:solidFill>
                      <a:prstClr val="white"/>
                    </a:solidFill>
                    <a:latin typeface="Verdana Pro Light" panose="020B0304030504040204" pitchFamily="34" charset="0"/>
                  </a:rPr>
                  <a:t>3</a:t>
                </a:r>
              </a:p>
            </p:txBody>
          </p:sp>
          <p:sp>
            <p:nvSpPr>
              <p:cNvPr id="25" name="Ovaal 24">
                <a:extLst>
                  <a:ext uri="{FF2B5EF4-FFF2-40B4-BE49-F238E27FC236}">
                    <a16:creationId xmlns:a16="http://schemas.microsoft.com/office/drawing/2014/main" id="{8AB778D4-8EBF-AF7A-8191-B0B6AE97CC01}"/>
                  </a:ext>
                </a:extLst>
              </p:cNvPr>
              <p:cNvSpPr/>
              <p:nvPr/>
            </p:nvSpPr>
            <p:spPr bwMode="auto">
              <a:xfrm>
                <a:off x="4437232" y="4267988"/>
                <a:ext cx="414370" cy="415925"/>
              </a:xfrm>
              <a:prstGeom prst="ellipse">
                <a:avLst/>
              </a:prstGeom>
              <a:solidFill>
                <a:schemeClr val="bg1"/>
              </a:solidFill>
              <a:ln>
                <a:solidFill>
                  <a:srgbClr val="DC1846"/>
                </a:solidFill>
              </a:ln>
            </p:spPr>
            <p:style>
              <a:lnRef idx="2">
                <a:schemeClr val="accent1"/>
              </a:lnRef>
              <a:fillRef idx="1">
                <a:schemeClr val="lt1"/>
              </a:fillRef>
              <a:effectRef idx="0">
                <a:schemeClr val="accent1"/>
              </a:effectRef>
              <a:fontRef idx="minor">
                <a:schemeClr val="dk1"/>
              </a:fontRef>
            </p:style>
            <p:txBody>
              <a:bodyPr lIns="27000" tIns="27000" rIns="27000" bIns="27000" anchor="ctr"/>
              <a:lstStyle/>
              <a:p>
                <a:pPr algn="ctr" defTabSz="685800">
                  <a:defRPr/>
                </a:pPr>
                <a:r>
                  <a:rPr lang="nl-NL" sz="825">
                    <a:solidFill>
                      <a:prstClr val="black"/>
                    </a:solidFill>
                    <a:latin typeface="Verdana Pro Light" panose="020B0304030504040204" pitchFamily="34" charset="0"/>
                  </a:rPr>
                  <a:t>4</a:t>
                </a:r>
              </a:p>
            </p:txBody>
          </p:sp>
          <p:sp>
            <p:nvSpPr>
              <p:cNvPr id="26" name="Tekstvak 46">
                <a:extLst>
                  <a:ext uri="{FF2B5EF4-FFF2-40B4-BE49-F238E27FC236}">
                    <a16:creationId xmlns:a16="http://schemas.microsoft.com/office/drawing/2014/main" id="{A59664A0-5B96-A579-02F4-6C7742E4D636}"/>
                  </a:ext>
                </a:extLst>
              </p:cNvPr>
              <p:cNvSpPr txBox="1">
                <a:spLocks noChangeArrowheads="1"/>
              </p:cNvSpPr>
              <p:nvPr/>
            </p:nvSpPr>
            <p:spPr bwMode="auto">
              <a:xfrm>
                <a:off x="5216770" y="2479283"/>
                <a:ext cx="6908549" cy="60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0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1pPr>
                <a:lvl2pPr marL="742950" indent="-285750">
                  <a:lnSpc>
                    <a:spcPct val="90000"/>
                  </a:lnSpc>
                  <a:spcBef>
                    <a:spcPts val="500"/>
                  </a:spcBef>
                  <a:buFont typeface="Arial" panose="020B0604020202020204" pitchFamily="34" charset="0"/>
                  <a:buChar char="•"/>
                  <a:defRPr>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a:lnSpc>
                    <a:spcPct val="90000"/>
                  </a:lnSpc>
                  <a:spcBef>
                    <a:spcPts val="500"/>
                  </a:spcBef>
                  <a:buFont typeface="Arial" panose="020B0604020202020204" pitchFamily="34" charset="0"/>
                  <a:buChar char="•"/>
                  <a:defRPr sz="1600" b="1">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a:lnSpc>
                    <a:spcPct val="90000"/>
                  </a:lnSpc>
                  <a:spcBef>
                    <a:spcPts val="500"/>
                  </a:spcBef>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9pPr>
              </a:lstStyle>
              <a:p>
                <a:pPr defTabSz="685800" fontAlgn="base">
                  <a:lnSpc>
                    <a:spcPct val="100000"/>
                  </a:lnSpc>
                  <a:spcBef>
                    <a:spcPct val="0"/>
                  </a:spcBef>
                  <a:spcAft>
                    <a:spcPct val="0"/>
                  </a:spcAft>
                  <a:buNone/>
                  <a:defRPr/>
                </a:pPr>
                <a:r>
                  <a:rPr lang="nl-NL" altLang="nl-NL" sz="1500" b="1" dirty="0">
                    <a:solidFill>
                      <a:srgbClr val="DC1846"/>
                    </a:solidFill>
                  </a:rPr>
                  <a:t>Selecteren generieke </a:t>
                </a:r>
                <a:r>
                  <a:rPr lang="nl-NL" altLang="nl-NL" sz="1500" b="1" dirty="0" err="1">
                    <a:solidFill>
                      <a:srgbClr val="DC1846"/>
                    </a:solidFill>
                  </a:rPr>
                  <a:t>PROs</a:t>
                </a:r>
                <a:endParaRPr lang="nl-NL" altLang="nl-NL" sz="1500" b="1" dirty="0">
                  <a:solidFill>
                    <a:srgbClr val="DC1846"/>
                  </a:solidFill>
                </a:endParaRPr>
              </a:p>
            </p:txBody>
          </p:sp>
          <p:sp>
            <p:nvSpPr>
              <p:cNvPr id="27" name="Tekstvak 47">
                <a:extLst>
                  <a:ext uri="{FF2B5EF4-FFF2-40B4-BE49-F238E27FC236}">
                    <a16:creationId xmlns:a16="http://schemas.microsoft.com/office/drawing/2014/main" id="{594DBE5F-BF27-3EB7-EE2D-B56D8427DA57}"/>
                  </a:ext>
                </a:extLst>
              </p:cNvPr>
              <p:cNvSpPr txBox="1">
                <a:spLocks noChangeArrowheads="1"/>
              </p:cNvSpPr>
              <p:nvPr/>
            </p:nvSpPr>
            <p:spPr bwMode="auto">
              <a:xfrm>
                <a:off x="5333505" y="3637379"/>
                <a:ext cx="8075462" cy="60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0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1pPr>
                <a:lvl2pPr marL="742950" indent="-285750">
                  <a:lnSpc>
                    <a:spcPct val="90000"/>
                  </a:lnSpc>
                  <a:spcBef>
                    <a:spcPts val="500"/>
                  </a:spcBef>
                  <a:buFont typeface="Arial" panose="020B0604020202020204" pitchFamily="34" charset="0"/>
                  <a:buChar char="•"/>
                  <a:defRPr>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a:lnSpc>
                    <a:spcPct val="90000"/>
                  </a:lnSpc>
                  <a:spcBef>
                    <a:spcPts val="500"/>
                  </a:spcBef>
                  <a:buFont typeface="Arial" panose="020B0604020202020204" pitchFamily="34" charset="0"/>
                  <a:buChar char="•"/>
                  <a:defRPr sz="1600" b="1">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a:lnSpc>
                    <a:spcPct val="90000"/>
                  </a:lnSpc>
                  <a:spcBef>
                    <a:spcPts val="500"/>
                  </a:spcBef>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9pPr>
              </a:lstStyle>
              <a:p>
                <a:pPr defTabSz="685800" fontAlgn="base">
                  <a:lnSpc>
                    <a:spcPct val="100000"/>
                  </a:lnSpc>
                  <a:spcBef>
                    <a:spcPct val="0"/>
                  </a:spcBef>
                  <a:spcAft>
                    <a:spcPct val="0"/>
                  </a:spcAft>
                  <a:buNone/>
                  <a:defRPr/>
                </a:pPr>
                <a:r>
                  <a:rPr lang="nl-NL" altLang="nl-NL" sz="1500" b="1" dirty="0">
                    <a:solidFill>
                      <a:schemeClr val="bg1">
                        <a:lumMod val="65000"/>
                      </a:schemeClr>
                    </a:solidFill>
                  </a:rPr>
                  <a:t>Selecteren bestaande generieke </a:t>
                </a:r>
                <a:r>
                  <a:rPr lang="nl-NL" altLang="nl-NL" sz="1500" b="1" dirty="0" err="1">
                    <a:solidFill>
                      <a:schemeClr val="bg1">
                        <a:lumMod val="65000"/>
                      </a:schemeClr>
                    </a:solidFill>
                  </a:rPr>
                  <a:t>PROMs</a:t>
                </a:r>
                <a:endParaRPr lang="nl-NL" altLang="nl-NL" sz="1500" b="1" dirty="0">
                  <a:solidFill>
                    <a:schemeClr val="bg1">
                      <a:lumMod val="65000"/>
                    </a:schemeClr>
                  </a:solidFill>
                </a:endParaRPr>
              </a:p>
            </p:txBody>
          </p:sp>
          <p:sp>
            <p:nvSpPr>
              <p:cNvPr id="28" name="Ovaal 27">
                <a:extLst>
                  <a:ext uri="{FF2B5EF4-FFF2-40B4-BE49-F238E27FC236}">
                    <a16:creationId xmlns:a16="http://schemas.microsoft.com/office/drawing/2014/main" id="{A24B214E-0BFB-1F54-3C0B-8BFD10CFB88B}"/>
                  </a:ext>
                </a:extLst>
              </p:cNvPr>
              <p:cNvSpPr/>
              <p:nvPr/>
            </p:nvSpPr>
            <p:spPr bwMode="auto">
              <a:xfrm>
                <a:off x="2828972" y="1412075"/>
                <a:ext cx="414369" cy="414338"/>
              </a:xfrm>
              <a:prstGeom prst="ellipse">
                <a:avLst/>
              </a:prstGeom>
              <a:solidFill>
                <a:srgbClr val="DD1947"/>
              </a:solidFill>
              <a:ln>
                <a:noFill/>
              </a:ln>
            </p:spPr>
            <p:style>
              <a:lnRef idx="2">
                <a:schemeClr val="accent1"/>
              </a:lnRef>
              <a:fillRef idx="1">
                <a:schemeClr val="lt1"/>
              </a:fillRef>
              <a:effectRef idx="0">
                <a:schemeClr val="accent1"/>
              </a:effectRef>
              <a:fontRef idx="minor">
                <a:schemeClr val="dk1"/>
              </a:fontRef>
            </p:style>
            <p:txBody>
              <a:bodyPr lIns="27000" tIns="27000" rIns="27000" bIns="27000" anchor="ctr"/>
              <a:lstStyle/>
              <a:p>
                <a:pPr algn="ctr" defTabSz="685800">
                  <a:defRPr/>
                </a:pPr>
                <a:r>
                  <a:rPr lang="nl-NL" sz="825">
                    <a:solidFill>
                      <a:prstClr val="white"/>
                    </a:solidFill>
                    <a:latin typeface="Verdana Pro Light" panose="020B0304030504040204" pitchFamily="34" charset="0"/>
                  </a:rPr>
                  <a:t>1</a:t>
                </a:r>
              </a:p>
            </p:txBody>
          </p:sp>
          <p:sp>
            <p:nvSpPr>
              <p:cNvPr id="29" name="Tekstvak 46">
                <a:extLst>
                  <a:ext uri="{FF2B5EF4-FFF2-40B4-BE49-F238E27FC236}">
                    <a16:creationId xmlns:a16="http://schemas.microsoft.com/office/drawing/2014/main" id="{6D6DDC4E-66E5-3098-C8F8-39F99CC9F662}"/>
                  </a:ext>
                </a:extLst>
              </p:cNvPr>
              <p:cNvSpPr txBox="1">
                <a:spLocks noChangeArrowheads="1"/>
              </p:cNvSpPr>
              <p:nvPr/>
            </p:nvSpPr>
            <p:spPr bwMode="auto">
              <a:xfrm>
                <a:off x="5216770" y="1159067"/>
                <a:ext cx="9022793" cy="51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0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1pPr>
                <a:lvl2pPr marL="742950" indent="-285750">
                  <a:lnSpc>
                    <a:spcPct val="90000"/>
                  </a:lnSpc>
                  <a:spcBef>
                    <a:spcPts val="500"/>
                  </a:spcBef>
                  <a:buFont typeface="Arial" panose="020B0604020202020204" pitchFamily="34" charset="0"/>
                  <a:buChar char="•"/>
                  <a:defRPr>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a:lnSpc>
                    <a:spcPct val="90000"/>
                  </a:lnSpc>
                  <a:spcBef>
                    <a:spcPts val="500"/>
                  </a:spcBef>
                  <a:buFont typeface="Arial" panose="020B0604020202020204" pitchFamily="34" charset="0"/>
                  <a:buChar char="•"/>
                  <a:defRPr sz="1600" b="1">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a:lnSpc>
                    <a:spcPct val="90000"/>
                  </a:lnSpc>
                  <a:spcBef>
                    <a:spcPts val="500"/>
                  </a:spcBef>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9pPr>
              </a:lstStyle>
              <a:p>
                <a:pPr defTabSz="685800" fontAlgn="base">
                  <a:lnSpc>
                    <a:spcPct val="100000"/>
                  </a:lnSpc>
                  <a:spcBef>
                    <a:spcPct val="0"/>
                  </a:spcBef>
                  <a:spcAft>
                    <a:spcPct val="0"/>
                  </a:spcAft>
                  <a:buNone/>
                  <a:defRPr/>
                </a:pPr>
                <a:r>
                  <a:rPr lang="nl-NL" altLang="nl-NL" sz="1500" b="1" dirty="0">
                    <a:solidFill>
                      <a:schemeClr val="bg1">
                        <a:lumMod val="65000"/>
                      </a:schemeClr>
                    </a:solidFill>
                  </a:rPr>
                  <a:t>Bepalen doel conform uitgangspunten programma UZ</a:t>
                </a:r>
              </a:p>
            </p:txBody>
          </p:sp>
          <p:sp>
            <p:nvSpPr>
              <p:cNvPr id="30" name="Tekstvak 38">
                <a:extLst>
                  <a:ext uri="{FF2B5EF4-FFF2-40B4-BE49-F238E27FC236}">
                    <a16:creationId xmlns:a16="http://schemas.microsoft.com/office/drawing/2014/main" id="{340D6F61-6121-8D19-D9F6-8E5A97954FB1}"/>
                  </a:ext>
                </a:extLst>
              </p:cNvPr>
              <p:cNvSpPr txBox="1">
                <a:spLocks noChangeArrowheads="1"/>
              </p:cNvSpPr>
              <p:nvPr/>
            </p:nvSpPr>
            <p:spPr bwMode="auto">
              <a:xfrm>
                <a:off x="5227434" y="1546566"/>
                <a:ext cx="7748692" cy="437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0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1pPr>
                <a:lvl2pPr marL="742950" indent="-285750">
                  <a:lnSpc>
                    <a:spcPct val="90000"/>
                  </a:lnSpc>
                  <a:spcBef>
                    <a:spcPts val="500"/>
                  </a:spcBef>
                  <a:buFont typeface="Arial" panose="020B0604020202020204" pitchFamily="34" charset="0"/>
                  <a:buChar char="•"/>
                  <a:defRPr>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a:lnSpc>
                    <a:spcPct val="90000"/>
                  </a:lnSpc>
                  <a:spcBef>
                    <a:spcPts val="500"/>
                  </a:spcBef>
                  <a:buFont typeface="Arial" panose="020B0604020202020204" pitchFamily="34" charset="0"/>
                  <a:buChar char="•"/>
                  <a:defRPr sz="1600" b="1">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a:lnSpc>
                    <a:spcPct val="90000"/>
                  </a:lnSpc>
                  <a:spcBef>
                    <a:spcPts val="500"/>
                  </a:spcBef>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9pPr>
              </a:lstStyle>
              <a:p>
                <a:pPr defTabSz="685800" eaLnBrk="0" fontAlgn="base" hangingPunct="0">
                  <a:lnSpc>
                    <a:spcPct val="100000"/>
                  </a:lnSpc>
                  <a:spcBef>
                    <a:spcPct val="0"/>
                  </a:spcBef>
                  <a:spcAft>
                    <a:spcPct val="0"/>
                  </a:spcAft>
                  <a:buNone/>
                  <a:defRPr/>
                </a:pPr>
                <a:endParaRPr lang="nl-NL" altLang="nl-NL" sz="1200" dirty="0">
                  <a:solidFill>
                    <a:prstClr val="black"/>
                  </a:solidFill>
                </a:endParaRPr>
              </a:p>
            </p:txBody>
          </p:sp>
          <p:cxnSp>
            <p:nvCxnSpPr>
              <p:cNvPr id="31" name="Rechte verbindingslijn 30">
                <a:extLst>
                  <a:ext uri="{FF2B5EF4-FFF2-40B4-BE49-F238E27FC236}">
                    <a16:creationId xmlns:a16="http://schemas.microsoft.com/office/drawing/2014/main" id="{AF42428F-32E9-7518-3205-EDF28C6842BB}"/>
                  </a:ext>
                </a:extLst>
              </p:cNvPr>
              <p:cNvCxnSpPr>
                <a:cxnSpLocks/>
                <a:stCxn id="23" idx="6"/>
                <a:endCxn id="26" idx="1"/>
              </p:cNvCxnSpPr>
              <p:nvPr/>
            </p:nvCxnSpPr>
            <p:spPr>
              <a:xfrm>
                <a:off x="4953211" y="2713031"/>
                <a:ext cx="263559" cy="67513"/>
              </a:xfrm>
              <a:prstGeom prst="line">
                <a:avLst/>
              </a:prstGeom>
              <a:ln>
                <a:solidFill>
                  <a:srgbClr val="DC1846"/>
                </a:solidFill>
              </a:ln>
            </p:spPr>
            <p:style>
              <a:lnRef idx="1">
                <a:schemeClr val="accent1"/>
              </a:lnRef>
              <a:fillRef idx="0">
                <a:schemeClr val="accent1"/>
              </a:fillRef>
              <a:effectRef idx="0">
                <a:schemeClr val="accent1"/>
              </a:effectRef>
              <a:fontRef idx="minor">
                <a:schemeClr val="tx1"/>
              </a:fontRef>
            </p:style>
          </p:cxnSp>
          <p:cxnSp>
            <p:nvCxnSpPr>
              <p:cNvPr id="32" name="Rechte verbindingslijn 31">
                <a:extLst>
                  <a:ext uri="{FF2B5EF4-FFF2-40B4-BE49-F238E27FC236}">
                    <a16:creationId xmlns:a16="http://schemas.microsoft.com/office/drawing/2014/main" id="{DBA40B95-4404-5276-41A3-A0DEB236FCBF}"/>
                  </a:ext>
                </a:extLst>
              </p:cNvPr>
              <p:cNvCxnSpPr>
                <a:cxnSpLocks/>
                <a:stCxn id="24" idx="6"/>
                <a:endCxn id="27" idx="1"/>
              </p:cNvCxnSpPr>
              <p:nvPr/>
            </p:nvCxnSpPr>
            <p:spPr>
              <a:xfrm>
                <a:off x="5099270" y="3848095"/>
                <a:ext cx="234235" cy="90544"/>
              </a:xfrm>
              <a:prstGeom prst="line">
                <a:avLst/>
              </a:prstGeom>
              <a:ln>
                <a:solidFill>
                  <a:srgbClr val="DC1846"/>
                </a:solidFill>
              </a:ln>
            </p:spPr>
            <p:style>
              <a:lnRef idx="1">
                <a:schemeClr val="accent1"/>
              </a:lnRef>
              <a:fillRef idx="0">
                <a:schemeClr val="accent1"/>
              </a:fillRef>
              <a:effectRef idx="0">
                <a:schemeClr val="accent1"/>
              </a:effectRef>
              <a:fontRef idx="minor">
                <a:schemeClr val="tx1"/>
              </a:fontRef>
            </p:style>
          </p:cxnSp>
          <p:sp>
            <p:nvSpPr>
              <p:cNvPr id="33" name="Tekstvak 37">
                <a:extLst>
                  <a:ext uri="{FF2B5EF4-FFF2-40B4-BE49-F238E27FC236}">
                    <a16:creationId xmlns:a16="http://schemas.microsoft.com/office/drawing/2014/main" id="{C0DFCD6D-579D-75A2-B794-94B85914B246}"/>
                  </a:ext>
                </a:extLst>
              </p:cNvPr>
              <p:cNvSpPr txBox="1">
                <a:spLocks noChangeArrowheads="1"/>
              </p:cNvSpPr>
              <p:nvPr/>
            </p:nvSpPr>
            <p:spPr bwMode="auto">
              <a:xfrm>
                <a:off x="2370406" y="4659845"/>
                <a:ext cx="1427016" cy="39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0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1pPr>
                <a:lvl2pPr marL="742950" indent="-285750">
                  <a:lnSpc>
                    <a:spcPct val="90000"/>
                  </a:lnSpc>
                  <a:spcBef>
                    <a:spcPts val="500"/>
                  </a:spcBef>
                  <a:buFont typeface="Arial" panose="020B0604020202020204" pitchFamily="34" charset="0"/>
                  <a:buChar char="•"/>
                  <a:defRPr>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a:lnSpc>
                    <a:spcPct val="90000"/>
                  </a:lnSpc>
                  <a:spcBef>
                    <a:spcPts val="500"/>
                  </a:spcBef>
                  <a:buFont typeface="Arial" panose="020B0604020202020204" pitchFamily="34" charset="0"/>
                  <a:buChar char="•"/>
                  <a:defRPr sz="1600" b="1">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a:lnSpc>
                    <a:spcPct val="90000"/>
                  </a:lnSpc>
                  <a:spcBef>
                    <a:spcPts val="500"/>
                  </a:spcBef>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9pPr>
              </a:lstStyle>
              <a:p>
                <a:pPr algn="ctr" defTabSz="685800" fontAlgn="base">
                  <a:lnSpc>
                    <a:spcPct val="100000"/>
                  </a:lnSpc>
                  <a:spcBef>
                    <a:spcPct val="0"/>
                  </a:spcBef>
                  <a:spcAft>
                    <a:spcPct val="0"/>
                  </a:spcAft>
                  <a:buNone/>
                  <a:defRPr/>
                </a:pPr>
                <a:r>
                  <a:rPr lang="nl-NL" altLang="nl-NL" sz="788" b="1" dirty="0">
                    <a:solidFill>
                      <a:srgbClr val="FFFFFF"/>
                    </a:solidFill>
                  </a:rPr>
                  <a:t>INDICATOR</a:t>
                </a:r>
              </a:p>
            </p:txBody>
          </p:sp>
        </p:grpSp>
      </p:grpSp>
      <p:sp>
        <p:nvSpPr>
          <p:cNvPr id="44" name="Tekstvak 43">
            <a:extLst>
              <a:ext uri="{FF2B5EF4-FFF2-40B4-BE49-F238E27FC236}">
                <a16:creationId xmlns:a16="http://schemas.microsoft.com/office/drawing/2014/main" id="{FB2B4CAC-C10F-8A0C-25DA-5B31C86D4124}"/>
              </a:ext>
            </a:extLst>
          </p:cNvPr>
          <p:cNvSpPr txBox="1"/>
          <p:nvPr/>
        </p:nvSpPr>
        <p:spPr>
          <a:xfrm>
            <a:off x="2108387" y="5894849"/>
            <a:ext cx="5715000" cy="207749"/>
          </a:xfrm>
          <a:prstGeom prst="rect">
            <a:avLst/>
          </a:prstGeom>
          <a:noFill/>
        </p:spPr>
        <p:txBody>
          <a:bodyPr wrap="square" rtlCol="0" anchor="ctr">
            <a:spAutoFit/>
          </a:bodyPr>
          <a:lstStyle/>
          <a:p>
            <a:pPr defTabSz="685800">
              <a:defRPr/>
            </a:pPr>
            <a:r>
              <a:rPr lang="nl-NL" sz="750" dirty="0">
                <a:solidFill>
                  <a:srgbClr val="A5A5A5"/>
                </a:solidFill>
                <a:latin typeface="Verdana Pro" panose="020B0604030504040204" pitchFamily="34" charset="0"/>
              </a:rPr>
              <a:t>PROM-</a:t>
            </a:r>
            <a:r>
              <a:rPr lang="nl-NL" sz="750" dirty="0" err="1">
                <a:solidFill>
                  <a:srgbClr val="A5A5A5"/>
                </a:solidFill>
                <a:latin typeface="Verdana Pro" panose="020B0604030504040204" pitchFamily="34" charset="0"/>
              </a:rPr>
              <a:t>Toolbox</a:t>
            </a:r>
            <a:r>
              <a:rPr lang="nl-NL" sz="750" dirty="0">
                <a:solidFill>
                  <a:srgbClr val="A5A5A5"/>
                </a:solidFill>
                <a:latin typeface="Verdana Pro" panose="020B0604030504040204" pitchFamily="34" charset="0"/>
              </a:rPr>
              <a:t> - </a:t>
            </a:r>
            <a:r>
              <a:rPr lang="nl-NL" altLang="nl-NL" sz="750" dirty="0">
                <a:solidFill>
                  <a:srgbClr val="A5A5A5"/>
                </a:solidFill>
                <a:latin typeface="Verdana Pro" panose="020B0604030504040204" pitchFamily="34" charset="0"/>
                <a:hlinkClick r:id="rId3"/>
              </a:rPr>
              <a:t>https://www.zorginzicht.nl/kennisbank/Paginas/prom-cyclus-fasen.aspx</a:t>
            </a:r>
            <a:r>
              <a:rPr lang="nl-NL" altLang="nl-NL" sz="750" dirty="0">
                <a:solidFill>
                  <a:srgbClr val="A5A5A5"/>
                </a:solidFill>
                <a:latin typeface="Verdana Pro" panose="020B0604030504040204" pitchFamily="34" charset="0"/>
              </a:rPr>
              <a:t> </a:t>
            </a:r>
            <a:endParaRPr lang="nl-NL" sz="750" dirty="0">
              <a:solidFill>
                <a:srgbClr val="A5A5A5"/>
              </a:solidFill>
              <a:latin typeface="Verdana Pro" panose="020B0604030504040204" pitchFamily="34" charset="0"/>
            </a:endParaRPr>
          </a:p>
        </p:txBody>
      </p:sp>
    </p:spTree>
    <p:extLst>
      <p:ext uri="{BB962C8B-B14F-4D97-AF65-F5344CB8AC3E}">
        <p14:creationId xmlns:p14="http://schemas.microsoft.com/office/powerpoint/2010/main" val="34143411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5362AB-7236-A0B3-5EC2-1355274DA96C}"/>
              </a:ext>
            </a:extLst>
          </p:cNvPr>
          <p:cNvSpPr>
            <a:spLocks noGrp="1"/>
          </p:cNvSpPr>
          <p:nvPr>
            <p:ph type="title"/>
          </p:nvPr>
        </p:nvSpPr>
        <p:spPr>
          <a:xfrm>
            <a:off x="2503349" y="433593"/>
            <a:ext cx="5832000" cy="605960"/>
          </a:xfrm>
        </p:spPr>
        <p:txBody>
          <a:bodyPr/>
          <a:lstStyle/>
          <a:p>
            <a:r>
              <a:rPr lang="nl-NL" dirty="0">
                <a:solidFill>
                  <a:srgbClr val="002060"/>
                </a:solidFill>
              </a:rPr>
              <a:t>Stap 2: Selectie generieke </a:t>
            </a:r>
            <a:r>
              <a:rPr lang="nl-NL" dirty="0" err="1">
                <a:solidFill>
                  <a:srgbClr val="002060"/>
                </a:solidFill>
              </a:rPr>
              <a:t>PROs</a:t>
            </a:r>
            <a:endParaRPr lang="nl-NL" dirty="0">
              <a:solidFill>
                <a:srgbClr val="002060"/>
              </a:solidFill>
            </a:endParaRPr>
          </a:p>
        </p:txBody>
      </p:sp>
      <p:sp>
        <p:nvSpPr>
          <p:cNvPr id="4" name="Tijdelijke aanduiding voor dianummer 3">
            <a:extLst>
              <a:ext uri="{FF2B5EF4-FFF2-40B4-BE49-F238E27FC236}">
                <a16:creationId xmlns:a16="http://schemas.microsoft.com/office/drawing/2014/main" id="{CA6E51E8-53A5-4758-B31E-DFBDC86DB5BD}"/>
              </a:ext>
            </a:extLst>
          </p:cNvPr>
          <p:cNvSpPr>
            <a:spLocks noGrp="1"/>
          </p:cNvSpPr>
          <p:nvPr>
            <p:ph type="sldNum" sz="quarter" idx="12"/>
          </p:nvPr>
        </p:nvSpPr>
        <p:spPr/>
        <p:txBody>
          <a:bodyPr/>
          <a:lstStyle/>
          <a:p>
            <a:fld id="{81051DF8-406B-5242-9A38-0E89485B35FF}" type="slidenum">
              <a:rPr lang="nl-NL" smtClean="0"/>
              <a:t>28</a:t>
            </a:fld>
            <a:endParaRPr lang="nl-NL"/>
          </a:p>
        </p:txBody>
      </p:sp>
      <p:grpSp>
        <p:nvGrpSpPr>
          <p:cNvPr id="3" name="Groep 2">
            <a:extLst>
              <a:ext uri="{FF2B5EF4-FFF2-40B4-BE49-F238E27FC236}">
                <a16:creationId xmlns:a16="http://schemas.microsoft.com/office/drawing/2014/main" id="{409CD2DF-D367-A863-088A-111A84B43862}"/>
              </a:ext>
            </a:extLst>
          </p:cNvPr>
          <p:cNvGrpSpPr/>
          <p:nvPr/>
        </p:nvGrpSpPr>
        <p:grpSpPr>
          <a:xfrm>
            <a:off x="2520000" y="1997408"/>
            <a:ext cx="3164032" cy="564552"/>
            <a:chOff x="838200" y="1282700"/>
            <a:chExt cx="2724150" cy="276999"/>
          </a:xfrm>
        </p:grpSpPr>
        <p:sp>
          <p:nvSpPr>
            <p:cNvPr id="6" name="Rechthoek 5">
              <a:extLst>
                <a:ext uri="{FF2B5EF4-FFF2-40B4-BE49-F238E27FC236}">
                  <a16:creationId xmlns:a16="http://schemas.microsoft.com/office/drawing/2014/main" id="{465E7A5D-4E6D-5079-3A54-9F863C585B5B}"/>
                </a:ext>
              </a:extLst>
            </p:cNvPr>
            <p:cNvSpPr/>
            <p:nvPr/>
          </p:nvSpPr>
          <p:spPr bwMode="auto">
            <a:xfrm>
              <a:off x="1711325" y="1282700"/>
              <a:ext cx="1851025" cy="276999"/>
            </a:xfrm>
            <a:prstGeom prst="rect">
              <a:avLst/>
            </a:prstGeom>
            <a:solidFill>
              <a:srgbClr val="A5B8C9"/>
            </a:solidFill>
            <a:ln>
              <a:solidFill>
                <a:srgbClr val="A5B8C9"/>
              </a:solidFill>
            </a:ln>
          </p:spPr>
          <p:style>
            <a:lnRef idx="2">
              <a:schemeClr val="accent3">
                <a:shade val="50000"/>
              </a:schemeClr>
            </a:lnRef>
            <a:fillRef idx="1">
              <a:schemeClr val="accent3"/>
            </a:fillRef>
            <a:effectRef idx="0">
              <a:schemeClr val="accent3"/>
            </a:effectRef>
            <a:fontRef idx="minor">
              <a:schemeClr val="lt1"/>
            </a:fontRef>
          </p:style>
          <p:txBody>
            <a:bodyPr lIns="27000" rIns="27000" anchor="ctr"/>
            <a:lstStyle/>
            <a:p>
              <a:pPr algn="ctr" defTabSz="685800">
                <a:defRPr/>
              </a:pPr>
              <a:r>
                <a:rPr lang="nl-NL" sz="1500">
                  <a:solidFill>
                    <a:prstClr val="white"/>
                  </a:solidFill>
                  <a:latin typeface="Verdana Pro Light" panose="020B0304030504040204" pitchFamily="34" charset="0"/>
                </a:rPr>
                <a:t>Inventarisatie</a:t>
              </a:r>
            </a:p>
          </p:txBody>
        </p:sp>
        <p:sp>
          <p:nvSpPr>
            <p:cNvPr id="42" name="Rechthoek 41">
              <a:extLst>
                <a:ext uri="{FF2B5EF4-FFF2-40B4-BE49-F238E27FC236}">
                  <a16:creationId xmlns:a16="http://schemas.microsoft.com/office/drawing/2014/main" id="{5076D5D5-7464-B0C2-62A5-38608C723F1C}"/>
                </a:ext>
              </a:extLst>
            </p:cNvPr>
            <p:cNvSpPr/>
            <p:nvPr/>
          </p:nvSpPr>
          <p:spPr bwMode="auto">
            <a:xfrm>
              <a:off x="838200" y="1282700"/>
              <a:ext cx="881063" cy="276999"/>
            </a:xfrm>
            <a:prstGeom prst="rect">
              <a:avLst/>
            </a:prstGeom>
            <a:noFill/>
            <a:ln>
              <a:solidFill>
                <a:srgbClr val="A5B8C9"/>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defTabSz="685800">
                <a:defRPr/>
              </a:pPr>
              <a:r>
                <a:rPr lang="nl-NL" sz="1500">
                  <a:solidFill>
                    <a:prstClr val="black"/>
                  </a:solidFill>
                  <a:latin typeface="Verdana Pro Light" panose="020B0304030504040204" pitchFamily="34" charset="0"/>
                </a:rPr>
                <a:t>Fase 1</a:t>
              </a:r>
            </a:p>
          </p:txBody>
        </p:sp>
      </p:grpSp>
      <p:grpSp>
        <p:nvGrpSpPr>
          <p:cNvPr id="43" name="Groep 42">
            <a:extLst>
              <a:ext uri="{FF2B5EF4-FFF2-40B4-BE49-F238E27FC236}">
                <a16:creationId xmlns:a16="http://schemas.microsoft.com/office/drawing/2014/main" id="{27913E17-CD7F-E3C5-3591-19E262D3BF39}"/>
              </a:ext>
            </a:extLst>
          </p:cNvPr>
          <p:cNvGrpSpPr/>
          <p:nvPr/>
        </p:nvGrpSpPr>
        <p:grpSpPr>
          <a:xfrm>
            <a:off x="2520000" y="2754023"/>
            <a:ext cx="3164032" cy="564552"/>
            <a:chOff x="838200" y="2986790"/>
            <a:chExt cx="2724150" cy="276999"/>
          </a:xfrm>
        </p:grpSpPr>
        <p:sp>
          <p:nvSpPr>
            <p:cNvPr id="45" name="Rechthoek 44">
              <a:extLst>
                <a:ext uri="{FF2B5EF4-FFF2-40B4-BE49-F238E27FC236}">
                  <a16:creationId xmlns:a16="http://schemas.microsoft.com/office/drawing/2014/main" id="{771A9583-A3A8-E320-9DB2-78CD5D5C2A60}"/>
                </a:ext>
              </a:extLst>
            </p:cNvPr>
            <p:cNvSpPr/>
            <p:nvPr/>
          </p:nvSpPr>
          <p:spPr bwMode="auto">
            <a:xfrm>
              <a:off x="1711325" y="2986790"/>
              <a:ext cx="1851025" cy="276999"/>
            </a:xfrm>
            <a:prstGeom prst="rect">
              <a:avLst/>
            </a:prstGeom>
            <a:solidFill>
              <a:srgbClr val="7995AF"/>
            </a:solidFill>
            <a:ln>
              <a:solidFill>
                <a:srgbClr val="7995AF"/>
              </a:solidFill>
            </a:ln>
          </p:spPr>
          <p:style>
            <a:lnRef idx="2">
              <a:schemeClr val="accent3">
                <a:shade val="50000"/>
              </a:schemeClr>
            </a:lnRef>
            <a:fillRef idx="1">
              <a:schemeClr val="accent3"/>
            </a:fillRef>
            <a:effectRef idx="0">
              <a:schemeClr val="accent3"/>
            </a:effectRef>
            <a:fontRef idx="minor">
              <a:schemeClr val="lt1"/>
            </a:fontRef>
          </p:style>
          <p:txBody>
            <a:bodyPr lIns="27000" rIns="27000" anchor="ctr"/>
            <a:lstStyle/>
            <a:p>
              <a:pPr algn="ctr" defTabSz="685800">
                <a:defRPr/>
              </a:pPr>
              <a:r>
                <a:rPr lang="nl-NL" sz="1500" dirty="0" err="1">
                  <a:solidFill>
                    <a:prstClr val="white"/>
                  </a:solidFill>
                  <a:latin typeface="Verdana Pro Light" panose="020B0304030504040204" pitchFamily="34" charset="0"/>
                </a:rPr>
                <a:t>Kernset</a:t>
              </a:r>
              <a:endParaRPr lang="nl-NL" sz="1500" dirty="0">
                <a:solidFill>
                  <a:prstClr val="white"/>
                </a:solidFill>
                <a:latin typeface="Verdana Pro Light" panose="020B0304030504040204" pitchFamily="34" charset="0"/>
              </a:endParaRPr>
            </a:p>
          </p:txBody>
        </p:sp>
        <p:sp>
          <p:nvSpPr>
            <p:cNvPr id="46" name="Rechthoek 45">
              <a:extLst>
                <a:ext uri="{FF2B5EF4-FFF2-40B4-BE49-F238E27FC236}">
                  <a16:creationId xmlns:a16="http://schemas.microsoft.com/office/drawing/2014/main" id="{C8E93971-AD85-30E6-BDCD-6F51DA79D082}"/>
                </a:ext>
              </a:extLst>
            </p:cNvPr>
            <p:cNvSpPr/>
            <p:nvPr/>
          </p:nvSpPr>
          <p:spPr bwMode="auto">
            <a:xfrm>
              <a:off x="838200" y="2986790"/>
              <a:ext cx="881063" cy="276999"/>
            </a:xfrm>
            <a:prstGeom prst="rect">
              <a:avLst/>
            </a:prstGeom>
            <a:noFill/>
            <a:ln>
              <a:solidFill>
                <a:srgbClr val="7995AF"/>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defTabSz="685800">
                <a:defRPr/>
              </a:pPr>
              <a:r>
                <a:rPr lang="nl-NL" sz="1500">
                  <a:solidFill>
                    <a:prstClr val="black"/>
                  </a:solidFill>
                  <a:latin typeface="Verdana Pro Light" panose="020B0304030504040204" pitchFamily="34" charset="0"/>
                </a:rPr>
                <a:t>Fase 2</a:t>
              </a:r>
            </a:p>
          </p:txBody>
        </p:sp>
      </p:grpSp>
      <p:grpSp>
        <p:nvGrpSpPr>
          <p:cNvPr id="47" name="Groep 46">
            <a:extLst>
              <a:ext uri="{FF2B5EF4-FFF2-40B4-BE49-F238E27FC236}">
                <a16:creationId xmlns:a16="http://schemas.microsoft.com/office/drawing/2014/main" id="{87E16121-69A6-01A1-D092-E9AD9F0B71AA}"/>
              </a:ext>
            </a:extLst>
          </p:cNvPr>
          <p:cNvGrpSpPr/>
          <p:nvPr/>
        </p:nvGrpSpPr>
        <p:grpSpPr>
          <a:xfrm>
            <a:off x="2520000" y="3510639"/>
            <a:ext cx="3164032" cy="564550"/>
            <a:chOff x="838200" y="3457468"/>
            <a:chExt cx="2724150" cy="276998"/>
          </a:xfrm>
        </p:grpSpPr>
        <p:sp>
          <p:nvSpPr>
            <p:cNvPr id="48" name="Rechthoek 47">
              <a:extLst>
                <a:ext uri="{FF2B5EF4-FFF2-40B4-BE49-F238E27FC236}">
                  <a16:creationId xmlns:a16="http://schemas.microsoft.com/office/drawing/2014/main" id="{3346FCB3-5D27-9E63-89B3-891A67FF1794}"/>
                </a:ext>
              </a:extLst>
            </p:cNvPr>
            <p:cNvSpPr/>
            <p:nvPr/>
          </p:nvSpPr>
          <p:spPr bwMode="auto">
            <a:xfrm>
              <a:off x="1711325" y="3457468"/>
              <a:ext cx="1851025" cy="276998"/>
            </a:xfrm>
            <a:prstGeom prst="rect">
              <a:avLst/>
            </a:prstGeom>
            <a:solidFill>
              <a:srgbClr val="4C7194"/>
            </a:solidFill>
            <a:ln>
              <a:solidFill>
                <a:srgbClr val="4C7194"/>
              </a:solidFill>
            </a:ln>
          </p:spPr>
          <p:style>
            <a:lnRef idx="2">
              <a:schemeClr val="accent3">
                <a:shade val="50000"/>
              </a:schemeClr>
            </a:lnRef>
            <a:fillRef idx="1">
              <a:schemeClr val="accent3"/>
            </a:fillRef>
            <a:effectRef idx="0">
              <a:schemeClr val="accent3"/>
            </a:effectRef>
            <a:fontRef idx="minor">
              <a:schemeClr val="lt1"/>
            </a:fontRef>
          </p:style>
          <p:txBody>
            <a:bodyPr lIns="27000" rIns="27000" anchor="ctr"/>
            <a:lstStyle/>
            <a:p>
              <a:pPr algn="ctr" defTabSz="685800">
                <a:defRPr/>
              </a:pPr>
              <a:r>
                <a:rPr lang="nl-NL" sz="1500" err="1">
                  <a:solidFill>
                    <a:prstClr val="white"/>
                  </a:solidFill>
                  <a:latin typeface="Verdana Pro Light" panose="020B0304030504040204" pitchFamily="34" charset="0"/>
                </a:rPr>
                <a:t>Operationalisatie</a:t>
              </a:r>
              <a:endParaRPr lang="nl-NL" sz="1500">
                <a:solidFill>
                  <a:prstClr val="white"/>
                </a:solidFill>
                <a:latin typeface="Verdana Pro Light" panose="020B0304030504040204" pitchFamily="34" charset="0"/>
              </a:endParaRPr>
            </a:p>
          </p:txBody>
        </p:sp>
        <p:sp>
          <p:nvSpPr>
            <p:cNvPr id="49" name="Rechthoek 48">
              <a:extLst>
                <a:ext uri="{FF2B5EF4-FFF2-40B4-BE49-F238E27FC236}">
                  <a16:creationId xmlns:a16="http://schemas.microsoft.com/office/drawing/2014/main" id="{41EE7CD5-6FB5-2AC3-972D-8CF7C8C2B6E3}"/>
                </a:ext>
              </a:extLst>
            </p:cNvPr>
            <p:cNvSpPr/>
            <p:nvPr/>
          </p:nvSpPr>
          <p:spPr bwMode="auto">
            <a:xfrm>
              <a:off x="838200" y="3457468"/>
              <a:ext cx="881063" cy="276998"/>
            </a:xfrm>
            <a:prstGeom prst="rect">
              <a:avLst/>
            </a:prstGeom>
            <a:noFill/>
            <a:ln>
              <a:solidFill>
                <a:srgbClr val="4C7194"/>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defTabSz="685800">
                <a:defRPr/>
              </a:pPr>
              <a:r>
                <a:rPr lang="nl-NL" sz="1500">
                  <a:solidFill>
                    <a:prstClr val="black"/>
                  </a:solidFill>
                  <a:latin typeface="Verdana Pro Light" panose="020B0304030504040204" pitchFamily="34" charset="0"/>
                </a:rPr>
                <a:t>Fase 3</a:t>
              </a:r>
            </a:p>
          </p:txBody>
        </p:sp>
      </p:grpSp>
      <p:grpSp>
        <p:nvGrpSpPr>
          <p:cNvPr id="50" name="Groep 49">
            <a:extLst>
              <a:ext uri="{FF2B5EF4-FFF2-40B4-BE49-F238E27FC236}">
                <a16:creationId xmlns:a16="http://schemas.microsoft.com/office/drawing/2014/main" id="{0D013D25-BF87-0CF3-22F8-D9AE5F9E31A2}"/>
              </a:ext>
            </a:extLst>
          </p:cNvPr>
          <p:cNvGrpSpPr/>
          <p:nvPr/>
        </p:nvGrpSpPr>
        <p:grpSpPr>
          <a:xfrm>
            <a:off x="2520000" y="4267253"/>
            <a:ext cx="3164032" cy="564550"/>
            <a:chOff x="838200" y="4482144"/>
            <a:chExt cx="2724150" cy="276998"/>
          </a:xfrm>
        </p:grpSpPr>
        <p:sp>
          <p:nvSpPr>
            <p:cNvPr id="51" name="Rechthoek 50">
              <a:extLst>
                <a:ext uri="{FF2B5EF4-FFF2-40B4-BE49-F238E27FC236}">
                  <a16:creationId xmlns:a16="http://schemas.microsoft.com/office/drawing/2014/main" id="{C14E0A66-8F4F-4C09-F134-1F1B992159F6}"/>
                </a:ext>
              </a:extLst>
            </p:cNvPr>
            <p:cNvSpPr/>
            <p:nvPr/>
          </p:nvSpPr>
          <p:spPr bwMode="auto">
            <a:xfrm>
              <a:off x="1711325" y="4482144"/>
              <a:ext cx="1851025" cy="276998"/>
            </a:xfrm>
            <a:prstGeom prst="rect">
              <a:avLst/>
            </a:prstGeom>
            <a:solidFill>
              <a:schemeClr val="accent1">
                <a:lumMod val="50000"/>
              </a:schemeClr>
            </a:solidFill>
            <a:ln>
              <a:solidFill>
                <a:schemeClr val="accent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lIns="27000" rIns="27000" anchor="ctr"/>
            <a:lstStyle/>
            <a:p>
              <a:pPr algn="ctr" defTabSz="685800">
                <a:defRPr/>
              </a:pPr>
              <a:r>
                <a:rPr lang="nl-NL" sz="1500" dirty="0">
                  <a:solidFill>
                    <a:prstClr val="white"/>
                  </a:solidFill>
                  <a:latin typeface="Verdana Pro Light" panose="020B0304030504040204" pitchFamily="34" charset="0"/>
                </a:rPr>
                <a:t>Achterbanconsultatie</a:t>
              </a:r>
            </a:p>
          </p:txBody>
        </p:sp>
        <p:sp>
          <p:nvSpPr>
            <p:cNvPr id="52" name="Rechthoek 51">
              <a:extLst>
                <a:ext uri="{FF2B5EF4-FFF2-40B4-BE49-F238E27FC236}">
                  <a16:creationId xmlns:a16="http://schemas.microsoft.com/office/drawing/2014/main" id="{F67A70FD-FC00-5B17-D3D7-BF36793D2B40}"/>
                </a:ext>
              </a:extLst>
            </p:cNvPr>
            <p:cNvSpPr/>
            <p:nvPr/>
          </p:nvSpPr>
          <p:spPr bwMode="auto">
            <a:xfrm>
              <a:off x="838200" y="4482144"/>
              <a:ext cx="881063" cy="276998"/>
            </a:xfrm>
            <a:prstGeom prst="rect">
              <a:avLst/>
            </a:prstGeom>
            <a:noFill/>
            <a:ln>
              <a:solidFill>
                <a:schemeClr val="accent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defTabSz="685800">
                <a:defRPr/>
              </a:pPr>
              <a:r>
                <a:rPr lang="nl-NL" sz="1500">
                  <a:solidFill>
                    <a:prstClr val="black"/>
                  </a:solidFill>
                  <a:latin typeface="Verdana Pro Light" panose="020B0304030504040204" pitchFamily="34" charset="0"/>
                </a:rPr>
                <a:t>Fase 4</a:t>
              </a:r>
            </a:p>
          </p:txBody>
        </p:sp>
      </p:grpSp>
    </p:spTree>
    <p:extLst>
      <p:ext uri="{BB962C8B-B14F-4D97-AF65-F5344CB8AC3E}">
        <p14:creationId xmlns:p14="http://schemas.microsoft.com/office/powerpoint/2010/main" val="1324102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5"/>
          <p:cNvSpPr>
            <a:spLocks noGrp="1"/>
          </p:cNvSpPr>
          <p:nvPr>
            <p:ph type="sldNum" sz="quarter" idx="4294967295"/>
          </p:nvPr>
        </p:nvSpPr>
        <p:spPr>
          <a:xfrm>
            <a:off x="6457951" y="5624514"/>
            <a:ext cx="2057400" cy="273844"/>
          </a:xfrm>
          <a:prstGeom prst="rect">
            <a:avLst/>
          </a:prstGeom>
        </p:spPr>
        <p:txBody>
          <a:bodyPr vert="horz" lIns="68580" tIns="34290" rIns="68580" bIns="34290" rtlCol="0" anchor="ctr" anchorCtr="0">
            <a:noAutofit/>
          </a:bodyPr>
          <a:lstStyle>
            <a:defPPr>
              <a:defRPr lang="nl-NL"/>
            </a:defPPr>
            <a:lvl1pPr marL="0" algn="r" defTabSz="685800" rtl="0" eaLnBrk="1" latinLnBrk="0" hangingPunct="1">
              <a:defRPr sz="825" kern="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F114A868-D548-4B77-A7DA-7DC5AF5AC81E}" type="slidenum">
              <a:rPr lang="nl-NL" altLang="nl-NL" smtClean="0"/>
              <a:pPr/>
              <a:t>29</a:t>
            </a:fld>
            <a:endParaRPr lang="nl-NL" altLang="nl-NL"/>
          </a:p>
        </p:txBody>
      </p:sp>
      <p:sp>
        <p:nvSpPr>
          <p:cNvPr id="7" name="Tijdelijke aanduiding voor inhoud 4">
            <a:extLst>
              <a:ext uri="{FF2B5EF4-FFF2-40B4-BE49-F238E27FC236}">
                <a16:creationId xmlns:a16="http://schemas.microsoft.com/office/drawing/2014/main" id="{A2D62F67-7D06-427D-995D-B9192F7C8347}"/>
              </a:ext>
            </a:extLst>
          </p:cNvPr>
          <p:cNvSpPr txBox="1">
            <a:spLocks/>
          </p:cNvSpPr>
          <p:nvPr/>
        </p:nvSpPr>
        <p:spPr>
          <a:xfrm>
            <a:off x="628650" y="1885951"/>
            <a:ext cx="7886700" cy="3604022"/>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1" kern="1200">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endParaRPr lang="nl-NL" sz="1500" dirty="0"/>
          </a:p>
        </p:txBody>
      </p:sp>
      <p:sp>
        <p:nvSpPr>
          <p:cNvPr id="12" name="Rechthoek 11">
            <a:extLst>
              <a:ext uri="{FF2B5EF4-FFF2-40B4-BE49-F238E27FC236}">
                <a16:creationId xmlns:a16="http://schemas.microsoft.com/office/drawing/2014/main" id="{BE5426FE-9E1A-47D1-882E-36E69D007BBE}"/>
              </a:ext>
            </a:extLst>
          </p:cNvPr>
          <p:cNvSpPr/>
          <p:nvPr/>
        </p:nvSpPr>
        <p:spPr bwMode="auto">
          <a:xfrm>
            <a:off x="162963" y="2035090"/>
            <a:ext cx="2659022" cy="323165"/>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defTabSz="685800" fontAlgn="base">
              <a:spcBef>
                <a:spcPts val="300"/>
              </a:spcBef>
              <a:spcAft>
                <a:spcPct val="0"/>
              </a:spcAft>
              <a:defRPr/>
            </a:pPr>
            <a:r>
              <a:rPr lang="nl-NL" sz="1500" b="1" dirty="0">
                <a:solidFill>
                  <a:srgbClr val="DD1947"/>
                </a:solidFill>
                <a:latin typeface="Verdana Pro Light" panose="020B0304030504040204" pitchFamily="34" charset="0"/>
                <a:ea typeface="Verdana" panose="020B0604030504040204" pitchFamily="34" charset="0"/>
              </a:rPr>
              <a:t>Bestaande initiatieven</a:t>
            </a:r>
          </a:p>
        </p:txBody>
      </p:sp>
      <p:pic>
        <p:nvPicPr>
          <p:cNvPr id="29" name="Afbeelding 225">
            <a:extLst>
              <a:ext uri="{FF2B5EF4-FFF2-40B4-BE49-F238E27FC236}">
                <a16:creationId xmlns:a16="http://schemas.microsoft.com/office/drawing/2014/main" id="{0A17F87D-5EAD-41AD-BC7E-93E84B9E9C0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596920" y="1696492"/>
            <a:ext cx="508754" cy="32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kstvak 405">
            <a:extLst>
              <a:ext uri="{FF2B5EF4-FFF2-40B4-BE49-F238E27FC236}">
                <a16:creationId xmlns:a16="http://schemas.microsoft.com/office/drawing/2014/main" id="{1D03AEAC-7E15-4D76-BC00-29085C51A80D}"/>
              </a:ext>
            </a:extLst>
          </p:cNvPr>
          <p:cNvSpPr txBox="1">
            <a:spLocks noChangeArrowheads="1"/>
          </p:cNvSpPr>
          <p:nvPr/>
        </p:nvSpPr>
        <p:spPr bwMode="auto">
          <a:xfrm>
            <a:off x="6569816" y="1737009"/>
            <a:ext cx="2604406"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0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1pPr>
            <a:lvl2pPr marL="742950" indent="-285750">
              <a:lnSpc>
                <a:spcPct val="90000"/>
              </a:lnSpc>
              <a:spcBef>
                <a:spcPts val="500"/>
              </a:spcBef>
              <a:buFont typeface="Arial" panose="020B0604020202020204" pitchFamily="34" charset="0"/>
              <a:buChar char="•"/>
              <a:defRPr>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a:lnSpc>
                <a:spcPct val="90000"/>
              </a:lnSpc>
              <a:spcBef>
                <a:spcPts val="500"/>
              </a:spcBef>
              <a:buFont typeface="Arial" panose="020B0604020202020204" pitchFamily="34" charset="0"/>
              <a:buChar char="•"/>
              <a:defRPr sz="1600" b="1">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a:lnSpc>
                <a:spcPct val="90000"/>
              </a:lnSpc>
              <a:spcBef>
                <a:spcPts val="500"/>
              </a:spcBef>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9pPr>
          </a:lstStyle>
          <a:p>
            <a:pPr algn="ctr" defTabSz="685800" fontAlgn="base">
              <a:lnSpc>
                <a:spcPct val="100000"/>
              </a:lnSpc>
              <a:spcBef>
                <a:spcPct val="0"/>
              </a:spcBef>
              <a:spcAft>
                <a:spcPct val="0"/>
              </a:spcAft>
              <a:buNone/>
              <a:defRPr/>
            </a:pPr>
            <a:r>
              <a:rPr lang="nl-NL" altLang="nl-NL" sz="750" b="1" dirty="0">
                <a:solidFill>
                  <a:srgbClr val="000000"/>
                </a:solidFill>
                <a:latin typeface="Verdana Pro" panose="020B0604030504040204" pitchFamily="34" charset="0"/>
              </a:rPr>
              <a:t>      </a:t>
            </a:r>
            <a:r>
              <a:rPr lang="nl-NL" altLang="nl-NL" sz="750" b="1" dirty="0" err="1">
                <a:solidFill>
                  <a:srgbClr val="000000"/>
                </a:solidFill>
                <a:latin typeface="Verdana Pro" panose="020B0604030504040204" pitchFamily="34" charset="0"/>
              </a:rPr>
              <a:t>Linnean</a:t>
            </a:r>
            <a:r>
              <a:rPr lang="nl-NL" altLang="nl-NL" sz="750" b="1" dirty="0">
                <a:solidFill>
                  <a:srgbClr val="000000"/>
                </a:solidFill>
                <a:latin typeface="Verdana Pro" panose="020B0604030504040204" pitchFamily="34" charset="0"/>
              </a:rPr>
              <a:t> Menu Generieke </a:t>
            </a:r>
            <a:r>
              <a:rPr lang="nl-NL" altLang="nl-NL" sz="750" b="1" dirty="0" err="1">
                <a:solidFill>
                  <a:srgbClr val="000000"/>
                </a:solidFill>
                <a:latin typeface="Verdana Pro" panose="020B0604030504040204" pitchFamily="34" charset="0"/>
              </a:rPr>
              <a:t>PROMs</a:t>
            </a:r>
            <a:endParaRPr lang="nl-NL" altLang="nl-NL" sz="750" b="1" dirty="0">
              <a:solidFill>
                <a:srgbClr val="000000"/>
              </a:solidFill>
              <a:latin typeface="Verdana Pro" panose="020B0604030504040204" pitchFamily="34" charset="0"/>
            </a:endParaRPr>
          </a:p>
        </p:txBody>
      </p:sp>
      <p:graphicFrame>
        <p:nvGraphicFramePr>
          <p:cNvPr id="14" name="Tabel 13"/>
          <p:cNvGraphicFramePr>
            <a:graphicFrameLocks noGrp="1"/>
          </p:cNvGraphicFramePr>
          <p:nvPr/>
        </p:nvGraphicFramePr>
        <p:xfrm>
          <a:off x="6457408" y="2205210"/>
          <a:ext cx="2393726" cy="3726180"/>
        </p:xfrm>
        <a:graphic>
          <a:graphicData uri="http://schemas.openxmlformats.org/drawingml/2006/table">
            <a:tbl>
              <a:tblPr firstRow="1" bandRow="1">
                <a:tableStyleId>{5C22544A-7EE6-4342-B048-85BDC9FD1C3A}</a:tableStyleId>
              </a:tblPr>
              <a:tblGrid>
                <a:gridCol w="1285928">
                  <a:extLst>
                    <a:ext uri="{9D8B030D-6E8A-4147-A177-3AD203B41FA5}">
                      <a16:colId xmlns:a16="http://schemas.microsoft.com/office/drawing/2014/main" val="2049726850"/>
                    </a:ext>
                  </a:extLst>
                </a:gridCol>
                <a:gridCol w="1107798">
                  <a:extLst>
                    <a:ext uri="{9D8B030D-6E8A-4147-A177-3AD203B41FA5}">
                      <a16:colId xmlns:a16="http://schemas.microsoft.com/office/drawing/2014/main" val="708838368"/>
                    </a:ext>
                  </a:extLst>
                </a:gridCol>
              </a:tblGrid>
              <a:tr h="172800">
                <a:tc>
                  <a:txBody>
                    <a:bodyPr/>
                    <a:lstStyle/>
                    <a:p>
                      <a:r>
                        <a:rPr lang="nl-NL" sz="700" dirty="0">
                          <a:solidFill>
                            <a:schemeClr val="tx1"/>
                          </a:solidFill>
                        </a:rPr>
                        <a:t>Niveaus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rgbClr val="45B2AA"/>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nl-NL" sz="700" dirty="0">
                          <a:solidFill>
                            <a:schemeClr val="tx1"/>
                          </a:solidFill>
                        </a:rPr>
                        <a:t>Relevante </a:t>
                      </a:r>
                      <a:r>
                        <a:rPr lang="nl-NL" sz="700" dirty="0" err="1">
                          <a:solidFill>
                            <a:schemeClr val="tx1"/>
                          </a:solidFill>
                        </a:rPr>
                        <a:t>PROs</a:t>
                      </a:r>
                      <a:endParaRPr lang="nl-NL" sz="700" dirty="0">
                        <a:solidFill>
                          <a:schemeClr val="tx1"/>
                        </a:solidFill>
                      </a:endParaRPr>
                    </a:p>
                  </a:txBody>
                  <a:tcPr marL="68580" marR="68580" marT="34290" marB="34290">
                    <a:lnL w="12700" cap="flat" cmpd="sng" algn="ctr">
                      <a:solidFill>
                        <a:srgbClr val="45B2AA"/>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12134500"/>
                  </a:ext>
                </a:extLst>
              </a:tr>
              <a:tr h="172800">
                <a:tc>
                  <a:txBody>
                    <a:bodyPr/>
                    <a:lstStyle/>
                    <a:p>
                      <a:r>
                        <a:rPr lang="nl-NL" sz="700" dirty="0">
                          <a:solidFill>
                            <a:schemeClr val="tx1"/>
                          </a:solidFill>
                        </a:rPr>
                        <a:t>Symptomen</a:t>
                      </a:r>
                    </a:p>
                  </a:txBody>
                  <a:tcPr marL="68580" marR="68580" marT="34290" marB="34290">
                    <a:lnL w="12700" cap="flat" cmpd="sng" algn="ctr">
                      <a:solidFill>
                        <a:schemeClr val="tx1"/>
                      </a:solidFill>
                      <a:prstDash val="solid"/>
                      <a:round/>
                      <a:headEnd type="none" w="med" len="med"/>
                      <a:tailEnd type="none" w="med" len="med"/>
                    </a:lnL>
                    <a:lnR w="12700" cap="flat" cmpd="sng" algn="ctr">
                      <a:solidFill>
                        <a:srgbClr val="45B2AA"/>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nl-NL" sz="700" dirty="0">
                        <a:solidFill>
                          <a:schemeClr val="tx1"/>
                        </a:solidFill>
                      </a:endParaRPr>
                    </a:p>
                  </a:txBody>
                  <a:tcPr marL="68580" marR="68580" marT="34290" marB="34290">
                    <a:lnL w="12700" cap="flat" cmpd="sng" algn="ctr">
                      <a:solidFill>
                        <a:srgbClr val="45B2AA"/>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33455381"/>
                  </a:ext>
                </a:extLst>
              </a:tr>
              <a:tr h="172800">
                <a:tc>
                  <a:txBody>
                    <a:bodyPr/>
                    <a:lstStyle/>
                    <a:p>
                      <a:r>
                        <a:rPr lang="nl-NL" sz="700" dirty="0">
                          <a:solidFill>
                            <a:schemeClr val="tx1"/>
                          </a:solidFill>
                        </a:rPr>
                        <a:t>Fysieke functies/ symptomen</a:t>
                      </a:r>
                    </a:p>
                  </a:txBody>
                  <a:tcPr marL="68580" marR="68580" marT="34290" marB="34290">
                    <a:lnL w="12700" cap="flat" cmpd="sng" algn="ctr">
                      <a:solidFill>
                        <a:schemeClr val="tx1"/>
                      </a:solidFill>
                      <a:prstDash val="solid"/>
                      <a:round/>
                      <a:headEnd type="none" w="med" len="med"/>
                      <a:tailEnd type="none" w="med" len="med"/>
                    </a:lnL>
                    <a:lnR w="12700" cap="flat" cmpd="sng" algn="ctr">
                      <a:solidFill>
                        <a:srgbClr val="45B2AA"/>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nl-NL" sz="700" dirty="0">
                          <a:solidFill>
                            <a:schemeClr val="tx1"/>
                          </a:solidFill>
                        </a:rPr>
                        <a:t>Pijn</a:t>
                      </a:r>
                    </a:p>
                  </a:txBody>
                  <a:tcPr marL="68580" marR="68580" marT="34290" marB="34290">
                    <a:lnL w="12700" cap="flat" cmpd="sng" algn="ctr">
                      <a:solidFill>
                        <a:srgbClr val="45B2AA"/>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29901036"/>
                  </a:ext>
                </a:extLst>
              </a:tr>
              <a:tr h="172800">
                <a:tc>
                  <a:txBody>
                    <a:bodyPr/>
                    <a:lstStyle/>
                    <a:p>
                      <a:endParaRPr lang="nl-NL" sz="7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rgbClr val="45B2AA"/>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nl-NL" sz="700" dirty="0">
                          <a:solidFill>
                            <a:schemeClr val="tx1"/>
                          </a:solidFill>
                        </a:rPr>
                        <a:t>Vermoeidheid</a:t>
                      </a:r>
                    </a:p>
                  </a:txBody>
                  <a:tcPr marL="68580" marR="68580" marT="34290" marB="34290">
                    <a:lnL w="12700" cap="flat" cmpd="sng" algn="ctr">
                      <a:solidFill>
                        <a:srgbClr val="45B2AA"/>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08655670"/>
                  </a:ext>
                </a:extLst>
              </a:tr>
              <a:tr h="172800">
                <a:tc>
                  <a:txBody>
                    <a:bodyPr/>
                    <a:lstStyle/>
                    <a:p>
                      <a:endParaRPr lang="nl-NL" sz="7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rgbClr val="45B2AA"/>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nl-NL" sz="700" dirty="0">
                          <a:solidFill>
                            <a:schemeClr val="tx1"/>
                          </a:solidFill>
                        </a:rPr>
                        <a:t>Slaapproblemen</a:t>
                      </a:r>
                    </a:p>
                  </a:txBody>
                  <a:tcPr marL="68580" marR="68580" marT="34290" marB="34290">
                    <a:lnL w="12700" cap="flat" cmpd="sng" algn="ctr">
                      <a:solidFill>
                        <a:srgbClr val="45B2AA"/>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7147506"/>
                  </a:ext>
                </a:extLst>
              </a:tr>
              <a:tr h="172800">
                <a:tc>
                  <a:txBody>
                    <a:bodyPr/>
                    <a:lstStyle/>
                    <a:p>
                      <a:r>
                        <a:rPr lang="nl-NL" sz="700" dirty="0">
                          <a:solidFill>
                            <a:schemeClr val="tx1"/>
                          </a:solidFill>
                        </a:rPr>
                        <a:t>Mentale functies/ symptomen</a:t>
                      </a:r>
                    </a:p>
                  </a:txBody>
                  <a:tcPr marL="68580" marR="68580" marT="34290" marB="34290">
                    <a:lnL w="12700" cap="flat" cmpd="sng" algn="ctr">
                      <a:solidFill>
                        <a:schemeClr val="tx1"/>
                      </a:solidFill>
                      <a:prstDash val="solid"/>
                      <a:round/>
                      <a:headEnd type="none" w="med" len="med"/>
                      <a:tailEnd type="none" w="med" len="med"/>
                    </a:lnL>
                    <a:lnR w="12700" cap="flat" cmpd="sng" algn="ctr">
                      <a:solidFill>
                        <a:srgbClr val="45B2AA"/>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nl-NL" sz="700" dirty="0">
                          <a:solidFill>
                            <a:schemeClr val="tx1"/>
                          </a:solidFill>
                        </a:rPr>
                        <a:t>Cognitie</a:t>
                      </a:r>
                    </a:p>
                  </a:txBody>
                  <a:tcPr marL="68580" marR="68580" marT="34290" marB="34290">
                    <a:lnL w="12700" cap="flat" cmpd="sng" algn="ctr">
                      <a:solidFill>
                        <a:srgbClr val="45B2AA"/>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15052446"/>
                  </a:ext>
                </a:extLst>
              </a:tr>
              <a:tr h="172800">
                <a:tc>
                  <a:txBody>
                    <a:bodyPr/>
                    <a:lstStyle/>
                    <a:p>
                      <a:endParaRPr lang="nl-NL" sz="7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rgbClr val="45B2AA"/>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nl-NL" sz="700" dirty="0">
                          <a:solidFill>
                            <a:schemeClr val="tx1"/>
                          </a:solidFill>
                        </a:rPr>
                        <a:t>Depressie</a:t>
                      </a:r>
                    </a:p>
                  </a:txBody>
                  <a:tcPr marL="68580" marR="68580" marT="34290" marB="34290">
                    <a:lnL w="12700" cap="flat" cmpd="sng" algn="ctr">
                      <a:solidFill>
                        <a:srgbClr val="45B2AA"/>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46421123"/>
                  </a:ext>
                </a:extLst>
              </a:tr>
              <a:tr h="172800">
                <a:tc>
                  <a:txBody>
                    <a:bodyPr/>
                    <a:lstStyle/>
                    <a:p>
                      <a:endParaRPr lang="nl-NL" sz="7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rgbClr val="45B2AA"/>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nl-NL" sz="700" dirty="0">
                          <a:solidFill>
                            <a:schemeClr val="tx1"/>
                          </a:solidFill>
                        </a:rPr>
                        <a:t>Angst</a:t>
                      </a:r>
                    </a:p>
                  </a:txBody>
                  <a:tcPr marL="68580" marR="68580" marT="34290" marB="34290">
                    <a:lnL w="12700" cap="flat" cmpd="sng" algn="ctr">
                      <a:solidFill>
                        <a:srgbClr val="45B2AA"/>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74771759"/>
                  </a:ext>
                </a:extLst>
              </a:tr>
              <a:tr h="172800">
                <a:tc>
                  <a:txBody>
                    <a:bodyPr/>
                    <a:lstStyle/>
                    <a:p>
                      <a:r>
                        <a:rPr lang="nl-NL" sz="700" dirty="0">
                          <a:solidFill>
                            <a:schemeClr val="tx1"/>
                          </a:solidFill>
                        </a:rPr>
                        <a:t>Functionele</a:t>
                      </a:r>
                      <a:r>
                        <a:rPr lang="nl-NL" sz="700" baseline="0" dirty="0">
                          <a:solidFill>
                            <a:schemeClr val="tx1"/>
                          </a:solidFill>
                        </a:rPr>
                        <a:t> status</a:t>
                      </a:r>
                      <a:endParaRPr lang="nl-NL" sz="7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rgbClr val="45B2AA"/>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nl-NL" sz="700" dirty="0">
                        <a:solidFill>
                          <a:schemeClr val="tx1"/>
                        </a:solidFill>
                      </a:endParaRPr>
                    </a:p>
                  </a:txBody>
                  <a:tcPr marL="68580" marR="68580" marT="34290" marB="34290">
                    <a:lnL w="12700" cap="flat" cmpd="sng" algn="ctr">
                      <a:solidFill>
                        <a:srgbClr val="45B2AA"/>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30622487"/>
                  </a:ext>
                </a:extLst>
              </a:tr>
              <a:tr h="274320">
                <a:tc>
                  <a:txBody>
                    <a:bodyPr/>
                    <a:lstStyle/>
                    <a:p>
                      <a:r>
                        <a:rPr lang="nl-NL" sz="700" dirty="0">
                          <a:solidFill>
                            <a:schemeClr val="tx1"/>
                          </a:solidFill>
                        </a:rPr>
                        <a:t>Fysieke activiteiten/ Fysiek</a:t>
                      </a:r>
                      <a:r>
                        <a:rPr lang="nl-NL" sz="700" baseline="0" dirty="0">
                          <a:solidFill>
                            <a:schemeClr val="tx1"/>
                          </a:solidFill>
                        </a:rPr>
                        <a:t> functioneren</a:t>
                      </a:r>
                      <a:endParaRPr lang="nl-NL" sz="7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rgbClr val="45B2AA"/>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nl-NL" sz="700" dirty="0">
                          <a:solidFill>
                            <a:schemeClr val="tx1"/>
                          </a:solidFill>
                        </a:rPr>
                        <a:t>Uitvoeren van dagelijkse activiteiten</a:t>
                      </a:r>
                    </a:p>
                  </a:txBody>
                  <a:tcPr marL="68580" marR="68580" marT="34290" marB="34290">
                    <a:lnL w="12700" cap="flat" cmpd="sng" algn="ctr">
                      <a:solidFill>
                        <a:srgbClr val="45B2AA"/>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24659027"/>
                  </a:ext>
                </a:extLst>
              </a:tr>
              <a:tr h="274320">
                <a:tc>
                  <a:txBody>
                    <a:bodyPr/>
                    <a:lstStyle/>
                    <a:p>
                      <a:r>
                        <a:rPr lang="nl-NL" sz="700" dirty="0">
                          <a:solidFill>
                            <a:schemeClr val="tx1"/>
                          </a:solidFill>
                        </a:rPr>
                        <a:t>Mentale Activiteiten/ Mentaal functioneren</a:t>
                      </a:r>
                    </a:p>
                  </a:txBody>
                  <a:tcPr marL="68580" marR="68580" marT="34290" marB="34290">
                    <a:lnL w="12700" cap="flat" cmpd="sng" algn="ctr">
                      <a:solidFill>
                        <a:schemeClr val="tx1"/>
                      </a:solidFill>
                      <a:prstDash val="solid"/>
                      <a:round/>
                      <a:headEnd type="none" w="med" len="med"/>
                      <a:tailEnd type="none" w="med" len="med"/>
                    </a:lnL>
                    <a:lnR w="12700" cap="flat" cmpd="sng" algn="ctr">
                      <a:solidFill>
                        <a:srgbClr val="45B2AA"/>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nl-NL" sz="700" dirty="0">
                          <a:solidFill>
                            <a:schemeClr val="tx1"/>
                          </a:solidFill>
                        </a:rPr>
                        <a:t>Problemen</a:t>
                      </a:r>
                      <a:r>
                        <a:rPr lang="nl-NL" sz="700" baseline="0" dirty="0">
                          <a:solidFill>
                            <a:schemeClr val="tx1"/>
                          </a:solidFill>
                        </a:rPr>
                        <a:t> oplossen</a:t>
                      </a:r>
                      <a:endParaRPr lang="nl-NL" sz="700" dirty="0">
                        <a:solidFill>
                          <a:schemeClr val="tx1"/>
                        </a:solidFill>
                      </a:endParaRPr>
                    </a:p>
                  </a:txBody>
                  <a:tcPr marL="68580" marR="68580" marT="34290" marB="34290">
                    <a:lnL w="12700" cap="flat" cmpd="sng" algn="ctr">
                      <a:solidFill>
                        <a:srgbClr val="45B2AA"/>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0047544"/>
                  </a:ext>
                </a:extLst>
              </a:tr>
              <a:tr h="274320">
                <a:tc>
                  <a:txBody>
                    <a:bodyPr/>
                    <a:lstStyle/>
                    <a:p>
                      <a:r>
                        <a:rPr lang="nl-NL" sz="700" dirty="0">
                          <a:solidFill>
                            <a:schemeClr val="tx1"/>
                          </a:solidFill>
                        </a:rPr>
                        <a:t>Sociaal functioneren</a:t>
                      </a:r>
                    </a:p>
                  </a:txBody>
                  <a:tcPr marL="68580" marR="68580" marT="34290" marB="34290">
                    <a:lnL w="12700" cap="flat" cmpd="sng" algn="ctr">
                      <a:solidFill>
                        <a:schemeClr val="tx1"/>
                      </a:solidFill>
                      <a:prstDash val="solid"/>
                      <a:round/>
                      <a:headEnd type="none" w="med" len="med"/>
                      <a:tailEnd type="none" w="med" len="med"/>
                    </a:lnL>
                    <a:lnR w="12700" cap="flat" cmpd="sng" algn="ctr">
                      <a:solidFill>
                        <a:srgbClr val="45B2AA"/>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nl-NL" sz="700" dirty="0">
                          <a:solidFill>
                            <a:schemeClr val="tx1"/>
                          </a:solidFill>
                        </a:rPr>
                        <a:t>Uitvoeren van sociale activiteiten (sport, hobby’s)</a:t>
                      </a:r>
                    </a:p>
                  </a:txBody>
                  <a:tcPr marL="68580" marR="68580" marT="34290" marB="34290">
                    <a:lnL w="12700" cap="flat" cmpd="sng" algn="ctr">
                      <a:solidFill>
                        <a:srgbClr val="45B2AA"/>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72119969"/>
                  </a:ext>
                </a:extLst>
              </a:tr>
              <a:tr h="274320">
                <a:tc>
                  <a:txBody>
                    <a:bodyPr/>
                    <a:lstStyle/>
                    <a:p>
                      <a:r>
                        <a:rPr lang="nl-NL" sz="700" dirty="0">
                          <a:solidFill>
                            <a:schemeClr val="tx1"/>
                          </a:solidFill>
                        </a:rPr>
                        <a:t>Participatie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rgbClr val="45B2AA"/>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nl-NL" sz="700" dirty="0">
                          <a:solidFill>
                            <a:schemeClr val="tx1"/>
                          </a:solidFill>
                        </a:rPr>
                        <a:t>Uitvoeren van sociale rollen (werk, gezin, familie)</a:t>
                      </a:r>
                    </a:p>
                  </a:txBody>
                  <a:tcPr marL="68580" marR="68580" marT="34290" marB="34290">
                    <a:lnL w="12700" cap="flat" cmpd="sng" algn="ctr">
                      <a:solidFill>
                        <a:srgbClr val="45B2AA"/>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71626061"/>
                  </a:ext>
                </a:extLst>
              </a:tr>
              <a:tr h="172800">
                <a:tc>
                  <a:txBody>
                    <a:bodyPr/>
                    <a:lstStyle/>
                    <a:p>
                      <a:r>
                        <a:rPr lang="nl-NL" sz="700" dirty="0">
                          <a:solidFill>
                            <a:schemeClr val="tx1"/>
                          </a:solidFill>
                        </a:rPr>
                        <a:t>Ervaren Gezondheid</a:t>
                      </a:r>
                    </a:p>
                  </a:txBody>
                  <a:tcPr marL="68580" marR="68580" marT="34290" marB="34290">
                    <a:lnL w="12700" cap="flat" cmpd="sng" algn="ctr">
                      <a:solidFill>
                        <a:schemeClr val="tx1"/>
                      </a:solidFill>
                      <a:prstDash val="solid"/>
                      <a:round/>
                      <a:headEnd type="none" w="med" len="med"/>
                      <a:tailEnd type="none" w="med" len="med"/>
                    </a:lnL>
                    <a:lnR w="12700" cap="flat" cmpd="sng" algn="ctr">
                      <a:solidFill>
                        <a:srgbClr val="45B2AA"/>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nl-NL" sz="700" dirty="0">
                        <a:solidFill>
                          <a:schemeClr val="tx1"/>
                        </a:solidFill>
                      </a:endParaRPr>
                    </a:p>
                  </a:txBody>
                  <a:tcPr marL="68580" marR="68580" marT="34290" marB="34290">
                    <a:lnL w="12700" cap="flat" cmpd="sng" algn="ctr">
                      <a:solidFill>
                        <a:srgbClr val="45B2AA"/>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13460541"/>
                  </a:ext>
                </a:extLst>
              </a:tr>
              <a:tr h="172800">
                <a:tc>
                  <a:txBody>
                    <a:bodyPr/>
                    <a:lstStyle/>
                    <a:p>
                      <a:endParaRPr lang="nl-NL" sz="7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rgbClr val="45B2AA"/>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nl-NL" sz="700" dirty="0">
                          <a:solidFill>
                            <a:schemeClr val="tx1"/>
                          </a:solidFill>
                        </a:rPr>
                        <a:t>Ervaren Gezondheid</a:t>
                      </a:r>
                    </a:p>
                  </a:txBody>
                  <a:tcPr marL="68580" marR="68580" marT="34290" marB="34290">
                    <a:lnL w="12700" cap="flat" cmpd="sng" algn="ctr">
                      <a:solidFill>
                        <a:srgbClr val="45B2AA"/>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45641752"/>
                  </a:ext>
                </a:extLst>
              </a:tr>
              <a:tr h="172800">
                <a:tc>
                  <a:txBody>
                    <a:bodyPr/>
                    <a:lstStyle/>
                    <a:p>
                      <a:r>
                        <a:rPr lang="nl-NL" sz="700" dirty="0">
                          <a:solidFill>
                            <a:schemeClr val="tx1"/>
                          </a:solidFill>
                        </a:rPr>
                        <a:t>Kwaliteit van leven</a:t>
                      </a:r>
                    </a:p>
                  </a:txBody>
                  <a:tcPr marL="68580" marR="68580" marT="34290" marB="34290">
                    <a:lnL w="12700" cap="flat" cmpd="sng" algn="ctr">
                      <a:solidFill>
                        <a:schemeClr val="tx1"/>
                      </a:solidFill>
                      <a:prstDash val="solid"/>
                      <a:round/>
                      <a:headEnd type="none" w="med" len="med"/>
                      <a:tailEnd type="none" w="med" len="med"/>
                    </a:lnL>
                    <a:lnR w="12700" cap="flat" cmpd="sng" algn="ctr">
                      <a:solidFill>
                        <a:srgbClr val="45B2AA"/>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nl-NL" sz="700" dirty="0">
                        <a:solidFill>
                          <a:schemeClr val="tx1"/>
                        </a:solidFill>
                      </a:endParaRPr>
                    </a:p>
                  </a:txBody>
                  <a:tcPr marL="68580" marR="68580" marT="34290" marB="34290">
                    <a:lnL w="12700" cap="flat" cmpd="sng" algn="ctr">
                      <a:solidFill>
                        <a:srgbClr val="45B2AA"/>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74541020"/>
                  </a:ext>
                </a:extLst>
              </a:tr>
              <a:tr h="172800">
                <a:tc>
                  <a:txBody>
                    <a:bodyPr/>
                    <a:lstStyle/>
                    <a:p>
                      <a:endParaRPr lang="nl-NL" sz="7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rgbClr val="45B2AA"/>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nl-NL" sz="700" dirty="0">
                          <a:solidFill>
                            <a:schemeClr val="tx1"/>
                          </a:solidFill>
                        </a:rPr>
                        <a:t>Ervaren</a:t>
                      </a:r>
                      <a:r>
                        <a:rPr lang="nl-NL" sz="700" baseline="0" dirty="0">
                          <a:solidFill>
                            <a:schemeClr val="tx1"/>
                          </a:solidFill>
                        </a:rPr>
                        <a:t> kwaliteit van leven</a:t>
                      </a:r>
                      <a:endParaRPr lang="nl-NL" sz="700" dirty="0">
                        <a:solidFill>
                          <a:schemeClr val="tx1"/>
                        </a:solidFill>
                      </a:endParaRPr>
                    </a:p>
                  </a:txBody>
                  <a:tcPr marL="68580" marR="68580" marT="34290" marB="34290">
                    <a:lnL w="12700" cap="flat" cmpd="sng" algn="ctr">
                      <a:solidFill>
                        <a:srgbClr val="45B2AA"/>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93027114"/>
                  </a:ext>
                </a:extLst>
              </a:tr>
            </a:tbl>
          </a:graphicData>
        </a:graphic>
      </p:graphicFrame>
      <p:sp>
        <p:nvSpPr>
          <p:cNvPr id="22" name="Rechthoek: afgeronde hoeken 3">
            <a:extLst>
              <a:ext uri="{FF2B5EF4-FFF2-40B4-BE49-F238E27FC236}">
                <a16:creationId xmlns:a16="http://schemas.microsoft.com/office/drawing/2014/main" id="{3B5E088B-8B5C-4D16-AEA0-B2171004E69F}"/>
              </a:ext>
            </a:extLst>
          </p:cNvPr>
          <p:cNvSpPr/>
          <p:nvPr/>
        </p:nvSpPr>
        <p:spPr>
          <a:xfrm>
            <a:off x="7739509" y="2540872"/>
            <a:ext cx="1111625" cy="512978"/>
          </a:xfrm>
          <a:prstGeom prst="roundRect">
            <a:avLst/>
          </a:prstGeom>
          <a:solidFill>
            <a:srgbClr val="DC1846">
              <a:alpha val="20000"/>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r" defTabSz="685800">
              <a:defRPr/>
            </a:pPr>
            <a:endParaRPr lang="nl-NL" sz="1350" dirty="0">
              <a:solidFill>
                <a:prstClr val="black"/>
              </a:solidFill>
              <a:latin typeface="Calibri" panose="020F0502020204030204"/>
            </a:endParaRPr>
          </a:p>
        </p:txBody>
      </p:sp>
      <p:sp>
        <p:nvSpPr>
          <p:cNvPr id="38" name="Rechthoek: afgeronde hoeken 3">
            <a:extLst>
              <a:ext uri="{FF2B5EF4-FFF2-40B4-BE49-F238E27FC236}">
                <a16:creationId xmlns:a16="http://schemas.microsoft.com/office/drawing/2014/main" id="{3B5E088B-8B5C-4D16-AEA0-B2171004E69F}"/>
              </a:ext>
            </a:extLst>
          </p:cNvPr>
          <p:cNvSpPr/>
          <p:nvPr/>
        </p:nvSpPr>
        <p:spPr>
          <a:xfrm>
            <a:off x="7749897" y="3250188"/>
            <a:ext cx="1101237" cy="2279012"/>
          </a:xfrm>
          <a:prstGeom prst="roundRect">
            <a:avLst/>
          </a:prstGeom>
          <a:solidFill>
            <a:srgbClr val="DC1846">
              <a:alpha val="20000"/>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r" defTabSz="685800">
              <a:defRPr/>
            </a:pPr>
            <a:endParaRPr lang="nl-NL" sz="1350" dirty="0">
              <a:solidFill>
                <a:prstClr val="black"/>
              </a:solidFill>
              <a:latin typeface="Calibri" panose="020F0502020204030204"/>
            </a:endParaRPr>
          </a:p>
        </p:txBody>
      </p:sp>
      <p:pic>
        <p:nvPicPr>
          <p:cNvPr id="2050" name="Picture 2" descr="ICHOM Standard Sets Overall Paediatric Health Outcomes Wheel"/>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r="2384" b="7997"/>
          <a:stretch/>
        </p:blipFill>
        <p:spPr bwMode="auto">
          <a:xfrm>
            <a:off x="162963" y="3626044"/>
            <a:ext cx="2373580" cy="2237111"/>
          </a:xfrm>
          <a:prstGeom prst="ellipse">
            <a:avLst/>
          </a:prstGeom>
          <a:noFill/>
          <a:extLst>
            <a:ext uri="{909E8E84-426E-40DD-AFC4-6F175D3DCCD1}">
              <a14:hiddenFill xmlns:a14="http://schemas.microsoft.com/office/drawing/2010/main">
                <a:solidFill>
                  <a:srgbClr val="FFFFFF"/>
                </a:solidFill>
              </a14:hiddenFill>
            </a:ext>
          </a:extLst>
        </p:spPr>
      </p:pic>
      <p:grpSp>
        <p:nvGrpSpPr>
          <p:cNvPr id="47" name="Groep 254">
            <a:extLst>
              <a:ext uri="{FF2B5EF4-FFF2-40B4-BE49-F238E27FC236}">
                <a16:creationId xmlns:a16="http://schemas.microsoft.com/office/drawing/2014/main" id="{1F81F842-3592-47B4-918E-7FDA7BD4822F}"/>
              </a:ext>
            </a:extLst>
          </p:cNvPr>
          <p:cNvGrpSpPr>
            <a:grpSpLocks/>
          </p:cNvGrpSpPr>
          <p:nvPr/>
        </p:nvGrpSpPr>
        <p:grpSpPr bwMode="auto">
          <a:xfrm>
            <a:off x="112119" y="3404598"/>
            <a:ext cx="2657550" cy="2465353"/>
            <a:chOff x="10019444" y="-308978"/>
            <a:chExt cx="3078742" cy="3036366"/>
          </a:xfrm>
        </p:grpSpPr>
        <p:sp>
          <p:nvSpPr>
            <p:cNvPr id="48" name="Rechthoek: afgeronde hoeken 32">
              <a:extLst>
                <a:ext uri="{FF2B5EF4-FFF2-40B4-BE49-F238E27FC236}">
                  <a16:creationId xmlns:a16="http://schemas.microsoft.com/office/drawing/2014/main" id="{26C5174B-A241-4441-9BF2-6BA38D52F33F}"/>
                </a:ext>
              </a:extLst>
            </p:cNvPr>
            <p:cNvSpPr/>
            <p:nvPr/>
          </p:nvSpPr>
          <p:spPr>
            <a:xfrm>
              <a:off x="10019444" y="-308978"/>
              <a:ext cx="3078742" cy="3036366"/>
            </a:xfrm>
            <a:prstGeom prst="roundRect">
              <a:avLst/>
            </a:prstGeom>
            <a:solidFill>
              <a:srgbClr val="A4C842">
                <a:alpha val="10000"/>
              </a:srgbClr>
            </a:solidFill>
            <a:ln w="28575">
              <a:solidFill>
                <a:srgbClr val="A4C84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nl-NL" sz="375">
                <a:solidFill>
                  <a:prstClr val="black"/>
                </a:solidFill>
                <a:latin typeface="Verdana Pro" panose="020B0604030504040204" pitchFamily="34" charset="0"/>
              </a:endParaRPr>
            </a:p>
          </p:txBody>
        </p:sp>
        <p:pic>
          <p:nvPicPr>
            <p:cNvPr id="49" name="Picture 8" descr="ICHOM – International Consortium for Health Outcomes Measurement">
              <a:extLst>
                <a:ext uri="{FF2B5EF4-FFF2-40B4-BE49-F238E27FC236}">
                  <a16:creationId xmlns:a16="http://schemas.microsoft.com/office/drawing/2014/main" id="{C04A14C2-BBC1-4BB7-A90A-8C14BFBE60D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240716" y="-148244"/>
              <a:ext cx="1327234" cy="376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0" name="Tekstvak 403">
            <a:extLst>
              <a:ext uri="{FF2B5EF4-FFF2-40B4-BE49-F238E27FC236}">
                <a16:creationId xmlns:a16="http://schemas.microsoft.com/office/drawing/2014/main" id="{6F3139B5-11B2-42E9-8951-322E6C751EBA}"/>
              </a:ext>
            </a:extLst>
          </p:cNvPr>
          <p:cNvSpPr txBox="1">
            <a:spLocks noChangeArrowheads="1"/>
          </p:cNvSpPr>
          <p:nvPr/>
        </p:nvSpPr>
        <p:spPr bwMode="auto">
          <a:xfrm>
            <a:off x="1113713" y="3579271"/>
            <a:ext cx="1950858"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0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1pPr>
            <a:lvl2pPr marL="742950" indent="-285750">
              <a:lnSpc>
                <a:spcPct val="90000"/>
              </a:lnSpc>
              <a:spcBef>
                <a:spcPts val="500"/>
              </a:spcBef>
              <a:buFont typeface="Arial" panose="020B0604020202020204" pitchFamily="34" charset="0"/>
              <a:buChar char="•"/>
              <a:defRPr>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a:lnSpc>
                <a:spcPct val="90000"/>
              </a:lnSpc>
              <a:spcBef>
                <a:spcPts val="500"/>
              </a:spcBef>
              <a:buFont typeface="Arial" panose="020B0604020202020204" pitchFamily="34" charset="0"/>
              <a:buChar char="•"/>
              <a:defRPr sz="1600" b="1">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a:lnSpc>
                <a:spcPct val="90000"/>
              </a:lnSpc>
              <a:spcBef>
                <a:spcPts val="500"/>
              </a:spcBef>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9pPr>
          </a:lstStyle>
          <a:p>
            <a:pPr algn="ctr" defTabSz="685800" fontAlgn="base">
              <a:lnSpc>
                <a:spcPct val="100000"/>
              </a:lnSpc>
              <a:spcBef>
                <a:spcPct val="0"/>
              </a:spcBef>
              <a:spcAft>
                <a:spcPct val="0"/>
              </a:spcAft>
              <a:buNone/>
              <a:defRPr/>
            </a:pPr>
            <a:r>
              <a:rPr lang="nl-NL" altLang="nl-NL" sz="750" b="1" dirty="0">
                <a:solidFill>
                  <a:srgbClr val="000000"/>
                </a:solidFill>
                <a:latin typeface="Verdana Pro" panose="020B0604030504040204" pitchFamily="34" charset="0"/>
              </a:rPr>
              <a:t>Overall </a:t>
            </a:r>
            <a:r>
              <a:rPr lang="nl-NL" altLang="nl-NL" sz="750" b="1" dirty="0" err="1">
                <a:solidFill>
                  <a:srgbClr val="000000"/>
                </a:solidFill>
                <a:latin typeface="Verdana Pro" panose="020B0604030504040204" pitchFamily="34" charset="0"/>
              </a:rPr>
              <a:t>Pediatric</a:t>
            </a:r>
            <a:r>
              <a:rPr lang="nl-NL" altLang="nl-NL" sz="750" b="1" dirty="0">
                <a:solidFill>
                  <a:srgbClr val="000000"/>
                </a:solidFill>
                <a:latin typeface="Verdana Pro" panose="020B0604030504040204" pitchFamily="34" charset="0"/>
              </a:rPr>
              <a:t> Health</a:t>
            </a:r>
          </a:p>
        </p:txBody>
      </p:sp>
      <p:grpSp>
        <p:nvGrpSpPr>
          <p:cNvPr id="46" name="Groep 45"/>
          <p:cNvGrpSpPr/>
          <p:nvPr/>
        </p:nvGrpSpPr>
        <p:grpSpPr>
          <a:xfrm>
            <a:off x="3312821" y="4048523"/>
            <a:ext cx="2412652" cy="1768370"/>
            <a:chOff x="3964223" y="3719779"/>
            <a:chExt cx="3611236" cy="2771820"/>
          </a:xfrm>
        </p:grpSpPr>
        <p:pic>
          <p:nvPicPr>
            <p:cNvPr id="42" name="Afbeelding 41"/>
            <p:cNvPicPr>
              <a:picLocks noChangeAspect="1"/>
            </p:cNvPicPr>
            <p:nvPr/>
          </p:nvPicPr>
          <p:blipFill rotWithShape="1">
            <a:blip r:embed="rId5"/>
            <a:srcRect l="50379" t="32963" r="18333" b="24343"/>
            <a:stretch/>
          </p:blipFill>
          <p:spPr>
            <a:xfrm>
              <a:off x="3964223" y="3719779"/>
              <a:ext cx="3611236" cy="2771820"/>
            </a:xfrm>
            <a:prstGeom prst="rect">
              <a:avLst/>
            </a:prstGeom>
          </p:spPr>
        </p:pic>
        <p:sp>
          <p:nvSpPr>
            <p:cNvPr id="51" name="Rechthoek: afgeronde hoeken 3">
              <a:extLst>
                <a:ext uri="{FF2B5EF4-FFF2-40B4-BE49-F238E27FC236}">
                  <a16:creationId xmlns:a16="http://schemas.microsoft.com/office/drawing/2014/main" id="{3B5E088B-8B5C-4D16-AEA0-B2171004E69F}"/>
                </a:ext>
              </a:extLst>
            </p:cNvPr>
            <p:cNvSpPr/>
            <p:nvPr/>
          </p:nvSpPr>
          <p:spPr>
            <a:xfrm>
              <a:off x="6570550" y="4258781"/>
              <a:ext cx="767854" cy="1131824"/>
            </a:xfrm>
            <a:prstGeom prst="roundRect">
              <a:avLst/>
            </a:prstGeom>
            <a:solidFill>
              <a:srgbClr val="DC1846">
                <a:alpha val="20000"/>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r" defTabSz="685800">
                <a:defRPr/>
              </a:pPr>
              <a:endParaRPr lang="nl-NL" sz="1350" dirty="0">
                <a:solidFill>
                  <a:prstClr val="black"/>
                </a:solidFill>
                <a:latin typeface="Calibri" panose="020F0502020204030204"/>
              </a:endParaRPr>
            </a:p>
          </p:txBody>
        </p:sp>
        <p:sp>
          <p:nvSpPr>
            <p:cNvPr id="52" name="Rechthoek: afgeronde hoeken 3">
              <a:extLst>
                <a:ext uri="{FF2B5EF4-FFF2-40B4-BE49-F238E27FC236}">
                  <a16:creationId xmlns:a16="http://schemas.microsoft.com/office/drawing/2014/main" id="{3B5E088B-8B5C-4D16-AEA0-B2171004E69F}"/>
                </a:ext>
              </a:extLst>
            </p:cNvPr>
            <p:cNvSpPr/>
            <p:nvPr/>
          </p:nvSpPr>
          <p:spPr>
            <a:xfrm>
              <a:off x="5647419" y="4270179"/>
              <a:ext cx="767854" cy="886292"/>
            </a:xfrm>
            <a:prstGeom prst="roundRect">
              <a:avLst/>
            </a:prstGeom>
            <a:solidFill>
              <a:srgbClr val="DC1846">
                <a:alpha val="20000"/>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r" defTabSz="685800">
                <a:defRPr/>
              </a:pPr>
              <a:endParaRPr lang="nl-NL" sz="1350" dirty="0">
                <a:solidFill>
                  <a:prstClr val="black"/>
                </a:solidFill>
                <a:latin typeface="Calibri" panose="020F0502020204030204"/>
              </a:endParaRPr>
            </a:p>
          </p:txBody>
        </p:sp>
        <p:sp>
          <p:nvSpPr>
            <p:cNvPr id="53" name="Rechthoek: afgeronde hoeken 3">
              <a:extLst>
                <a:ext uri="{FF2B5EF4-FFF2-40B4-BE49-F238E27FC236}">
                  <a16:creationId xmlns:a16="http://schemas.microsoft.com/office/drawing/2014/main" id="{3B5E088B-8B5C-4D16-AEA0-B2171004E69F}"/>
                </a:ext>
              </a:extLst>
            </p:cNvPr>
            <p:cNvSpPr/>
            <p:nvPr/>
          </p:nvSpPr>
          <p:spPr>
            <a:xfrm>
              <a:off x="4736883" y="4285109"/>
              <a:ext cx="755261" cy="239291"/>
            </a:xfrm>
            <a:prstGeom prst="roundRect">
              <a:avLst/>
            </a:prstGeom>
            <a:solidFill>
              <a:srgbClr val="DC1846">
                <a:alpha val="20000"/>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r" defTabSz="685800">
                <a:defRPr/>
              </a:pPr>
              <a:endParaRPr lang="nl-NL" sz="1350" dirty="0">
                <a:solidFill>
                  <a:prstClr val="black"/>
                </a:solidFill>
                <a:latin typeface="Calibri" panose="020F0502020204030204"/>
              </a:endParaRPr>
            </a:p>
          </p:txBody>
        </p:sp>
        <p:sp>
          <p:nvSpPr>
            <p:cNvPr id="54" name="Rechthoek: afgeronde hoeken 3">
              <a:extLst>
                <a:ext uri="{FF2B5EF4-FFF2-40B4-BE49-F238E27FC236}">
                  <a16:creationId xmlns:a16="http://schemas.microsoft.com/office/drawing/2014/main" id="{3B5E088B-8B5C-4D16-AEA0-B2171004E69F}"/>
                </a:ext>
              </a:extLst>
            </p:cNvPr>
            <p:cNvSpPr/>
            <p:nvPr/>
          </p:nvSpPr>
          <p:spPr>
            <a:xfrm>
              <a:off x="4736883" y="4526787"/>
              <a:ext cx="755261" cy="125486"/>
            </a:xfrm>
            <a:prstGeom prst="roundRect">
              <a:avLst/>
            </a:prstGeom>
            <a:solidFill>
              <a:srgbClr val="DC1846">
                <a:alpha val="20000"/>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r" defTabSz="685800">
                <a:defRPr/>
              </a:pPr>
              <a:endParaRPr lang="nl-NL" sz="1350" dirty="0">
                <a:solidFill>
                  <a:prstClr val="black"/>
                </a:solidFill>
                <a:latin typeface="Calibri" panose="020F0502020204030204"/>
              </a:endParaRPr>
            </a:p>
          </p:txBody>
        </p:sp>
        <p:sp>
          <p:nvSpPr>
            <p:cNvPr id="55" name="Rechthoek: afgeronde hoeken 3">
              <a:extLst>
                <a:ext uri="{FF2B5EF4-FFF2-40B4-BE49-F238E27FC236}">
                  <a16:creationId xmlns:a16="http://schemas.microsoft.com/office/drawing/2014/main" id="{3B5E088B-8B5C-4D16-AEA0-B2171004E69F}"/>
                </a:ext>
              </a:extLst>
            </p:cNvPr>
            <p:cNvSpPr/>
            <p:nvPr/>
          </p:nvSpPr>
          <p:spPr>
            <a:xfrm>
              <a:off x="4741810" y="5752302"/>
              <a:ext cx="750334" cy="147755"/>
            </a:xfrm>
            <a:prstGeom prst="roundRect">
              <a:avLst/>
            </a:prstGeom>
            <a:solidFill>
              <a:srgbClr val="DC1846">
                <a:alpha val="20000"/>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r" defTabSz="685800">
                <a:defRPr/>
              </a:pPr>
              <a:endParaRPr lang="nl-NL" sz="1350" dirty="0">
                <a:solidFill>
                  <a:prstClr val="black"/>
                </a:solidFill>
                <a:latin typeface="Calibri" panose="020F0502020204030204"/>
              </a:endParaRPr>
            </a:p>
          </p:txBody>
        </p:sp>
      </p:grpSp>
      <p:sp>
        <p:nvSpPr>
          <p:cNvPr id="56" name="Rechthoek: afgeronde hoeken 3">
            <a:extLst>
              <a:ext uri="{FF2B5EF4-FFF2-40B4-BE49-F238E27FC236}">
                <a16:creationId xmlns:a16="http://schemas.microsoft.com/office/drawing/2014/main" id="{3B5E088B-8B5C-4D16-AEA0-B2171004E69F}"/>
              </a:ext>
            </a:extLst>
          </p:cNvPr>
          <p:cNvSpPr/>
          <p:nvPr/>
        </p:nvSpPr>
        <p:spPr>
          <a:xfrm rot="789301">
            <a:off x="493426" y="4583405"/>
            <a:ext cx="426923" cy="127079"/>
          </a:xfrm>
          <a:prstGeom prst="roundRect">
            <a:avLst/>
          </a:prstGeom>
          <a:solidFill>
            <a:srgbClr val="DC1846">
              <a:alpha val="20000"/>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r" defTabSz="685800">
              <a:defRPr/>
            </a:pPr>
            <a:endParaRPr lang="nl-NL" sz="1350" dirty="0">
              <a:solidFill>
                <a:prstClr val="black"/>
              </a:solidFill>
              <a:latin typeface="Calibri" panose="020F0502020204030204"/>
            </a:endParaRPr>
          </a:p>
        </p:txBody>
      </p:sp>
      <p:sp>
        <p:nvSpPr>
          <p:cNvPr id="57" name="Rechthoek: afgeronde hoeken 3">
            <a:extLst>
              <a:ext uri="{FF2B5EF4-FFF2-40B4-BE49-F238E27FC236}">
                <a16:creationId xmlns:a16="http://schemas.microsoft.com/office/drawing/2014/main" id="{3B5E088B-8B5C-4D16-AEA0-B2171004E69F}"/>
              </a:ext>
            </a:extLst>
          </p:cNvPr>
          <p:cNvSpPr/>
          <p:nvPr/>
        </p:nvSpPr>
        <p:spPr>
          <a:xfrm rot="337480">
            <a:off x="1868569" y="4774396"/>
            <a:ext cx="424931" cy="297000"/>
          </a:xfrm>
          <a:prstGeom prst="roundRect">
            <a:avLst/>
          </a:prstGeom>
          <a:solidFill>
            <a:srgbClr val="DC1846">
              <a:alpha val="20000"/>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r" defTabSz="685800">
              <a:defRPr/>
            </a:pPr>
            <a:endParaRPr lang="nl-NL" sz="1350" dirty="0">
              <a:solidFill>
                <a:prstClr val="black"/>
              </a:solidFill>
              <a:latin typeface="Calibri" panose="020F0502020204030204"/>
            </a:endParaRPr>
          </a:p>
        </p:txBody>
      </p:sp>
      <p:sp>
        <p:nvSpPr>
          <p:cNvPr id="58" name="Rechthoek: afgeronde hoeken 3">
            <a:extLst>
              <a:ext uri="{FF2B5EF4-FFF2-40B4-BE49-F238E27FC236}">
                <a16:creationId xmlns:a16="http://schemas.microsoft.com/office/drawing/2014/main" id="{3B5E088B-8B5C-4D16-AEA0-B2171004E69F}"/>
              </a:ext>
            </a:extLst>
          </p:cNvPr>
          <p:cNvSpPr/>
          <p:nvPr/>
        </p:nvSpPr>
        <p:spPr>
          <a:xfrm rot="18674982">
            <a:off x="1620946" y="4242294"/>
            <a:ext cx="431245" cy="112188"/>
          </a:xfrm>
          <a:prstGeom prst="roundRect">
            <a:avLst/>
          </a:prstGeom>
          <a:solidFill>
            <a:srgbClr val="DC1846">
              <a:alpha val="20000"/>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r" defTabSz="685800">
              <a:defRPr/>
            </a:pPr>
            <a:endParaRPr lang="nl-NL" sz="1350" dirty="0">
              <a:solidFill>
                <a:prstClr val="black"/>
              </a:solidFill>
              <a:latin typeface="Calibri" panose="020F0502020204030204"/>
            </a:endParaRPr>
          </a:p>
        </p:txBody>
      </p:sp>
      <p:sp>
        <p:nvSpPr>
          <p:cNvPr id="59" name="Rechthoek: afgeronde hoeken 3">
            <a:extLst>
              <a:ext uri="{FF2B5EF4-FFF2-40B4-BE49-F238E27FC236}">
                <a16:creationId xmlns:a16="http://schemas.microsoft.com/office/drawing/2014/main" id="{3B5E088B-8B5C-4D16-AEA0-B2171004E69F}"/>
              </a:ext>
            </a:extLst>
          </p:cNvPr>
          <p:cNvSpPr/>
          <p:nvPr/>
        </p:nvSpPr>
        <p:spPr>
          <a:xfrm rot="16660409">
            <a:off x="1264352" y="4070151"/>
            <a:ext cx="436262" cy="136202"/>
          </a:xfrm>
          <a:prstGeom prst="roundRect">
            <a:avLst/>
          </a:prstGeom>
          <a:solidFill>
            <a:srgbClr val="DC1846">
              <a:alpha val="20000"/>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r" defTabSz="685800">
              <a:defRPr/>
            </a:pPr>
            <a:endParaRPr lang="nl-NL" sz="1350" dirty="0">
              <a:solidFill>
                <a:prstClr val="black"/>
              </a:solidFill>
              <a:latin typeface="Calibri" panose="020F0502020204030204"/>
            </a:endParaRPr>
          </a:p>
        </p:txBody>
      </p:sp>
      <p:sp>
        <p:nvSpPr>
          <p:cNvPr id="60" name="Tekstvak 414">
            <a:extLst>
              <a:ext uri="{FF2B5EF4-FFF2-40B4-BE49-F238E27FC236}">
                <a16:creationId xmlns:a16="http://schemas.microsoft.com/office/drawing/2014/main" id="{4E51322F-7C7E-4408-B4D0-484473C88423}"/>
              </a:ext>
            </a:extLst>
          </p:cNvPr>
          <p:cNvSpPr txBox="1">
            <a:spLocks noChangeArrowheads="1"/>
          </p:cNvSpPr>
          <p:nvPr/>
        </p:nvSpPr>
        <p:spPr bwMode="auto">
          <a:xfrm>
            <a:off x="3520236" y="1442761"/>
            <a:ext cx="1964068"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0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1pPr>
            <a:lvl2pPr marL="742950" indent="-285750">
              <a:lnSpc>
                <a:spcPct val="90000"/>
              </a:lnSpc>
              <a:spcBef>
                <a:spcPts val="500"/>
              </a:spcBef>
              <a:buFont typeface="Arial" panose="020B0604020202020204" pitchFamily="34" charset="0"/>
              <a:buChar char="•"/>
              <a:defRPr>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a:lnSpc>
                <a:spcPct val="90000"/>
              </a:lnSpc>
              <a:spcBef>
                <a:spcPts val="500"/>
              </a:spcBef>
              <a:buFont typeface="Arial" panose="020B0604020202020204" pitchFamily="34" charset="0"/>
              <a:buChar char="•"/>
              <a:defRPr sz="1600" b="1">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a:lnSpc>
                <a:spcPct val="90000"/>
              </a:lnSpc>
              <a:spcBef>
                <a:spcPts val="500"/>
              </a:spcBef>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9pPr>
          </a:lstStyle>
          <a:p>
            <a:pPr algn="ctr" defTabSz="685800" fontAlgn="base">
              <a:lnSpc>
                <a:spcPct val="100000"/>
              </a:lnSpc>
              <a:spcBef>
                <a:spcPct val="0"/>
              </a:spcBef>
              <a:spcAft>
                <a:spcPct val="0"/>
              </a:spcAft>
              <a:buNone/>
              <a:defRPr/>
            </a:pPr>
            <a:r>
              <a:rPr lang="nl-NL" altLang="nl-NL" sz="750" b="1" dirty="0">
                <a:solidFill>
                  <a:srgbClr val="000000"/>
                </a:solidFill>
                <a:latin typeface="Verdana Pro" panose="020B0604030504040204" pitchFamily="34" charset="0"/>
              </a:rPr>
              <a:t>Positieve Gezondheid</a:t>
            </a:r>
          </a:p>
        </p:txBody>
      </p:sp>
      <p:pic>
        <p:nvPicPr>
          <p:cNvPr id="2052" name="Picture 4" descr="GLOS | Op school praten over gezondheid belangrijk"/>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b="4053"/>
          <a:stretch/>
        </p:blipFill>
        <p:spPr bwMode="auto">
          <a:xfrm>
            <a:off x="3129715" y="1640441"/>
            <a:ext cx="2819489" cy="1912727"/>
          </a:xfrm>
          <a:prstGeom prst="rect">
            <a:avLst/>
          </a:prstGeom>
          <a:noFill/>
          <a:extLst>
            <a:ext uri="{909E8E84-426E-40DD-AFC4-6F175D3DCCD1}">
              <a14:hiddenFill xmlns:a14="http://schemas.microsoft.com/office/drawing/2010/main">
                <a:solidFill>
                  <a:srgbClr val="FFFFFF"/>
                </a:solidFill>
              </a14:hiddenFill>
            </a:ext>
          </a:extLst>
        </p:spPr>
      </p:pic>
      <p:sp>
        <p:nvSpPr>
          <p:cNvPr id="61" name="Rechthoek: afgeronde hoeken 37">
            <a:extLst>
              <a:ext uri="{FF2B5EF4-FFF2-40B4-BE49-F238E27FC236}">
                <a16:creationId xmlns:a16="http://schemas.microsoft.com/office/drawing/2014/main" id="{8E82B59C-3DD8-484E-B930-CDA2A28E7C13}"/>
              </a:ext>
            </a:extLst>
          </p:cNvPr>
          <p:cNvSpPr/>
          <p:nvPr/>
        </p:nvSpPr>
        <p:spPr bwMode="auto">
          <a:xfrm>
            <a:off x="3033813" y="1437246"/>
            <a:ext cx="3009167" cy="2284357"/>
          </a:xfrm>
          <a:prstGeom prst="roundRect">
            <a:avLst/>
          </a:prstGeom>
          <a:solidFill>
            <a:srgbClr val="FF0000">
              <a:alpha val="10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nl-NL" sz="375">
              <a:solidFill>
                <a:prstClr val="black"/>
              </a:solidFill>
              <a:latin typeface="Verdana Pro" panose="020B0604030504040204" pitchFamily="34" charset="0"/>
            </a:endParaRPr>
          </a:p>
        </p:txBody>
      </p:sp>
      <p:sp>
        <p:nvSpPr>
          <p:cNvPr id="63" name="Rechthoek: afgeronde hoeken 3">
            <a:extLst>
              <a:ext uri="{FF2B5EF4-FFF2-40B4-BE49-F238E27FC236}">
                <a16:creationId xmlns:a16="http://schemas.microsoft.com/office/drawing/2014/main" id="{3B5E088B-8B5C-4D16-AEA0-B2171004E69F}"/>
              </a:ext>
            </a:extLst>
          </p:cNvPr>
          <p:cNvSpPr/>
          <p:nvPr/>
        </p:nvSpPr>
        <p:spPr>
          <a:xfrm>
            <a:off x="3905250" y="2125591"/>
            <a:ext cx="219075" cy="274646"/>
          </a:xfrm>
          <a:prstGeom prst="roundRect">
            <a:avLst/>
          </a:prstGeom>
          <a:solidFill>
            <a:srgbClr val="DC1846">
              <a:alpha val="20000"/>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r" defTabSz="685800">
              <a:defRPr/>
            </a:pPr>
            <a:endParaRPr lang="nl-NL" sz="1350" dirty="0">
              <a:solidFill>
                <a:prstClr val="black"/>
              </a:solidFill>
              <a:latin typeface="Calibri" panose="020F0502020204030204"/>
            </a:endParaRPr>
          </a:p>
        </p:txBody>
      </p:sp>
      <p:sp>
        <p:nvSpPr>
          <p:cNvPr id="64" name="Rechthoek: afgeronde hoeken 3">
            <a:extLst>
              <a:ext uri="{FF2B5EF4-FFF2-40B4-BE49-F238E27FC236}">
                <a16:creationId xmlns:a16="http://schemas.microsoft.com/office/drawing/2014/main" id="{3B5E088B-8B5C-4D16-AEA0-B2171004E69F}"/>
              </a:ext>
            </a:extLst>
          </p:cNvPr>
          <p:cNvSpPr/>
          <p:nvPr/>
        </p:nvSpPr>
        <p:spPr>
          <a:xfrm>
            <a:off x="3900488" y="2733134"/>
            <a:ext cx="228600" cy="274646"/>
          </a:xfrm>
          <a:prstGeom prst="roundRect">
            <a:avLst/>
          </a:prstGeom>
          <a:solidFill>
            <a:srgbClr val="DC1846">
              <a:alpha val="20000"/>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r" defTabSz="685800">
              <a:defRPr/>
            </a:pPr>
            <a:endParaRPr lang="nl-NL" sz="1350" dirty="0">
              <a:solidFill>
                <a:prstClr val="black"/>
              </a:solidFill>
              <a:latin typeface="Calibri" panose="020F0502020204030204"/>
            </a:endParaRPr>
          </a:p>
        </p:txBody>
      </p:sp>
      <p:sp>
        <p:nvSpPr>
          <p:cNvPr id="65" name="Rechthoek: afgeronde hoeken 3">
            <a:extLst>
              <a:ext uri="{FF2B5EF4-FFF2-40B4-BE49-F238E27FC236}">
                <a16:creationId xmlns:a16="http://schemas.microsoft.com/office/drawing/2014/main" id="{3B5E088B-8B5C-4D16-AEA0-B2171004E69F}"/>
              </a:ext>
            </a:extLst>
          </p:cNvPr>
          <p:cNvSpPr/>
          <p:nvPr/>
        </p:nvSpPr>
        <p:spPr>
          <a:xfrm>
            <a:off x="4415239" y="3086697"/>
            <a:ext cx="246314" cy="274646"/>
          </a:xfrm>
          <a:prstGeom prst="roundRect">
            <a:avLst/>
          </a:prstGeom>
          <a:solidFill>
            <a:srgbClr val="DC1846">
              <a:alpha val="20000"/>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r" defTabSz="685800">
              <a:defRPr/>
            </a:pPr>
            <a:endParaRPr lang="nl-NL" sz="1350" dirty="0">
              <a:solidFill>
                <a:prstClr val="black"/>
              </a:solidFill>
              <a:latin typeface="Calibri" panose="020F0502020204030204"/>
            </a:endParaRPr>
          </a:p>
        </p:txBody>
      </p:sp>
      <p:sp>
        <p:nvSpPr>
          <p:cNvPr id="62" name="Rechthoek: afgeronde hoeken 3">
            <a:extLst>
              <a:ext uri="{FF2B5EF4-FFF2-40B4-BE49-F238E27FC236}">
                <a16:creationId xmlns:a16="http://schemas.microsoft.com/office/drawing/2014/main" id="{3B5E088B-8B5C-4D16-AEA0-B2171004E69F}"/>
              </a:ext>
            </a:extLst>
          </p:cNvPr>
          <p:cNvSpPr/>
          <p:nvPr/>
        </p:nvSpPr>
        <p:spPr>
          <a:xfrm>
            <a:off x="4971320" y="2125591"/>
            <a:ext cx="288627" cy="268451"/>
          </a:xfrm>
          <a:prstGeom prst="roundRect">
            <a:avLst/>
          </a:prstGeom>
          <a:solidFill>
            <a:srgbClr val="DC1846">
              <a:alpha val="20000"/>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r" defTabSz="685800">
              <a:defRPr/>
            </a:pPr>
            <a:endParaRPr lang="nl-NL" sz="1350" dirty="0">
              <a:solidFill>
                <a:prstClr val="black"/>
              </a:solidFill>
              <a:latin typeface="Calibri" panose="020F0502020204030204"/>
            </a:endParaRPr>
          </a:p>
        </p:txBody>
      </p:sp>
      <p:sp>
        <p:nvSpPr>
          <p:cNvPr id="67" name="Rechthoek: afgeronde hoeken 3">
            <a:extLst>
              <a:ext uri="{FF2B5EF4-FFF2-40B4-BE49-F238E27FC236}">
                <a16:creationId xmlns:a16="http://schemas.microsoft.com/office/drawing/2014/main" id="{3B5E088B-8B5C-4D16-AEA0-B2171004E69F}"/>
              </a:ext>
            </a:extLst>
          </p:cNvPr>
          <p:cNvSpPr/>
          <p:nvPr/>
        </p:nvSpPr>
        <p:spPr>
          <a:xfrm>
            <a:off x="4415240" y="1828693"/>
            <a:ext cx="288627" cy="231012"/>
          </a:xfrm>
          <a:prstGeom prst="roundRect">
            <a:avLst/>
          </a:prstGeom>
          <a:solidFill>
            <a:srgbClr val="DC1846">
              <a:alpha val="20000"/>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r" defTabSz="685800">
              <a:defRPr/>
            </a:pPr>
            <a:endParaRPr lang="nl-NL" sz="1350" dirty="0">
              <a:solidFill>
                <a:prstClr val="black"/>
              </a:solidFill>
              <a:latin typeface="Calibri" panose="020F0502020204030204"/>
            </a:endParaRPr>
          </a:p>
        </p:txBody>
      </p:sp>
      <p:sp>
        <p:nvSpPr>
          <p:cNvPr id="41" name="Rechthoek: afgeronde hoeken 3">
            <a:extLst>
              <a:ext uri="{FF2B5EF4-FFF2-40B4-BE49-F238E27FC236}">
                <a16:creationId xmlns:a16="http://schemas.microsoft.com/office/drawing/2014/main" id="{C07021C1-92D4-2C75-0AEC-9E6EE69F5C21}"/>
              </a:ext>
            </a:extLst>
          </p:cNvPr>
          <p:cNvSpPr/>
          <p:nvPr/>
        </p:nvSpPr>
        <p:spPr>
          <a:xfrm>
            <a:off x="3443321" y="4627465"/>
            <a:ext cx="388562" cy="166664"/>
          </a:xfrm>
          <a:prstGeom prst="roundRect">
            <a:avLst/>
          </a:prstGeom>
          <a:solidFill>
            <a:srgbClr val="DC1846">
              <a:alpha val="20000"/>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r" defTabSz="685800">
              <a:defRPr/>
            </a:pPr>
            <a:endParaRPr lang="nl-NL" sz="1350" dirty="0">
              <a:solidFill>
                <a:prstClr val="black"/>
              </a:solidFill>
              <a:latin typeface="Calibri" panose="020F0502020204030204"/>
            </a:endParaRPr>
          </a:p>
        </p:txBody>
      </p:sp>
      <p:grpSp>
        <p:nvGrpSpPr>
          <p:cNvPr id="45" name="Groep 44"/>
          <p:cNvGrpSpPr/>
          <p:nvPr/>
        </p:nvGrpSpPr>
        <p:grpSpPr>
          <a:xfrm>
            <a:off x="3010210" y="3782740"/>
            <a:ext cx="3009167" cy="2087211"/>
            <a:chOff x="4521283" y="3468801"/>
            <a:chExt cx="3350216" cy="2492966"/>
          </a:xfrm>
        </p:grpSpPr>
        <p:sp>
          <p:nvSpPr>
            <p:cNvPr id="44" name="Rechthoek: afgeronde hoeken 28">
              <a:extLst>
                <a:ext uri="{FF2B5EF4-FFF2-40B4-BE49-F238E27FC236}">
                  <a16:creationId xmlns:a16="http://schemas.microsoft.com/office/drawing/2014/main" id="{F18D2D43-22D6-476D-ADE4-A693E2CF011C}"/>
                </a:ext>
              </a:extLst>
            </p:cNvPr>
            <p:cNvSpPr/>
            <p:nvPr/>
          </p:nvSpPr>
          <p:spPr bwMode="auto">
            <a:xfrm>
              <a:off x="4521283" y="3468801"/>
              <a:ext cx="3350216" cy="2492966"/>
            </a:xfrm>
            <a:prstGeom prst="roundRect">
              <a:avLst/>
            </a:prstGeom>
            <a:solidFill>
              <a:schemeClr val="accent1">
                <a:alpha val="1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nl-NL" sz="375">
                <a:solidFill>
                  <a:prstClr val="black"/>
                </a:solidFill>
                <a:latin typeface="Verdana Pro" panose="020B0604030504040204" pitchFamily="34" charset="0"/>
              </a:endParaRPr>
            </a:p>
          </p:txBody>
        </p:sp>
        <p:sp>
          <p:nvSpPr>
            <p:cNvPr id="43" name="Tekstvak 417">
              <a:extLst>
                <a:ext uri="{FF2B5EF4-FFF2-40B4-BE49-F238E27FC236}">
                  <a16:creationId xmlns:a16="http://schemas.microsoft.com/office/drawing/2014/main" id="{BC2F1BA7-13B8-4AD0-B83E-9291B44E8ED9}"/>
                </a:ext>
              </a:extLst>
            </p:cNvPr>
            <p:cNvSpPr txBox="1">
              <a:spLocks noChangeArrowheads="1"/>
            </p:cNvSpPr>
            <p:nvPr/>
          </p:nvSpPr>
          <p:spPr bwMode="auto">
            <a:xfrm>
              <a:off x="4888701" y="3534138"/>
              <a:ext cx="2859086" cy="248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0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1pPr>
              <a:lvl2pPr marL="742950" indent="-285750">
                <a:lnSpc>
                  <a:spcPct val="90000"/>
                </a:lnSpc>
                <a:spcBef>
                  <a:spcPts val="500"/>
                </a:spcBef>
                <a:buFont typeface="Arial" panose="020B0604020202020204" pitchFamily="34" charset="0"/>
                <a:buChar char="•"/>
                <a:defRPr>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a:lnSpc>
                  <a:spcPct val="90000"/>
                </a:lnSpc>
                <a:spcBef>
                  <a:spcPts val="500"/>
                </a:spcBef>
                <a:buFont typeface="Arial" panose="020B0604020202020204" pitchFamily="34" charset="0"/>
                <a:buChar char="•"/>
                <a:defRPr sz="1600" b="1">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a:lnSpc>
                  <a:spcPct val="90000"/>
                </a:lnSpc>
                <a:spcBef>
                  <a:spcPts val="500"/>
                </a:spcBef>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9pPr>
            </a:lstStyle>
            <a:p>
              <a:pPr algn="ctr" defTabSz="685800" fontAlgn="base">
                <a:lnSpc>
                  <a:spcPct val="100000"/>
                </a:lnSpc>
                <a:spcBef>
                  <a:spcPct val="0"/>
                </a:spcBef>
                <a:spcAft>
                  <a:spcPct val="0"/>
                </a:spcAft>
                <a:buNone/>
                <a:defRPr/>
              </a:pPr>
              <a:r>
                <a:rPr lang="nl-NL" altLang="nl-NL" sz="750" b="1" dirty="0">
                  <a:solidFill>
                    <a:srgbClr val="000000"/>
                  </a:solidFill>
                  <a:latin typeface="Verdana Pro" panose="020B0604030504040204" pitchFamily="34" charset="0"/>
                </a:rPr>
                <a:t>PROMIS </a:t>
              </a:r>
              <a:r>
                <a:rPr lang="nl-NL" altLang="nl-NL" sz="750" b="1" dirty="0" err="1">
                  <a:solidFill>
                    <a:srgbClr val="000000"/>
                  </a:solidFill>
                  <a:latin typeface="Verdana Pro" panose="020B0604030504040204" pitchFamily="34" charset="0"/>
                </a:rPr>
                <a:t>Pediatric</a:t>
              </a:r>
              <a:r>
                <a:rPr lang="nl-NL" altLang="nl-NL" sz="750" b="1" dirty="0">
                  <a:solidFill>
                    <a:srgbClr val="000000"/>
                  </a:solidFill>
                  <a:latin typeface="Verdana Pro" panose="020B0604030504040204" pitchFamily="34" charset="0"/>
                </a:rPr>
                <a:t> </a:t>
              </a:r>
              <a:r>
                <a:rPr lang="nl-NL" altLang="nl-NL" sz="750" b="1" dirty="0" err="1">
                  <a:solidFill>
                    <a:srgbClr val="000000"/>
                  </a:solidFill>
                  <a:latin typeface="Verdana Pro" panose="020B0604030504040204" pitchFamily="34" charset="0"/>
                </a:rPr>
                <a:t>Self-Reported</a:t>
              </a:r>
              <a:r>
                <a:rPr lang="nl-NL" altLang="nl-NL" sz="750" b="1" dirty="0">
                  <a:solidFill>
                    <a:srgbClr val="000000"/>
                  </a:solidFill>
                  <a:latin typeface="Verdana Pro" panose="020B0604030504040204" pitchFamily="34" charset="0"/>
                </a:rPr>
                <a:t> Health</a:t>
              </a:r>
            </a:p>
          </p:txBody>
        </p:sp>
      </p:grpSp>
      <p:sp>
        <p:nvSpPr>
          <p:cNvPr id="28" name="Rechthoek: afgeronde hoeken 25">
            <a:extLst>
              <a:ext uri="{FF2B5EF4-FFF2-40B4-BE49-F238E27FC236}">
                <a16:creationId xmlns:a16="http://schemas.microsoft.com/office/drawing/2014/main" id="{0FDE727F-98EC-4435-A244-CDC8FD0EB340}"/>
              </a:ext>
            </a:extLst>
          </p:cNvPr>
          <p:cNvSpPr/>
          <p:nvPr/>
        </p:nvSpPr>
        <p:spPr bwMode="auto">
          <a:xfrm>
            <a:off x="6277819" y="1582016"/>
            <a:ext cx="2744665" cy="4112045"/>
          </a:xfrm>
          <a:prstGeom prst="roundRect">
            <a:avLst/>
          </a:prstGeom>
          <a:solidFill>
            <a:srgbClr val="45B2AA">
              <a:alpha val="10000"/>
            </a:srgbClr>
          </a:solidFill>
          <a:ln w="28575">
            <a:solidFill>
              <a:srgbClr val="45B2A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nl-NL" sz="375">
              <a:solidFill>
                <a:prstClr val="black"/>
              </a:solidFill>
              <a:latin typeface="Verdana Pro" panose="020B0604030504040204" pitchFamily="34" charset="0"/>
            </a:endParaRPr>
          </a:p>
        </p:txBody>
      </p:sp>
      <p:sp>
        <p:nvSpPr>
          <p:cNvPr id="2" name="Titel 1">
            <a:extLst>
              <a:ext uri="{FF2B5EF4-FFF2-40B4-BE49-F238E27FC236}">
                <a16:creationId xmlns:a16="http://schemas.microsoft.com/office/drawing/2014/main" id="{A56B0E71-07A4-2951-C436-83390D14B235}"/>
              </a:ext>
            </a:extLst>
          </p:cNvPr>
          <p:cNvSpPr>
            <a:spLocks noGrp="1"/>
          </p:cNvSpPr>
          <p:nvPr>
            <p:ph type="title"/>
          </p:nvPr>
        </p:nvSpPr>
        <p:spPr>
          <a:xfrm>
            <a:off x="628651" y="586824"/>
            <a:ext cx="8066698" cy="605960"/>
          </a:xfrm>
        </p:spPr>
        <p:txBody>
          <a:bodyPr/>
          <a:lstStyle/>
          <a:p>
            <a:r>
              <a:rPr lang="nl-NL" dirty="0">
                <a:solidFill>
                  <a:srgbClr val="002060"/>
                </a:solidFill>
              </a:rPr>
              <a:t>Inventarisatie</a:t>
            </a:r>
            <a:br>
              <a:rPr lang="nl-NL" dirty="0">
                <a:solidFill>
                  <a:srgbClr val="002060"/>
                </a:solidFill>
              </a:rPr>
            </a:br>
            <a:br>
              <a:rPr lang="nl-NL" dirty="0">
                <a:solidFill>
                  <a:srgbClr val="002060"/>
                </a:solidFill>
              </a:rPr>
            </a:br>
            <a:endParaRPr lang="nl-NL" dirty="0">
              <a:solidFill>
                <a:srgbClr val="002060"/>
              </a:solidFill>
            </a:endParaRPr>
          </a:p>
        </p:txBody>
      </p:sp>
    </p:spTree>
    <p:extLst>
      <p:ext uri="{BB962C8B-B14F-4D97-AF65-F5344CB8AC3E}">
        <p14:creationId xmlns:p14="http://schemas.microsoft.com/office/powerpoint/2010/main" val="3794285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2FB2533C-8970-3792-F7B3-F31198188DDE}"/>
              </a:ext>
            </a:extLst>
          </p:cNvPr>
          <p:cNvSpPr>
            <a:spLocks noGrp="1"/>
          </p:cNvSpPr>
          <p:nvPr>
            <p:ph type="sldNum" sz="quarter" idx="12"/>
          </p:nvPr>
        </p:nvSpPr>
        <p:spPr/>
        <p:txBody>
          <a:bodyPr/>
          <a:lstStyle/>
          <a:p>
            <a:fld id="{81051DF8-406B-5242-9A38-0E89485B35FF}" type="slidenum">
              <a:rPr lang="nl-NL" smtClean="0"/>
              <a:t>3</a:t>
            </a:fld>
            <a:endParaRPr lang="nl-NL"/>
          </a:p>
        </p:txBody>
      </p:sp>
      <p:sp>
        <p:nvSpPr>
          <p:cNvPr id="5" name="Tijdelijke aanduiding voor tekst 4">
            <a:extLst>
              <a:ext uri="{FF2B5EF4-FFF2-40B4-BE49-F238E27FC236}">
                <a16:creationId xmlns:a16="http://schemas.microsoft.com/office/drawing/2014/main" id="{040D217A-FFB9-B9E3-5B9B-554515FD9104}"/>
              </a:ext>
            </a:extLst>
          </p:cNvPr>
          <p:cNvSpPr>
            <a:spLocks noGrp="1"/>
          </p:cNvSpPr>
          <p:nvPr>
            <p:ph type="body" sz="half" idx="13"/>
          </p:nvPr>
        </p:nvSpPr>
        <p:spPr/>
        <p:txBody>
          <a:bodyPr/>
          <a:lstStyle/>
          <a:p>
            <a:r>
              <a:rPr lang="nl-NL" dirty="0"/>
              <a:t>Agenda</a:t>
            </a:r>
          </a:p>
        </p:txBody>
      </p:sp>
      <p:sp>
        <p:nvSpPr>
          <p:cNvPr id="12" name="Tijdelijke aanduiding voor inhoud 5">
            <a:extLst>
              <a:ext uri="{FF2B5EF4-FFF2-40B4-BE49-F238E27FC236}">
                <a16:creationId xmlns:a16="http://schemas.microsoft.com/office/drawing/2014/main" id="{6ACEBFD7-CF6E-0155-D2EC-628490A68087}"/>
              </a:ext>
            </a:extLst>
          </p:cNvPr>
          <p:cNvSpPr>
            <a:spLocks noGrp="1"/>
          </p:cNvSpPr>
          <p:nvPr>
            <p:ph sz="half" idx="4294967295"/>
          </p:nvPr>
        </p:nvSpPr>
        <p:spPr>
          <a:xfrm>
            <a:off x="2510396" y="2107611"/>
            <a:ext cx="6633604" cy="4322596"/>
          </a:xfrm>
          <a:prstGeom prst="rect">
            <a:avLst/>
          </a:prstGeom>
        </p:spPr>
        <p:txBody>
          <a:bodyPr/>
          <a:lstStyle/>
          <a:p>
            <a:pPr marL="0" indent="0">
              <a:buNone/>
            </a:pPr>
            <a:r>
              <a:rPr lang="nl-NL" sz="1600" dirty="0">
                <a:solidFill>
                  <a:srgbClr val="002060"/>
                </a:solidFill>
              </a:rPr>
              <a:t>19:00 – 19:10 – Opening​</a:t>
            </a:r>
          </a:p>
          <a:p>
            <a:pPr marL="0" indent="0">
              <a:buNone/>
            </a:pPr>
            <a:r>
              <a:rPr lang="nl-NL" sz="1600" dirty="0">
                <a:solidFill>
                  <a:srgbClr val="002060"/>
                </a:solidFill>
              </a:rPr>
              <a:t>19:10 – 19:20 – </a:t>
            </a:r>
            <a:r>
              <a:rPr lang="nl-NL" sz="1600" dirty="0" err="1">
                <a:solidFill>
                  <a:srgbClr val="002060"/>
                </a:solidFill>
              </a:rPr>
              <a:t>Kindparticipatie</a:t>
            </a:r>
            <a:r>
              <a:rPr lang="nl-NL" sz="1600" dirty="0">
                <a:solidFill>
                  <a:srgbClr val="002060"/>
                </a:solidFill>
              </a:rPr>
              <a:t> in consulten</a:t>
            </a:r>
          </a:p>
          <a:p>
            <a:pPr marL="0" indent="0">
              <a:buNone/>
            </a:pPr>
            <a:r>
              <a:rPr lang="nl-NL" sz="1600" dirty="0">
                <a:solidFill>
                  <a:srgbClr val="002060"/>
                </a:solidFill>
              </a:rPr>
              <a:t>19:20 – 19:30 – Een goed gesprek. Wat er nodig is volgens de kinderen!</a:t>
            </a:r>
          </a:p>
          <a:p>
            <a:pPr marL="0" indent="0">
              <a:buNone/>
            </a:pPr>
            <a:r>
              <a:rPr lang="nl-NL" sz="1600" dirty="0">
                <a:solidFill>
                  <a:srgbClr val="002060"/>
                </a:solidFill>
              </a:rPr>
              <a:t>19:30 – 19:50 – De set Generieke PRO(M)s voor kinderen</a:t>
            </a:r>
          </a:p>
          <a:p>
            <a:pPr marL="0" indent="0">
              <a:buNone/>
            </a:pPr>
            <a:r>
              <a:rPr lang="nl-NL" sz="1600" dirty="0">
                <a:solidFill>
                  <a:srgbClr val="002060"/>
                </a:solidFill>
              </a:rPr>
              <a:t>19:50 – 20:00 – Vragen</a:t>
            </a:r>
          </a:p>
          <a:p>
            <a:pPr marL="0" indent="0">
              <a:buNone/>
            </a:pPr>
            <a:endParaRPr lang="nl-NL" sz="1600" dirty="0">
              <a:solidFill>
                <a:srgbClr val="002060"/>
              </a:solidFill>
            </a:endParaRPr>
          </a:p>
          <a:p>
            <a:pPr marL="0" indent="0">
              <a:buNone/>
            </a:pPr>
            <a:r>
              <a:rPr lang="nl-NL" sz="1600" i="1" dirty="0">
                <a:solidFill>
                  <a:srgbClr val="002060"/>
                </a:solidFill>
              </a:rPr>
              <a:t>Pauze</a:t>
            </a:r>
          </a:p>
          <a:p>
            <a:pPr marL="0" indent="0">
              <a:buNone/>
            </a:pPr>
            <a:endParaRPr lang="nl-NL" sz="1600" i="1" dirty="0">
              <a:solidFill>
                <a:srgbClr val="002060"/>
              </a:solidFill>
            </a:endParaRPr>
          </a:p>
          <a:p>
            <a:pPr marL="0" indent="0">
              <a:buNone/>
            </a:pPr>
            <a:r>
              <a:rPr lang="nl-NL" sz="1600" dirty="0">
                <a:solidFill>
                  <a:srgbClr val="002060"/>
                </a:solidFill>
              </a:rPr>
              <a:t>20:10 – 20:25 – Voorbeelden van gebruik (generieke) </a:t>
            </a:r>
            <a:r>
              <a:rPr lang="nl-NL" sz="1600" dirty="0" err="1">
                <a:solidFill>
                  <a:srgbClr val="002060"/>
                </a:solidFill>
              </a:rPr>
              <a:t>PROMs</a:t>
            </a:r>
            <a:r>
              <a:rPr lang="nl-NL" sz="1600" dirty="0">
                <a:solidFill>
                  <a:srgbClr val="002060"/>
                </a:solidFill>
              </a:rPr>
              <a:t> in de praktijk</a:t>
            </a:r>
          </a:p>
          <a:p>
            <a:pPr marL="0" indent="0">
              <a:buNone/>
            </a:pPr>
            <a:r>
              <a:rPr lang="nl-NL" sz="1600" dirty="0">
                <a:solidFill>
                  <a:srgbClr val="002060"/>
                </a:solidFill>
              </a:rPr>
              <a:t>20:25 – 20:40 – Aanbevelingen voor praktische en landelijke implementatie</a:t>
            </a:r>
          </a:p>
          <a:p>
            <a:pPr marL="0" indent="0">
              <a:buNone/>
            </a:pPr>
            <a:r>
              <a:rPr lang="nl-NL" sz="1600" dirty="0">
                <a:solidFill>
                  <a:srgbClr val="002060"/>
                </a:solidFill>
              </a:rPr>
              <a:t>20:40 – 21:00 – Vragen &amp; Afsluiting </a:t>
            </a:r>
          </a:p>
          <a:p>
            <a:pPr marL="0" indent="0">
              <a:buNone/>
            </a:pPr>
            <a:r>
              <a:rPr lang="nl-NL" sz="1600" dirty="0">
                <a:solidFill>
                  <a:srgbClr val="002060"/>
                </a:solidFill>
              </a:rPr>
              <a:t>​</a:t>
            </a:r>
          </a:p>
        </p:txBody>
      </p:sp>
      <p:sp>
        <p:nvSpPr>
          <p:cNvPr id="4" name="Titel 3">
            <a:extLst>
              <a:ext uri="{FF2B5EF4-FFF2-40B4-BE49-F238E27FC236}">
                <a16:creationId xmlns:a16="http://schemas.microsoft.com/office/drawing/2014/main" id="{0A3C793D-64E3-B39E-9F67-A9A8A6F18E5A}"/>
              </a:ext>
            </a:extLst>
          </p:cNvPr>
          <p:cNvSpPr>
            <a:spLocks noGrp="1"/>
          </p:cNvSpPr>
          <p:nvPr>
            <p:ph type="title"/>
          </p:nvPr>
        </p:nvSpPr>
        <p:spPr/>
        <p:txBody>
          <a:bodyPr/>
          <a:lstStyle/>
          <a:p>
            <a:endParaRPr lang="nl-NL"/>
          </a:p>
        </p:txBody>
      </p:sp>
    </p:spTree>
    <p:extLst>
      <p:ext uri="{BB962C8B-B14F-4D97-AF65-F5344CB8AC3E}">
        <p14:creationId xmlns:p14="http://schemas.microsoft.com/office/powerpoint/2010/main" val="41707275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Tijdelijke aanduiding voor dianummer 5">
            <a:extLst>
              <a:ext uri="{FF2B5EF4-FFF2-40B4-BE49-F238E27FC236}">
                <a16:creationId xmlns:a16="http://schemas.microsoft.com/office/drawing/2014/main" id="{D98E4CDF-60A3-4BFC-8EA0-669940C70171}"/>
              </a:ext>
            </a:extLst>
          </p:cNvPr>
          <p:cNvSpPr txBox="1">
            <a:spLocks/>
          </p:cNvSpPr>
          <p:nvPr/>
        </p:nvSpPr>
        <p:spPr bwMode="auto">
          <a:xfrm>
            <a:off x="6457950" y="5624513"/>
            <a:ext cx="20574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0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1pPr>
            <a:lvl2pPr marL="685800" indent="-228600">
              <a:lnSpc>
                <a:spcPct val="90000"/>
              </a:lnSpc>
              <a:spcBef>
                <a:spcPts val="500"/>
              </a:spcBef>
              <a:buFont typeface="Arial" panose="020B0604020202020204" pitchFamily="34" charset="0"/>
              <a:buChar char="•"/>
              <a:defRPr>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a:lnSpc>
                <a:spcPct val="90000"/>
              </a:lnSpc>
              <a:spcBef>
                <a:spcPts val="500"/>
              </a:spcBef>
              <a:buFont typeface="Arial" panose="020B0604020202020204" pitchFamily="34" charset="0"/>
              <a:buChar char="•"/>
              <a:defRPr sz="1600" b="1">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a:lnSpc>
                <a:spcPct val="90000"/>
              </a:lnSpc>
              <a:spcBef>
                <a:spcPts val="500"/>
              </a:spcBef>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9pPr>
          </a:lstStyle>
          <a:p>
            <a:pPr algn="r" defTabSz="685800" fontAlgn="base">
              <a:lnSpc>
                <a:spcPct val="100000"/>
              </a:lnSpc>
              <a:spcBef>
                <a:spcPct val="0"/>
              </a:spcBef>
              <a:spcAft>
                <a:spcPct val="0"/>
              </a:spcAft>
              <a:buNone/>
              <a:defRPr/>
            </a:pPr>
            <a:fld id="{57A272D4-1701-4925-B2E3-A3CBC2130746}" type="slidenum">
              <a:rPr lang="nl-NL" altLang="nl-NL" sz="825">
                <a:solidFill>
                  <a:srgbClr val="898989"/>
                </a:solidFill>
                <a:latin typeface="Verdana" panose="020B0604030504040204" pitchFamily="34" charset="0"/>
              </a:rPr>
              <a:pPr algn="r" defTabSz="685800" fontAlgn="base">
                <a:lnSpc>
                  <a:spcPct val="100000"/>
                </a:lnSpc>
                <a:spcBef>
                  <a:spcPct val="0"/>
                </a:spcBef>
                <a:spcAft>
                  <a:spcPct val="0"/>
                </a:spcAft>
                <a:buNone/>
                <a:defRPr/>
              </a:pPr>
              <a:t>30</a:t>
            </a:fld>
            <a:endParaRPr lang="nl-NL" altLang="nl-NL" sz="825">
              <a:solidFill>
                <a:srgbClr val="898989"/>
              </a:solidFill>
              <a:latin typeface="Verdana" panose="020B0604030504040204" pitchFamily="34" charset="0"/>
            </a:endParaRPr>
          </a:p>
        </p:txBody>
      </p:sp>
      <p:sp>
        <p:nvSpPr>
          <p:cNvPr id="88" name="Rechthoek 87">
            <a:extLst>
              <a:ext uri="{FF2B5EF4-FFF2-40B4-BE49-F238E27FC236}">
                <a16:creationId xmlns:a16="http://schemas.microsoft.com/office/drawing/2014/main" id="{BE5426FE-9E1A-47D1-882E-36E69D007BBE}"/>
              </a:ext>
            </a:extLst>
          </p:cNvPr>
          <p:cNvSpPr/>
          <p:nvPr/>
        </p:nvSpPr>
        <p:spPr bwMode="auto">
          <a:xfrm>
            <a:off x="220726" y="1462168"/>
            <a:ext cx="4725878" cy="1177245"/>
          </a:xfrm>
          <a:prstGeom prst="rect">
            <a:avLst/>
          </a:prstGeom>
          <a:noFill/>
          <a:ln>
            <a:solidFill>
              <a:srgbClr val="A5B8C9"/>
            </a:solid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defTabSz="685800" fontAlgn="base">
              <a:spcBef>
                <a:spcPts val="300"/>
              </a:spcBef>
              <a:spcAft>
                <a:spcPct val="0"/>
              </a:spcAft>
              <a:defRPr/>
            </a:pPr>
            <a:r>
              <a:rPr lang="nl-NL" sz="1050" b="1" dirty="0">
                <a:solidFill>
                  <a:srgbClr val="DD1947"/>
                </a:solidFill>
                <a:latin typeface="Verdana Pro Light" panose="020B0304030504040204" pitchFamily="34" charset="0"/>
                <a:ea typeface="Verdana" panose="020B0604030504040204" pitchFamily="34" charset="0"/>
              </a:rPr>
              <a:t>Inventarisatie</a:t>
            </a:r>
            <a:r>
              <a:rPr lang="nl-NL" sz="1050" b="1" dirty="0">
                <a:solidFill>
                  <a:prstClr val="black"/>
                </a:solidFill>
                <a:latin typeface="Verdana Pro Light" panose="020B0304030504040204" pitchFamily="34" charset="0"/>
                <a:ea typeface="Verdana" panose="020B0604030504040204" pitchFamily="34" charset="0"/>
              </a:rPr>
              <a:t> </a:t>
            </a:r>
          </a:p>
          <a:p>
            <a:pPr defTabSz="685800" fontAlgn="base">
              <a:spcBef>
                <a:spcPts val="300"/>
              </a:spcBef>
              <a:spcAft>
                <a:spcPct val="0"/>
              </a:spcAft>
              <a:defRPr/>
            </a:pPr>
            <a:r>
              <a:rPr lang="nl-NL" sz="1050" dirty="0">
                <a:solidFill>
                  <a:prstClr val="black"/>
                </a:solidFill>
                <a:latin typeface="Verdana Pro Light" panose="020B0304030504040204" pitchFamily="34" charset="0"/>
                <a:ea typeface="Verdana" panose="020B0604030504040204" pitchFamily="34" charset="0"/>
              </a:rPr>
              <a:t>Een eerste inventarisatie heeft plaatsgevonden op basis van: </a:t>
            </a:r>
          </a:p>
          <a:p>
            <a:pPr marL="171450" indent="-171450" defTabSz="685800" fontAlgn="base">
              <a:spcBef>
                <a:spcPts val="300"/>
              </a:spcBef>
              <a:spcAft>
                <a:spcPct val="0"/>
              </a:spcAft>
              <a:buFontTx/>
              <a:buAutoNum type="arabicPeriod"/>
              <a:defRPr/>
            </a:pPr>
            <a:r>
              <a:rPr lang="nl-NL" sz="1050" dirty="0">
                <a:solidFill>
                  <a:prstClr val="black"/>
                </a:solidFill>
                <a:latin typeface="Verdana Pro Light" panose="020B0304030504040204" pitchFamily="34" charset="0"/>
                <a:ea typeface="Verdana" panose="020B0604030504040204" pitchFamily="34" charset="0"/>
              </a:rPr>
              <a:t>B</a:t>
            </a:r>
            <a:r>
              <a:rPr lang="nl-NL" sz="1050" dirty="0" err="1">
                <a:solidFill>
                  <a:prstClr val="black"/>
                </a:solidFill>
                <a:latin typeface="Verdana Pro Light" panose="020B0304030504040204" pitchFamily="34" charset="0"/>
                <a:ea typeface="Verdana" panose="020B0604030504040204" pitchFamily="34" charset="0"/>
              </a:rPr>
              <a:t>estaande</a:t>
            </a:r>
            <a:r>
              <a:rPr lang="nl-NL" sz="1050" dirty="0">
                <a:solidFill>
                  <a:prstClr val="black"/>
                </a:solidFill>
                <a:latin typeface="Verdana Pro Light" panose="020B0304030504040204" pitchFamily="34" charset="0"/>
                <a:ea typeface="Verdana" panose="020B0604030504040204" pitchFamily="34" charset="0"/>
              </a:rPr>
              <a:t> initiatieven zoals </a:t>
            </a:r>
            <a:r>
              <a:rPr lang="nl-NL" sz="1050" dirty="0" err="1">
                <a:solidFill>
                  <a:prstClr val="black"/>
                </a:solidFill>
                <a:latin typeface="Verdana Pro Light" panose="020B0304030504040204" pitchFamily="34" charset="0"/>
                <a:ea typeface="Verdana" panose="020B0604030504040204" pitchFamily="34" charset="0"/>
              </a:rPr>
              <a:t>Linnean</a:t>
            </a:r>
            <a:r>
              <a:rPr lang="nl-NL" sz="1050" dirty="0">
                <a:solidFill>
                  <a:prstClr val="black"/>
                </a:solidFill>
                <a:latin typeface="Verdana Pro Light" panose="020B0304030504040204" pitchFamily="34" charset="0"/>
                <a:ea typeface="Verdana" panose="020B0604030504040204" pitchFamily="34" charset="0"/>
              </a:rPr>
              <a:t> menu generieke </a:t>
            </a:r>
            <a:r>
              <a:rPr lang="nl-NL" sz="1050" dirty="0" err="1">
                <a:solidFill>
                  <a:prstClr val="black"/>
                </a:solidFill>
                <a:latin typeface="Verdana Pro Light" panose="020B0304030504040204" pitchFamily="34" charset="0"/>
                <a:ea typeface="Verdana" panose="020B0604030504040204" pitchFamily="34" charset="0"/>
              </a:rPr>
              <a:t>PROMs</a:t>
            </a:r>
            <a:r>
              <a:rPr lang="nl-NL" sz="1050" dirty="0">
                <a:solidFill>
                  <a:prstClr val="black"/>
                </a:solidFill>
                <a:latin typeface="Verdana Pro Light" panose="020B0304030504040204" pitchFamily="34" charset="0"/>
                <a:ea typeface="Verdana" panose="020B0604030504040204" pitchFamily="34" charset="0"/>
              </a:rPr>
              <a:t>, ICHOM Overall </a:t>
            </a:r>
            <a:r>
              <a:rPr lang="nl-NL" sz="1050" dirty="0" err="1">
                <a:solidFill>
                  <a:prstClr val="black"/>
                </a:solidFill>
                <a:latin typeface="Verdana Pro Light" panose="020B0304030504040204" pitchFamily="34" charset="0"/>
                <a:ea typeface="Verdana" panose="020B0604030504040204" pitchFamily="34" charset="0"/>
              </a:rPr>
              <a:t>Pediatric</a:t>
            </a:r>
            <a:r>
              <a:rPr lang="nl-NL" sz="1050" dirty="0">
                <a:solidFill>
                  <a:prstClr val="black"/>
                </a:solidFill>
                <a:latin typeface="Verdana Pro Light" panose="020B0304030504040204" pitchFamily="34" charset="0"/>
                <a:ea typeface="Verdana" panose="020B0604030504040204" pitchFamily="34" charset="0"/>
              </a:rPr>
              <a:t> Health set</a:t>
            </a:r>
          </a:p>
          <a:p>
            <a:pPr marL="171450" indent="-171450" defTabSz="685800" fontAlgn="base">
              <a:spcBef>
                <a:spcPts val="300"/>
              </a:spcBef>
              <a:spcAft>
                <a:spcPct val="0"/>
              </a:spcAft>
              <a:buFontTx/>
              <a:buAutoNum type="arabicPeriod"/>
              <a:defRPr/>
            </a:pPr>
            <a:r>
              <a:rPr lang="nl-NL" sz="1050" dirty="0">
                <a:solidFill>
                  <a:prstClr val="black"/>
                </a:solidFill>
                <a:latin typeface="Verdana Pro Light" panose="020B0304030504040204" pitchFamily="34" charset="0"/>
                <a:ea typeface="Verdana" panose="020B0604030504040204" pitchFamily="34" charset="0"/>
              </a:rPr>
              <a:t>Een inventarisatie van PROs die de werkgroepleden (N=9) belangrijk vinden (zie hiernaast) </a:t>
            </a:r>
          </a:p>
        </p:txBody>
      </p:sp>
      <p:cxnSp>
        <p:nvCxnSpPr>
          <p:cNvPr id="121" name="Rechte verbindingslijn met pijl 120">
            <a:extLst>
              <a:ext uri="{FF2B5EF4-FFF2-40B4-BE49-F238E27FC236}">
                <a16:creationId xmlns:a16="http://schemas.microsoft.com/office/drawing/2014/main" id="{A97D4AB1-786D-4CC6-B6FB-3E6BE77BCDB5}"/>
              </a:ext>
            </a:extLst>
          </p:cNvPr>
          <p:cNvCxnSpPr>
            <a:cxnSpLocks/>
          </p:cNvCxnSpPr>
          <p:nvPr/>
        </p:nvCxnSpPr>
        <p:spPr>
          <a:xfrm flipV="1">
            <a:off x="5099060" y="3539816"/>
            <a:ext cx="475200" cy="0"/>
          </a:xfrm>
          <a:prstGeom prst="straightConnector1">
            <a:avLst/>
          </a:prstGeom>
          <a:ln w="76200">
            <a:solidFill>
              <a:srgbClr val="DD1947"/>
            </a:solidFill>
            <a:tailEnd type="triangle"/>
          </a:ln>
        </p:spPr>
        <p:style>
          <a:lnRef idx="1">
            <a:schemeClr val="accent1"/>
          </a:lnRef>
          <a:fillRef idx="0">
            <a:schemeClr val="accent1"/>
          </a:fillRef>
          <a:effectRef idx="0">
            <a:schemeClr val="accent1"/>
          </a:effectRef>
          <a:fontRef idx="minor">
            <a:schemeClr val="tx1"/>
          </a:fontRef>
        </p:style>
      </p:cxnSp>
      <p:sp>
        <p:nvSpPr>
          <p:cNvPr id="122" name="Rechthoek 121">
            <a:extLst>
              <a:ext uri="{FF2B5EF4-FFF2-40B4-BE49-F238E27FC236}">
                <a16:creationId xmlns:a16="http://schemas.microsoft.com/office/drawing/2014/main" id="{5650B00A-9143-4487-9486-923EED1396BB}"/>
              </a:ext>
            </a:extLst>
          </p:cNvPr>
          <p:cNvSpPr/>
          <p:nvPr/>
        </p:nvSpPr>
        <p:spPr bwMode="auto">
          <a:xfrm>
            <a:off x="5721781" y="1466530"/>
            <a:ext cx="3190875" cy="938719"/>
          </a:xfrm>
          <a:prstGeom prst="rect">
            <a:avLst/>
          </a:prstGeom>
          <a:noFill/>
          <a:ln>
            <a:solidFill>
              <a:srgbClr val="A5B8C9"/>
            </a:solid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defTabSz="685800" fontAlgn="base">
              <a:spcBef>
                <a:spcPts val="300"/>
              </a:spcBef>
              <a:spcAft>
                <a:spcPct val="0"/>
              </a:spcAft>
              <a:defRPr/>
            </a:pPr>
            <a:r>
              <a:rPr lang="nl-NL" sz="1050" b="1" dirty="0">
                <a:solidFill>
                  <a:srgbClr val="DD1947"/>
                </a:solidFill>
                <a:latin typeface="Verdana Pro Light" panose="020B0304030504040204" pitchFamily="34" charset="0"/>
                <a:ea typeface="Verdana" panose="020B0604030504040204" pitchFamily="34" charset="0"/>
              </a:rPr>
              <a:t>Clustering</a:t>
            </a:r>
          </a:p>
          <a:p>
            <a:pPr marL="71550" defTabSz="685800" fontAlgn="base">
              <a:spcBef>
                <a:spcPts val="300"/>
              </a:spcBef>
              <a:spcAft>
                <a:spcPct val="0"/>
              </a:spcAft>
              <a:defRPr/>
            </a:pPr>
            <a:r>
              <a:rPr lang="nl-NL" sz="1050" dirty="0">
                <a:solidFill>
                  <a:prstClr val="black"/>
                </a:solidFill>
                <a:latin typeface="Verdana Pro Light" panose="020B0304030504040204" pitchFamily="34" charset="0"/>
                <a:ea typeface="Verdana" panose="020B0604030504040204" pitchFamily="34" charset="0"/>
              </a:rPr>
              <a:t>Tijdens een werksessie zijn de </a:t>
            </a:r>
            <a:r>
              <a:rPr lang="nl-NL" sz="1050" dirty="0" err="1">
                <a:solidFill>
                  <a:prstClr val="black"/>
                </a:solidFill>
                <a:latin typeface="Verdana Pro Light" panose="020B0304030504040204" pitchFamily="34" charset="0"/>
                <a:ea typeface="Verdana" panose="020B0604030504040204" pitchFamily="34" charset="0"/>
              </a:rPr>
              <a:t>PRO</a:t>
            </a:r>
            <a:r>
              <a:rPr lang="nl-NL" sz="1050" dirty="0" err="1">
                <a:solidFill>
                  <a:schemeClr val="tx1"/>
                </a:solidFill>
                <a:latin typeface="Verdana Pro Light" panose="020B0304030504040204" pitchFamily="34" charset="0"/>
                <a:ea typeface="Verdana" panose="020B0604030504040204" pitchFamily="34" charset="0"/>
              </a:rPr>
              <a:t>s</a:t>
            </a:r>
            <a:r>
              <a:rPr lang="nl-NL" sz="1050" dirty="0">
                <a:solidFill>
                  <a:schemeClr val="tx1"/>
                </a:solidFill>
                <a:latin typeface="Verdana Pro Light" panose="020B0304030504040204" pitchFamily="34" charset="0"/>
                <a:ea typeface="Verdana" panose="020B0604030504040204" pitchFamily="34" charset="0"/>
              </a:rPr>
              <a:t> uit de verschillende initiatieven door de werkgroep geclusterd. Dit was input voor de verdere selectie van </a:t>
            </a:r>
            <a:r>
              <a:rPr lang="nl-NL" sz="1050" dirty="0" err="1">
                <a:solidFill>
                  <a:schemeClr val="tx1"/>
                </a:solidFill>
                <a:latin typeface="Verdana Pro Light" panose="020B0304030504040204" pitchFamily="34" charset="0"/>
                <a:ea typeface="Verdana" panose="020B0604030504040204" pitchFamily="34" charset="0"/>
              </a:rPr>
              <a:t>PROs</a:t>
            </a:r>
            <a:r>
              <a:rPr lang="nl-NL" sz="1050" dirty="0">
                <a:solidFill>
                  <a:schemeClr val="tx1"/>
                </a:solidFill>
                <a:latin typeface="Verdana Pro Light" panose="020B0304030504040204" pitchFamily="34" charset="0"/>
                <a:ea typeface="Verdana" panose="020B0604030504040204" pitchFamily="34" charset="0"/>
              </a:rPr>
              <a:t>. </a:t>
            </a:r>
          </a:p>
        </p:txBody>
      </p:sp>
      <p:cxnSp>
        <p:nvCxnSpPr>
          <p:cNvPr id="126" name="Rechte verbindingslijn met pijl 125">
            <a:extLst>
              <a:ext uri="{FF2B5EF4-FFF2-40B4-BE49-F238E27FC236}">
                <a16:creationId xmlns:a16="http://schemas.microsoft.com/office/drawing/2014/main" id="{E2DECD23-CCD8-4422-9F0C-27A4272C0F68}"/>
              </a:ext>
            </a:extLst>
          </p:cNvPr>
          <p:cNvCxnSpPr/>
          <p:nvPr/>
        </p:nvCxnSpPr>
        <p:spPr>
          <a:xfrm>
            <a:off x="5115029" y="1785493"/>
            <a:ext cx="476250" cy="0"/>
          </a:xfrm>
          <a:prstGeom prst="straightConnector1">
            <a:avLst/>
          </a:prstGeom>
          <a:ln w="76200">
            <a:solidFill>
              <a:srgbClr val="DD1947"/>
            </a:solidFill>
            <a:tailEnd type="triangle"/>
          </a:ln>
        </p:spPr>
        <p:style>
          <a:lnRef idx="1">
            <a:schemeClr val="accent1"/>
          </a:lnRef>
          <a:fillRef idx="0">
            <a:schemeClr val="accent1"/>
          </a:fillRef>
          <a:effectRef idx="0">
            <a:schemeClr val="accent1"/>
          </a:effectRef>
          <a:fontRef idx="minor">
            <a:schemeClr val="tx1"/>
          </a:fontRef>
        </p:style>
      </p:cxnSp>
      <p:grpSp>
        <p:nvGrpSpPr>
          <p:cNvPr id="4" name="Groep 3"/>
          <p:cNvGrpSpPr/>
          <p:nvPr/>
        </p:nvGrpSpPr>
        <p:grpSpPr>
          <a:xfrm>
            <a:off x="2673524" y="3598321"/>
            <a:ext cx="2278754" cy="2286617"/>
            <a:chOff x="2485871" y="3366284"/>
            <a:chExt cx="3038339" cy="3048823"/>
          </a:xfrm>
        </p:grpSpPr>
        <p:sp>
          <p:nvSpPr>
            <p:cNvPr id="3" name="Tekstvak 2"/>
            <p:cNvSpPr txBox="1"/>
            <p:nvPr/>
          </p:nvSpPr>
          <p:spPr>
            <a:xfrm>
              <a:off x="2504446" y="3366284"/>
              <a:ext cx="1278159" cy="369332"/>
            </a:xfrm>
            <a:prstGeom prst="rect">
              <a:avLst/>
            </a:prstGeom>
            <a:solidFill>
              <a:srgbClr val="DD1947"/>
            </a:solidFill>
          </p:spPr>
          <p:txBody>
            <a:bodyPr wrap="square" rtlCol="0">
              <a:spAutoFit/>
            </a:bodyPr>
            <a:lstStyle/>
            <a:p>
              <a:pPr algn="ctr"/>
              <a:r>
                <a:rPr lang="nl-NL" sz="600" dirty="0">
                  <a:solidFill>
                    <a:schemeClr val="bg1"/>
                  </a:solidFill>
                </a:rPr>
                <a:t>Werkgroep Generieke PRO(M)s voor kinderen</a:t>
              </a:r>
            </a:p>
          </p:txBody>
        </p:sp>
        <p:sp>
          <p:nvSpPr>
            <p:cNvPr id="22" name="Tekstvak 21"/>
            <p:cNvSpPr txBox="1">
              <a:spLocks/>
            </p:cNvSpPr>
            <p:nvPr/>
          </p:nvSpPr>
          <p:spPr>
            <a:xfrm>
              <a:off x="4944416" y="4138118"/>
              <a:ext cx="576000" cy="360000"/>
            </a:xfrm>
            <a:prstGeom prst="ellipse">
              <a:avLst/>
            </a:prstGeom>
            <a:solidFill>
              <a:srgbClr val="DD1947"/>
            </a:solidFill>
            <a:ln w="9525">
              <a:solidFill>
                <a:schemeClr val="bg1"/>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Pijn</a:t>
              </a:r>
            </a:p>
          </p:txBody>
        </p:sp>
        <p:sp>
          <p:nvSpPr>
            <p:cNvPr id="23" name="Tekstvak 22"/>
            <p:cNvSpPr txBox="1">
              <a:spLocks/>
            </p:cNvSpPr>
            <p:nvPr/>
          </p:nvSpPr>
          <p:spPr>
            <a:xfrm>
              <a:off x="2509838" y="3757478"/>
              <a:ext cx="576000" cy="360000"/>
            </a:xfrm>
            <a:prstGeom prst="ellipse">
              <a:avLst/>
            </a:prstGeom>
            <a:solidFill>
              <a:srgbClr val="DD1947"/>
            </a:solidFill>
            <a:ln w="9525">
              <a:solidFill>
                <a:schemeClr val="bg1"/>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Temparament</a:t>
              </a:r>
            </a:p>
          </p:txBody>
        </p:sp>
        <p:sp>
          <p:nvSpPr>
            <p:cNvPr id="24" name="Tekstvak 23"/>
            <p:cNvSpPr txBox="1">
              <a:spLocks/>
            </p:cNvSpPr>
            <p:nvPr/>
          </p:nvSpPr>
          <p:spPr>
            <a:xfrm>
              <a:off x="3121724" y="4133563"/>
              <a:ext cx="576000" cy="360000"/>
            </a:xfrm>
            <a:prstGeom prst="ellipse">
              <a:avLst/>
            </a:prstGeom>
            <a:solidFill>
              <a:srgbClr val="DD1947"/>
            </a:solidFill>
            <a:ln w="9525">
              <a:solidFill>
                <a:schemeClr val="bg1"/>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Groei en </a:t>
              </a:r>
            </a:p>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Ontwikkeling</a:t>
              </a:r>
            </a:p>
          </p:txBody>
        </p:sp>
        <p:sp>
          <p:nvSpPr>
            <p:cNvPr id="25" name="Tekstvak 24"/>
            <p:cNvSpPr txBox="1">
              <a:spLocks/>
            </p:cNvSpPr>
            <p:nvPr/>
          </p:nvSpPr>
          <p:spPr>
            <a:xfrm>
              <a:off x="4345972" y="4916079"/>
              <a:ext cx="576000" cy="360000"/>
            </a:xfrm>
            <a:prstGeom prst="ellipse">
              <a:avLst/>
            </a:prstGeom>
            <a:solidFill>
              <a:srgbClr val="DD1947"/>
            </a:solidFill>
            <a:ln w="9525">
              <a:solidFill>
                <a:schemeClr val="bg1"/>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Algemene </a:t>
              </a:r>
            </a:p>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gezondheid</a:t>
              </a:r>
            </a:p>
          </p:txBody>
        </p:sp>
        <p:sp>
          <p:nvSpPr>
            <p:cNvPr id="26" name="Tekstvak 25"/>
            <p:cNvSpPr txBox="1">
              <a:spLocks/>
            </p:cNvSpPr>
            <p:nvPr/>
          </p:nvSpPr>
          <p:spPr>
            <a:xfrm>
              <a:off x="3099077" y="5271093"/>
              <a:ext cx="576000" cy="360000"/>
            </a:xfrm>
            <a:prstGeom prst="ellipse">
              <a:avLst/>
            </a:prstGeom>
            <a:solidFill>
              <a:srgbClr val="DD1947"/>
            </a:solidFill>
            <a:ln w="9525">
              <a:solidFill>
                <a:schemeClr val="bg1"/>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Sociaal </a:t>
              </a:r>
            </a:p>
            <a:p>
              <a:pPr algn="ctr">
                <a:defRPr/>
              </a:pPr>
              <a:endPar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endParaRPr>
            </a:p>
          </p:txBody>
        </p:sp>
        <p:sp>
          <p:nvSpPr>
            <p:cNvPr id="28" name="Tekstvak 27"/>
            <p:cNvSpPr txBox="1">
              <a:spLocks/>
            </p:cNvSpPr>
            <p:nvPr/>
          </p:nvSpPr>
          <p:spPr>
            <a:xfrm>
              <a:off x="4942963" y="4536506"/>
              <a:ext cx="576000" cy="360000"/>
            </a:xfrm>
            <a:prstGeom prst="ellipse">
              <a:avLst/>
            </a:prstGeom>
            <a:solidFill>
              <a:srgbClr val="DD1947"/>
            </a:solidFill>
            <a:ln w="9525">
              <a:solidFill>
                <a:schemeClr val="bg1"/>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slaap</a:t>
              </a:r>
            </a:p>
          </p:txBody>
        </p:sp>
        <p:sp>
          <p:nvSpPr>
            <p:cNvPr id="29" name="Tekstvak 28"/>
            <p:cNvSpPr txBox="1">
              <a:spLocks/>
            </p:cNvSpPr>
            <p:nvPr/>
          </p:nvSpPr>
          <p:spPr>
            <a:xfrm>
              <a:off x="3104716" y="4907743"/>
              <a:ext cx="576000" cy="360000"/>
            </a:xfrm>
            <a:prstGeom prst="ellipse">
              <a:avLst/>
            </a:prstGeom>
            <a:solidFill>
              <a:srgbClr val="DD1947"/>
            </a:solidFill>
            <a:ln w="9525">
              <a:solidFill>
                <a:schemeClr val="bg1"/>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eten</a:t>
              </a:r>
            </a:p>
          </p:txBody>
        </p:sp>
        <p:sp>
          <p:nvSpPr>
            <p:cNvPr id="30" name="Tekstvak 29"/>
            <p:cNvSpPr txBox="1">
              <a:spLocks/>
            </p:cNvSpPr>
            <p:nvPr/>
          </p:nvSpPr>
          <p:spPr>
            <a:xfrm>
              <a:off x="3124022" y="4514857"/>
              <a:ext cx="576000" cy="360000"/>
            </a:xfrm>
            <a:prstGeom prst="ellipse">
              <a:avLst/>
            </a:prstGeom>
            <a:solidFill>
              <a:srgbClr val="DD1947"/>
            </a:solidFill>
            <a:ln w="9525">
              <a:solidFill>
                <a:schemeClr val="bg1"/>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drinken</a:t>
              </a:r>
            </a:p>
          </p:txBody>
        </p:sp>
        <p:sp>
          <p:nvSpPr>
            <p:cNvPr id="31" name="Tekstvak 30"/>
            <p:cNvSpPr txBox="1">
              <a:spLocks/>
            </p:cNvSpPr>
            <p:nvPr/>
          </p:nvSpPr>
          <p:spPr>
            <a:xfrm>
              <a:off x="2485890" y="5662725"/>
              <a:ext cx="576000" cy="360000"/>
            </a:xfrm>
            <a:prstGeom prst="ellipse">
              <a:avLst/>
            </a:prstGeom>
            <a:solidFill>
              <a:srgbClr val="DD1947"/>
            </a:solidFill>
            <a:ln w="9525">
              <a:solidFill>
                <a:schemeClr val="bg1"/>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Emotioneel </a:t>
              </a:r>
            </a:p>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functioneren</a:t>
              </a:r>
            </a:p>
          </p:txBody>
        </p:sp>
        <p:sp>
          <p:nvSpPr>
            <p:cNvPr id="32" name="Tekstvak 31"/>
            <p:cNvSpPr txBox="1">
              <a:spLocks/>
            </p:cNvSpPr>
            <p:nvPr/>
          </p:nvSpPr>
          <p:spPr>
            <a:xfrm>
              <a:off x="3119431" y="3757478"/>
              <a:ext cx="576000" cy="360000"/>
            </a:xfrm>
            <a:prstGeom prst="ellipse">
              <a:avLst/>
            </a:prstGeom>
            <a:solidFill>
              <a:srgbClr val="DD1947"/>
            </a:solidFill>
            <a:ln w="9525">
              <a:solidFill>
                <a:schemeClr val="bg1"/>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endPar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endParaRPr>
            </a:p>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Mentaal</a:t>
              </a:r>
            </a:p>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Internaliserend</a:t>
              </a:r>
            </a:p>
            <a:p>
              <a:pPr algn="ctr">
                <a:defRPr/>
              </a:pPr>
              <a:r>
                <a:rPr lang="nl-NL" sz="375"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Externaliserend</a:t>
              </a:r>
              <a:endPar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endParaRPr>
            </a:p>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gedrag</a:t>
              </a:r>
            </a:p>
            <a:p>
              <a:pPr algn="ctr">
                <a:defRPr/>
              </a:pPr>
              <a:endPar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endParaRPr>
            </a:p>
          </p:txBody>
        </p:sp>
        <p:sp>
          <p:nvSpPr>
            <p:cNvPr id="33" name="Tekstvak 32"/>
            <p:cNvSpPr txBox="1">
              <a:spLocks/>
            </p:cNvSpPr>
            <p:nvPr/>
          </p:nvSpPr>
          <p:spPr>
            <a:xfrm>
              <a:off x="4343889" y="5662336"/>
              <a:ext cx="576000" cy="360000"/>
            </a:xfrm>
            <a:prstGeom prst="ellipse">
              <a:avLst/>
            </a:prstGeom>
            <a:solidFill>
              <a:srgbClr val="DD1947"/>
            </a:solidFill>
            <a:ln w="9525">
              <a:solidFill>
                <a:schemeClr val="bg1"/>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Emotioneel</a:t>
              </a:r>
            </a:p>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functioneren </a:t>
              </a:r>
            </a:p>
          </p:txBody>
        </p:sp>
        <p:sp>
          <p:nvSpPr>
            <p:cNvPr id="34" name="Tekstvak 33"/>
            <p:cNvSpPr txBox="1">
              <a:spLocks/>
            </p:cNvSpPr>
            <p:nvPr/>
          </p:nvSpPr>
          <p:spPr>
            <a:xfrm>
              <a:off x="3099077" y="5662336"/>
              <a:ext cx="576000" cy="360000"/>
            </a:xfrm>
            <a:prstGeom prst="ellipse">
              <a:avLst/>
            </a:prstGeom>
            <a:solidFill>
              <a:srgbClr val="DD1947"/>
            </a:solidFill>
            <a:ln w="9525">
              <a:solidFill>
                <a:schemeClr val="bg1"/>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Vermoeidheid</a:t>
              </a:r>
            </a:p>
          </p:txBody>
        </p:sp>
        <p:sp>
          <p:nvSpPr>
            <p:cNvPr id="35" name="Tekstvak 34"/>
            <p:cNvSpPr txBox="1">
              <a:spLocks/>
            </p:cNvSpPr>
            <p:nvPr/>
          </p:nvSpPr>
          <p:spPr>
            <a:xfrm>
              <a:off x="3704048" y="5678510"/>
              <a:ext cx="576000" cy="360000"/>
            </a:xfrm>
            <a:prstGeom prst="ellipse">
              <a:avLst/>
            </a:prstGeom>
            <a:solidFill>
              <a:srgbClr val="DD1947"/>
            </a:solidFill>
            <a:ln w="9525">
              <a:solidFill>
                <a:schemeClr val="bg1"/>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School</a:t>
              </a:r>
            </a:p>
          </p:txBody>
        </p:sp>
        <p:sp>
          <p:nvSpPr>
            <p:cNvPr id="36" name="Tekstvak 35"/>
            <p:cNvSpPr txBox="1">
              <a:spLocks/>
            </p:cNvSpPr>
            <p:nvPr/>
          </p:nvSpPr>
          <p:spPr>
            <a:xfrm>
              <a:off x="3727127" y="4928171"/>
              <a:ext cx="576000" cy="360000"/>
            </a:xfrm>
            <a:prstGeom prst="ellipse">
              <a:avLst/>
            </a:prstGeom>
            <a:solidFill>
              <a:srgbClr val="DD1947"/>
            </a:solidFill>
            <a:ln w="9525">
              <a:solidFill>
                <a:schemeClr val="bg1"/>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Omgang </a:t>
              </a:r>
            </a:p>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vriendjes</a:t>
              </a:r>
            </a:p>
          </p:txBody>
        </p:sp>
        <p:sp>
          <p:nvSpPr>
            <p:cNvPr id="37" name="Tekstvak 36"/>
            <p:cNvSpPr txBox="1">
              <a:spLocks/>
            </p:cNvSpPr>
            <p:nvPr/>
          </p:nvSpPr>
          <p:spPr>
            <a:xfrm>
              <a:off x="4351584" y="6055107"/>
              <a:ext cx="576000" cy="360000"/>
            </a:xfrm>
            <a:prstGeom prst="ellipse">
              <a:avLst/>
            </a:prstGeom>
            <a:solidFill>
              <a:srgbClr val="DD1947"/>
            </a:solidFill>
            <a:ln w="9525">
              <a:solidFill>
                <a:schemeClr val="bg1"/>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Fysiek </a:t>
              </a:r>
            </a:p>
          </p:txBody>
        </p:sp>
        <p:sp>
          <p:nvSpPr>
            <p:cNvPr id="38" name="Tekstvak 37"/>
            <p:cNvSpPr txBox="1">
              <a:spLocks/>
            </p:cNvSpPr>
            <p:nvPr/>
          </p:nvSpPr>
          <p:spPr>
            <a:xfrm>
              <a:off x="2485871" y="4912199"/>
              <a:ext cx="576000" cy="360000"/>
            </a:xfrm>
            <a:prstGeom prst="ellipse">
              <a:avLst/>
            </a:prstGeom>
            <a:solidFill>
              <a:srgbClr val="DD1947"/>
            </a:solidFill>
            <a:ln w="9525">
              <a:solidFill>
                <a:schemeClr val="bg1"/>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Huil</a:t>
              </a:r>
            </a:p>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gedrag</a:t>
              </a:r>
            </a:p>
          </p:txBody>
        </p:sp>
        <p:sp>
          <p:nvSpPr>
            <p:cNvPr id="39" name="Tekstvak 38"/>
            <p:cNvSpPr txBox="1">
              <a:spLocks/>
            </p:cNvSpPr>
            <p:nvPr/>
          </p:nvSpPr>
          <p:spPr>
            <a:xfrm>
              <a:off x="2509838" y="4140856"/>
              <a:ext cx="576000" cy="360000"/>
            </a:xfrm>
            <a:prstGeom prst="ellipse">
              <a:avLst/>
            </a:prstGeom>
            <a:solidFill>
              <a:srgbClr val="DD1947"/>
            </a:solidFill>
            <a:ln w="9525">
              <a:solidFill>
                <a:schemeClr val="bg1"/>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gedrag</a:t>
              </a:r>
            </a:p>
          </p:txBody>
        </p:sp>
        <p:sp>
          <p:nvSpPr>
            <p:cNvPr id="40" name="Tekstvak 39"/>
            <p:cNvSpPr txBox="1">
              <a:spLocks/>
            </p:cNvSpPr>
            <p:nvPr/>
          </p:nvSpPr>
          <p:spPr>
            <a:xfrm>
              <a:off x="2492943" y="4536506"/>
              <a:ext cx="576000" cy="360000"/>
            </a:xfrm>
            <a:prstGeom prst="ellipse">
              <a:avLst/>
            </a:prstGeom>
            <a:solidFill>
              <a:srgbClr val="DD1947"/>
            </a:solidFill>
            <a:ln w="9525">
              <a:solidFill>
                <a:schemeClr val="bg1"/>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motoriek</a:t>
              </a:r>
            </a:p>
          </p:txBody>
        </p:sp>
        <p:sp>
          <p:nvSpPr>
            <p:cNvPr id="41" name="Tekstvak 40"/>
            <p:cNvSpPr txBox="1">
              <a:spLocks/>
            </p:cNvSpPr>
            <p:nvPr/>
          </p:nvSpPr>
          <p:spPr>
            <a:xfrm>
              <a:off x="4348375" y="4509884"/>
              <a:ext cx="576000" cy="360000"/>
            </a:xfrm>
            <a:prstGeom prst="ellipse">
              <a:avLst/>
            </a:prstGeom>
            <a:solidFill>
              <a:srgbClr val="DD1947"/>
            </a:solidFill>
            <a:ln w="9525">
              <a:solidFill>
                <a:schemeClr val="bg1"/>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Spel en </a:t>
              </a:r>
            </a:p>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interactie</a:t>
              </a:r>
            </a:p>
          </p:txBody>
        </p:sp>
        <p:sp>
          <p:nvSpPr>
            <p:cNvPr id="42" name="Tekstvak 41"/>
            <p:cNvSpPr txBox="1">
              <a:spLocks/>
            </p:cNvSpPr>
            <p:nvPr/>
          </p:nvSpPr>
          <p:spPr>
            <a:xfrm>
              <a:off x="2490794" y="6053251"/>
              <a:ext cx="576000" cy="360000"/>
            </a:xfrm>
            <a:prstGeom prst="ellipse">
              <a:avLst/>
            </a:prstGeom>
            <a:solidFill>
              <a:srgbClr val="DD1947"/>
            </a:solidFill>
            <a:ln w="9525">
              <a:solidFill>
                <a:schemeClr val="bg1"/>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Zelf</a:t>
              </a:r>
            </a:p>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redzaamheid</a:t>
              </a:r>
            </a:p>
          </p:txBody>
        </p:sp>
        <p:sp>
          <p:nvSpPr>
            <p:cNvPr id="43" name="Tekstvak 42"/>
            <p:cNvSpPr txBox="1">
              <a:spLocks/>
            </p:cNvSpPr>
            <p:nvPr/>
          </p:nvSpPr>
          <p:spPr>
            <a:xfrm>
              <a:off x="3727127" y="4145321"/>
              <a:ext cx="576000" cy="360000"/>
            </a:xfrm>
            <a:prstGeom prst="ellipse">
              <a:avLst/>
            </a:prstGeom>
            <a:solidFill>
              <a:srgbClr val="DD1947"/>
            </a:solidFill>
            <a:ln w="9525">
              <a:solidFill>
                <a:schemeClr val="bg1"/>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Seksuele </a:t>
              </a:r>
            </a:p>
            <a:p>
              <a:pPr algn="ctr">
                <a:defRPr/>
              </a:pPr>
              <a:r>
                <a:rPr lang="nl-NL" sz="375"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Ontwik</a:t>
              </a:r>
              <a:endPar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endParaRPr>
            </a:p>
            <a:p>
              <a:pPr algn="ctr">
                <a:defRPr/>
              </a:pPr>
              <a:r>
                <a:rPr lang="nl-NL" sz="375"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keling</a:t>
              </a:r>
              <a:endPar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endParaRPr>
            </a:p>
          </p:txBody>
        </p:sp>
        <p:sp>
          <p:nvSpPr>
            <p:cNvPr id="44" name="Tekstvak 43"/>
            <p:cNvSpPr txBox="1">
              <a:spLocks/>
            </p:cNvSpPr>
            <p:nvPr/>
          </p:nvSpPr>
          <p:spPr>
            <a:xfrm>
              <a:off x="3720859" y="6049364"/>
              <a:ext cx="576000" cy="360000"/>
            </a:xfrm>
            <a:prstGeom prst="ellipse">
              <a:avLst/>
            </a:prstGeom>
            <a:solidFill>
              <a:srgbClr val="DD1947"/>
            </a:solidFill>
            <a:ln w="9525">
              <a:solidFill>
                <a:schemeClr val="bg1"/>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Fysiek </a:t>
              </a:r>
            </a:p>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activiteit</a:t>
              </a:r>
            </a:p>
          </p:txBody>
        </p:sp>
        <p:sp>
          <p:nvSpPr>
            <p:cNvPr id="45" name="Tekstvak 44"/>
            <p:cNvSpPr txBox="1">
              <a:spLocks/>
            </p:cNvSpPr>
            <p:nvPr/>
          </p:nvSpPr>
          <p:spPr>
            <a:xfrm>
              <a:off x="4328269" y="5279884"/>
              <a:ext cx="576000" cy="360000"/>
            </a:xfrm>
            <a:prstGeom prst="ellipse">
              <a:avLst/>
            </a:prstGeom>
            <a:solidFill>
              <a:srgbClr val="DD1947"/>
            </a:solidFill>
            <a:ln w="9525">
              <a:solidFill>
                <a:schemeClr val="bg1"/>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Uitvoeren </a:t>
              </a:r>
            </a:p>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dagelijkse</a:t>
              </a:r>
            </a:p>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activiteiten</a:t>
              </a:r>
            </a:p>
          </p:txBody>
        </p:sp>
        <p:sp>
          <p:nvSpPr>
            <p:cNvPr id="46" name="Tekstvak 45"/>
            <p:cNvSpPr txBox="1">
              <a:spLocks/>
            </p:cNvSpPr>
            <p:nvPr/>
          </p:nvSpPr>
          <p:spPr>
            <a:xfrm>
              <a:off x="4948210" y="3742915"/>
              <a:ext cx="576000" cy="360000"/>
            </a:xfrm>
            <a:prstGeom prst="ellipse">
              <a:avLst/>
            </a:prstGeom>
            <a:solidFill>
              <a:srgbClr val="DD1947"/>
            </a:solidFill>
            <a:ln w="9525">
              <a:solidFill>
                <a:schemeClr val="bg1"/>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groei</a:t>
              </a:r>
            </a:p>
          </p:txBody>
        </p:sp>
        <p:sp>
          <p:nvSpPr>
            <p:cNvPr id="47" name="Tekstvak 46"/>
            <p:cNvSpPr txBox="1">
              <a:spLocks/>
            </p:cNvSpPr>
            <p:nvPr/>
          </p:nvSpPr>
          <p:spPr>
            <a:xfrm>
              <a:off x="2489919" y="5279884"/>
              <a:ext cx="576000" cy="360000"/>
            </a:xfrm>
            <a:prstGeom prst="ellipse">
              <a:avLst/>
            </a:prstGeom>
            <a:solidFill>
              <a:srgbClr val="DD1947"/>
            </a:solidFill>
            <a:ln w="9525">
              <a:solidFill>
                <a:schemeClr val="bg1"/>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Cognitieve </a:t>
              </a:r>
            </a:p>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ontwikkeling</a:t>
              </a:r>
            </a:p>
          </p:txBody>
        </p:sp>
        <p:sp>
          <p:nvSpPr>
            <p:cNvPr id="48" name="Tekstvak 47"/>
            <p:cNvSpPr txBox="1">
              <a:spLocks/>
            </p:cNvSpPr>
            <p:nvPr/>
          </p:nvSpPr>
          <p:spPr>
            <a:xfrm>
              <a:off x="4343889" y="3744968"/>
              <a:ext cx="576000" cy="360000"/>
            </a:xfrm>
            <a:prstGeom prst="ellipse">
              <a:avLst/>
            </a:prstGeom>
            <a:solidFill>
              <a:srgbClr val="DD1947"/>
            </a:solidFill>
            <a:ln w="9525">
              <a:solidFill>
                <a:schemeClr val="bg1"/>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Interactie</a:t>
              </a:r>
            </a:p>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Met ouders</a:t>
              </a:r>
            </a:p>
          </p:txBody>
        </p:sp>
        <p:sp>
          <p:nvSpPr>
            <p:cNvPr id="49" name="Tekstvak 48"/>
            <p:cNvSpPr txBox="1">
              <a:spLocks/>
            </p:cNvSpPr>
            <p:nvPr/>
          </p:nvSpPr>
          <p:spPr>
            <a:xfrm>
              <a:off x="4348375" y="4140856"/>
              <a:ext cx="576000" cy="360000"/>
            </a:xfrm>
            <a:prstGeom prst="ellipse">
              <a:avLst/>
            </a:prstGeom>
            <a:solidFill>
              <a:srgbClr val="DD1947"/>
            </a:solidFill>
            <a:ln w="9525">
              <a:solidFill>
                <a:schemeClr val="bg1"/>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communicatie</a:t>
              </a:r>
            </a:p>
          </p:txBody>
        </p:sp>
        <p:sp>
          <p:nvSpPr>
            <p:cNvPr id="50" name="Tekstvak 49"/>
            <p:cNvSpPr txBox="1">
              <a:spLocks/>
            </p:cNvSpPr>
            <p:nvPr/>
          </p:nvSpPr>
          <p:spPr>
            <a:xfrm>
              <a:off x="3729358" y="5276079"/>
              <a:ext cx="576000" cy="360000"/>
            </a:xfrm>
            <a:prstGeom prst="ellipse">
              <a:avLst/>
            </a:prstGeom>
            <a:solidFill>
              <a:srgbClr val="DD1947"/>
            </a:solidFill>
            <a:ln w="9525">
              <a:solidFill>
                <a:schemeClr val="bg1"/>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Familie </a:t>
              </a:r>
            </a:p>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cohesie</a:t>
              </a:r>
            </a:p>
          </p:txBody>
        </p:sp>
        <p:sp>
          <p:nvSpPr>
            <p:cNvPr id="51" name="Tekstvak 50"/>
            <p:cNvSpPr txBox="1">
              <a:spLocks/>
            </p:cNvSpPr>
            <p:nvPr/>
          </p:nvSpPr>
          <p:spPr>
            <a:xfrm>
              <a:off x="3090134" y="6047118"/>
              <a:ext cx="576000" cy="360000"/>
            </a:xfrm>
            <a:prstGeom prst="ellipse">
              <a:avLst/>
            </a:prstGeom>
            <a:solidFill>
              <a:srgbClr val="DD1947"/>
            </a:solidFill>
            <a:ln w="9525">
              <a:solidFill>
                <a:schemeClr val="bg1"/>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Self-esteem</a:t>
              </a: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 </a:t>
              </a:r>
            </a:p>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autonomie</a:t>
              </a:r>
            </a:p>
          </p:txBody>
        </p:sp>
        <p:sp>
          <p:nvSpPr>
            <p:cNvPr id="52" name="Tekstvak 51"/>
            <p:cNvSpPr txBox="1">
              <a:spLocks/>
            </p:cNvSpPr>
            <p:nvPr/>
          </p:nvSpPr>
          <p:spPr>
            <a:xfrm>
              <a:off x="3727127" y="4528408"/>
              <a:ext cx="576000" cy="360000"/>
            </a:xfrm>
            <a:prstGeom prst="ellipse">
              <a:avLst/>
            </a:prstGeom>
            <a:solidFill>
              <a:srgbClr val="DD1947"/>
            </a:solidFill>
            <a:ln w="9525">
              <a:solidFill>
                <a:schemeClr val="bg1"/>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verslaving</a:t>
              </a:r>
            </a:p>
          </p:txBody>
        </p:sp>
        <p:sp>
          <p:nvSpPr>
            <p:cNvPr id="53" name="Tekstvak 52">
              <a:extLst>
                <a:ext uri="{FF2B5EF4-FFF2-40B4-BE49-F238E27FC236}">
                  <a16:creationId xmlns:a16="http://schemas.microsoft.com/office/drawing/2014/main" id="{FCE1B6E8-7337-FB42-82BF-81C6AC4A553A}"/>
                </a:ext>
              </a:extLst>
            </p:cNvPr>
            <p:cNvSpPr txBox="1">
              <a:spLocks/>
            </p:cNvSpPr>
            <p:nvPr/>
          </p:nvSpPr>
          <p:spPr>
            <a:xfrm>
              <a:off x="3729024" y="3750344"/>
              <a:ext cx="576000" cy="360000"/>
            </a:xfrm>
            <a:prstGeom prst="ellipse">
              <a:avLst/>
            </a:prstGeom>
            <a:solidFill>
              <a:srgbClr val="DD1947"/>
            </a:solidFill>
            <a:ln w="9525">
              <a:solidFill>
                <a:schemeClr val="bg1"/>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Psychosociaal </a:t>
              </a:r>
            </a:p>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functioneren</a:t>
              </a:r>
            </a:p>
          </p:txBody>
        </p:sp>
      </p:grpSp>
      <p:grpSp>
        <p:nvGrpSpPr>
          <p:cNvPr id="5" name="Groep 4"/>
          <p:cNvGrpSpPr/>
          <p:nvPr/>
        </p:nvGrpSpPr>
        <p:grpSpPr>
          <a:xfrm>
            <a:off x="1234950" y="3681304"/>
            <a:ext cx="1404432" cy="2213585"/>
            <a:chOff x="1320513" y="3416162"/>
            <a:chExt cx="1872576" cy="2951447"/>
          </a:xfrm>
        </p:grpSpPr>
        <p:pic>
          <p:nvPicPr>
            <p:cNvPr id="1026" name="Picture 2" descr="ICHOM"/>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369234" y="3416162"/>
              <a:ext cx="841951" cy="238851"/>
            </a:xfrm>
            <a:prstGeom prst="rect">
              <a:avLst/>
            </a:prstGeom>
            <a:noFill/>
            <a:extLst>
              <a:ext uri="{909E8E84-426E-40DD-AFC4-6F175D3DCCD1}">
                <a14:hiddenFill xmlns:a14="http://schemas.microsoft.com/office/drawing/2010/main">
                  <a:solidFill>
                    <a:srgbClr val="FFFFFF"/>
                  </a:solidFill>
                </a14:hiddenFill>
              </a:ext>
            </a:extLst>
          </p:spPr>
        </p:pic>
        <p:sp>
          <p:nvSpPr>
            <p:cNvPr id="99" name="Tekstvak 98"/>
            <p:cNvSpPr txBox="1">
              <a:spLocks/>
            </p:cNvSpPr>
            <p:nvPr/>
          </p:nvSpPr>
          <p:spPr>
            <a:xfrm>
              <a:off x="2012220" y="5567593"/>
              <a:ext cx="576000" cy="360000"/>
            </a:xfrm>
            <a:prstGeom prst="ellipse">
              <a:avLst/>
            </a:prstGeom>
            <a:solidFill>
              <a:srgbClr val="92D050"/>
            </a:solidFill>
            <a:ln w="9525">
              <a:solidFill>
                <a:srgbClr val="92D050"/>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err="1">
                  <a:solidFill>
                    <a:schemeClr val="tx1"/>
                  </a:solidFill>
                  <a:latin typeface="Verdana" panose="020B0604030504040204" pitchFamily="34" charset="0"/>
                  <a:ea typeface="Verdana" panose="020B0604030504040204" pitchFamily="34" charset="0"/>
                  <a:cs typeface="Times New Roman" panose="02020603050405020304" pitchFamily="18" charset="0"/>
                </a:rPr>
                <a:t>Self</a:t>
              </a:r>
              <a:r>
                <a:rPr lang="nl-NL" sz="375" dirty="0">
                  <a:solidFill>
                    <a:schemeClr val="tx1"/>
                  </a:solidFill>
                  <a:latin typeface="Verdana" panose="020B0604030504040204" pitchFamily="34" charset="0"/>
                  <a:ea typeface="Verdana" panose="020B0604030504040204" pitchFamily="34" charset="0"/>
                  <a:cs typeface="Times New Roman" panose="02020603050405020304" pitchFamily="18" charset="0"/>
                </a:rPr>
                <a:t>-</a:t>
              </a:r>
            </a:p>
            <a:p>
              <a:pPr algn="ctr">
                <a:defRPr/>
              </a:pPr>
              <a:r>
                <a:rPr lang="nl-NL" sz="375" dirty="0" err="1">
                  <a:solidFill>
                    <a:schemeClr val="tx1"/>
                  </a:solidFill>
                  <a:latin typeface="Verdana" panose="020B0604030504040204" pitchFamily="34" charset="0"/>
                  <a:ea typeface="Verdana" panose="020B0604030504040204" pitchFamily="34" charset="0"/>
                  <a:cs typeface="Times New Roman" panose="02020603050405020304" pitchFamily="18" charset="0"/>
                </a:rPr>
                <a:t>efficacy</a:t>
              </a:r>
              <a:endParaRPr lang="nl-NL" sz="375" dirty="0">
                <a:solidFill>
                  <a:schemeClr val="tx1"/>
                </a:solidFill>
                <a:latin typeface="Verdana" panose="020B0604030504040204" pitchFamily="34" charset="0"/>
                <a:ea typeface="Verdana" panose="020B0604030504040204" pitchFamily="34" charset="0"/>
                <a:cs typeface="Times New Roman" panose="02020603050405020304" pitchFamily="18" charset="0"/>
              </a:endParaRPr>
            </a:p>
          </p:txBody>
        </p:sp>
        <p:sp>
          <p:nvSpPr>
            <p:cNvPr id="100" name="Tekstvak 99"/>
            <p:cNvSpPr txBox="1">
              <a:spLocks/>
            </p:cNvSpPr>
            <p:nvPr/>
          </p:nvSpPr>
          <p:spPr>
            <a:xfrm>
              <a:off x="1320513" y="3773038"/>
              <a:ext cx="576000" cy="360000"/>
            </a:xfrm>
            <a:prstGeom prst="ellipse">
              <a:avLst/>
            </a:prstGeom>
            <a:solidFill>
              <a:srgbClr val="92D050"/>
            </a:solidFill>
            <a:ln w="9525">
              <a:solidFill>
                <a:srgbClr val="92D050"/>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tx1"/>
                  </a:solidFill>
                  <a:latin typeface="Verdana" panose="020B0604030504040204" pitchFamily="34" charset="0"/>
                  <a:ea typeface="Verdana" panose="020B0604030504040204" pitchFamily="34" charset="0"/>
                  <a:cs typeface="Times New Roman" panose="02020603050405020304" pitchFamily="18" charset="0"/>
                </a:rPr>
                <a:t>Pijn</a:t>
              </a:r>
            </a:p>
          </p:txBody>
        </p:sp>
        <p:sp>
          <p:nvSpPr>
            <p:cNvPr id="101" name="Tekstvak 100"/>
            <p:cNvSpPr txBox="1">
              <a:spLocks/>
            </p:cNvSpPr>
            <p:nvPr/>
          </p:nvSpPr>
          <p:spPr>
            <a:xfrm>
              <a:off x="1968738" y="3757787"/>
              <a:ext cx="576000" cy="360000"/>
            </a:xfrm>
            <a:prstGeom prst="ellipse">
              <a:avLst/>
            </a:prstGeom>
            <a:solidFill>
              <a:srgbClr val="92D050"/>
            </a:solidFill>
            <a:ln w="9525">
              <a:solidFill>
                <a:srgbClr val="92D050"/>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tx1"/>
                  </a:solidFill>
                  <a:latin typeface="Verdana" panose="020B0604030504040204" pitchFamily="34" charset="0"/>
                  <a:ea typeface="Verdana" panose="020B0604030504040204" pitchFamily="34" charset="0"/>
                  <a:cs typeface="Times New Roman" panose="02020603050405020304" pitchFamily="18" charset="0"/>
                </a:rPr>
                <a:t>slaap</a:t>
              </a:r>
            </a:p>
          </p:txBody>
        </p:sp>
        <p:sp>
          <p:nvSpPr>
            <p:cNvPr id="102" name="Tekstvak 101"/>
            <p:cNvSpPr txBox="1">
              <a:spLocks/>
            </p:cNvSpPr>
            <p:nvPr/>
          </p:nvSpPr>
          <p:spPr>
            <a:xfrm>
              <a:off x="1948469" y="4210594"/>
              <a:ext cx="576000" cy="360000"/>
            </a:xfrm>
            <a:prstGeom prst="ellipse">
              <a:avLst/>
            </a:prstGeom>
            <a:solidFill>
              <a:srgbClr val="92D050"/>
            </a:solidFill>
            <a:ln w="9525">
              <a:solidFill>
                <a:srgbClr val="92D050"/>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tx1"/>
                  </a:solidFill>
                  <a:latin typeface="Verdana" panose="020B0604030504040204" pitchFamily="34" charset="0"/>
                  <a:ea typeface="Verdana" panose="020B0604030504040204" pitchFamily="34" charset="0"/>
                  <a:cs typeface="Times New Roman" panose="02020603050405020304" pitchFamily="18" charset="0"/>
                </a:rPr>
                <a:t>Cognitief </a:t>
              </a:r>
            </a:p>
            <a:p>
              <a:pPr algn="ctr">
                <a:defRPr/>
              </a:pPr>
              <a:r>
                <a:rPr lang="nl-NL" sz="375" dirty="0">
                  <a:solidFill>
                    <a:schemeClr val="tx1"/>
                  </a:solidFill>
                  <a:latin typeface="Verdana" panose="020B0604030504040204" pitchFamily="34" charset="0"/>
                  <a:ea typeface="Verdana" panose="020B0604030504040204" pitchFamily="34" charset="0"/>
                  <a:cs typeface="Times New Roman" panose="02020603050405020304" pitchFamily="18" charset="0"/>
                </a:rPr>
                <a:t>Functioneren: </a:t>
              </a:r>
            </a:p>
            <a:p>
              <a:pPr algn="ctr">
                <a:defRPr/>
              </a:pPr>
              <a:r>
                <a:rPr lang="nl-NL" sz="375" dirty="0">
                  <a:solidFill>
                    <a:schemeClr val="tx1"/>
                  </a:solidFill>
                  <a:latin typeface="Verdana" panose="020B0604030504040204" pitchFamily="34" charset="0"/>
                  <a:ea typeface="Verdana" panose="020B0604030504040204" pitchFamily="34" charset="0"/>
                  <a:cs typeface="Times New Roman" panose="02020603050405020304" pitchFamily="18" charset="0"/>
                </a:rPr>
                <a:t>intelligentie</a:t>
              </a:r>
            </a:p>
          </p:txBody>
        </p:sp>
        <p:sp>
          <p:nvSpPr>
            <p:cNvPr id="103" name="Tekstvak 102"/>
            <p:cNvSpPr txBox="1">
              <a:spLocks/>
            </p:cNvSpPr>
            <p:nvPr/>
          </p:nvSpPr>
          <p:spPr>
            <a:xfrm>
              <a:off x="2606551" y="4208900"/>
              <a:ext cx="576000" cy="360000"/>
            </a:xfrm>
            <a:prstGeom prst="ellipse">
              <a:avLst/>
            </a:prstGeom>
            <a:solidFill>
              <a:srgbClr val="92D050"/>
            </a:solidFill>
            <a:ln w="9525">
              <a:solidFill>
                <a:srgbClr val="92D050"/>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tx1"/>
                  </a:solidFill>
                  <a:latin typeface="Verdana" panose="020B0604030504040204" pitchFamily="34" charset="0"/>
                  <a:ea typeface="Verdana" panose="020B0604030504040204" pitchFamily="34" charset="0"/>
                  <a:cs typeface="Times New Roman" panose="02020603050405020304" pitchFamily="18" charset="0"/>
                </a:rPr>
                <a:t>Coping</a:t>
              </a:r>
            </a:p>
          </p:txBody>
        </p:sp>
        <p:sp>
          <p:nvSpPr>
            <p:cNvPr id="104" name="Tekstvak 103"/>
            <p:cNvSpPr txBox="1">
              <a:spLocks/>
            </p:cNvSpPr>
            <p:nvPr/>
          </p:nvSpPr>
          <p:spPr>
            <a:xfrm>
              <a:off x="1359028" y="4646563"/>
              <a:ext cx="576000" cy="360000"/>
            </a:xfrm>
            <a:prstGeom prst="ellipse">
              <a:avLst/>
            </a:prstGeom>
            <a:solidFill>
              <a:srgbClr val="92D050"/>
            </a:solidFill>
            <a:ln w="9525">
              <a:solidFill>
                <a:srgbClr val="92D050"/>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tx1"/>
                  </a:solidFill>
                  <a:latin typeface="Verdana" panose="020B0604030504040204" pitchFamily="34" charset="0"/>
                  <a:ea typeface="Verdana" panose="020B0604030504040204" pitchFamily="34" charset="0"/>
                  <a:cs typeface="Times New Roman" panose="02020603050405020304" pitchFamily="18" charset="0"/>
                </a:rPr>
                <a:t>Humeur</a:t>
              </a:r>
            </a:p>
          </p:txBody>
        </p:sp>
        <p:sp>
          <p:nvSpPr>
            <p:cNvPr id="105" name="Tekstvak 104"/>
            <p:cNvSpPr txBox="1">
              <a:spLocks/>
            </p:cNvSpPr>
            <p:nvPr/>
          </p:nvSpPr>
          <p:spPr>
            <a:xfrm>
              <a:off x="1348502" y="5082532"/>
              <a:ext cx="576000" cy="360000"/>
            </a:xfrm>
            <a:prstGeom prst="ellipse">
              <a:avLst/>
            </a:prstGeom>
            <a:solidFill>
              <a:srgbClr val="92D050"/>
            </a:solidFill>
            <a:ln w="9525">
              <a:solidFill>
                <a:srgbClr val="92D050"/>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tx1"/>
                  </a:solidFill>
                  <a:latin typeface="Verdana" panose="020B0604030504040204" pitchFamily="34" charset="0"/>
                  <a:ea typeface="Verdana" panose="020B0604030504040204" pitchFamily="34" charset="0"/>
                  <a:cs typeface="Times New Roman" panose="02020603050405020304" pitchFamily="18" charset="0"/>
                </a:rPr>
                <a:t>Mentale </a:t>
              </a:r>
            </a:p>
            <a:p>
              <a:pPr algn="ctr">
                <a:defRPr/>
              </a:pPr>
              <a:r>
                <a:rPr lang="nl-NL" sz="375" dirty="0">
                  <a:solidFill>
                    <a:schemeClr val="tx1"/>
                  </a:solidFill>
                  <a:latin typeface="Verdana" panose="020B0604030504040204" pitchFamily="34" charset="0"/>
                  <a:ea typeface="Verdana" panose="020B0604030504040204" pitchFamily="34" charset="0"/>
                  <a:cs typeface="Times New Roman" panose="02020603050405020304" pitchFamily="18" charset="0"/>
                </a:rPr>
                <a:t>gezondheid</a:t>
              </a:r>
            </a:p>
          </p:txBody>
        </p:sp>
        <p:sp>
          <p:nvSpPr>
            <p:cNvPr id="106" name="Tekstvak 105"/>
            <p:cNvSpPr txBox="1">
              <a:spLocks/>
            </p:cNvSpPr>
            <p:nvPr/>
          </p:nvSpPr>
          <p:spPr>
            <a:xfrm>
              <a:off x="1976544" y="4646563"/>
              <a:ext cx="576000" cy="360000"/>
            </a:xfrm>
            <a:prstGeom prst="ellipse">
              <a:avLst/>
            </a:prstGeom>
            <a:solidFill>
              <a:srgbClr val="92D050"/>
            </a:solidFill>
            <a:ln w="9525">
              <a:solidFill>
                <a:srgbClr val="92D050"/>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tx1"/>
                  </a:solidFill>
                  <a:latin typeface="Verdana" panose="020B0604030504040204" pitchFamily="34" charset="0"/>
                  <a:ea typeface="Verdana" panose="020B0604030504040204" pitchFamily="34" charset="0"/>
                  <a:cs typeface="Times New Roman" panose="02020603050405020304" pitchFamily="18" charset="0"/>
                </a:rPr>
                <a:t>Sociaal </a:t>
              </a:r>
            </a:p>
            <a:p>
              <a:pPr algn="ctr">
                <a:defRPr/>
              </a:pPr>
              <a:r>
                <a:rPr lang="nl-NL" sz="375" dirty="0">
                  <a:solidFill>
                    <a:schemeClr val="tx1"/>
                  </a:solidFill>
                  <a:latin typeface="Verdana" panose="020B0604030504040204" pitchFamily="34" charset="0"/>
                  <a:ea typeface="Verdana" panose="020B0604030504040204" pitchFamily="34" charset="0"/>
                  <a:cs typeface="Times New Roman" panose="02020603050405020304" pitchFamily="18" charset="0"/>
                </a:rPr>
                <a:t>functioneren</a:t>
              </a:r>
            </a:p>
          </p:txBody>
        </p:sp>
        <p:sp>
          <p:nvSpPr>
            <p:cNvPr id="107" name="Tekstvak 106"/>
            <p:cNvSpPr txBox="1">
              <a:spLocks/>
            </p:cNvSpPr>
            <p:nvPr/>
          </p:nvSpPr>
          <p:spPr>
            <a:xfrm>
              <a:off x="2599429" y="3742915"/>
              <a:ext cx="576000" cy="360000"/>
            </a:xfrm>
            <a:prstGeom prst="ellipse">
              <a:avLst/>
            </a:prstGeom>
            <a:solidFill>
              <a:srgbClr val="92D050"/>
            </a:solidFill>
            <a:ln w="9525">
              <a:solidFill>
                <a:srgbClr val="92D050"/>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tx1"/>
                  </a:solidFill>
                  <a:latin typeface="Verdana" panose="020B0604030504040204" pitchFamily="34" charset="0"/>
                  <a:ea typeface="Verdana" panose="020B0604030504040204" pitchFamily="34" charset="0"/>
                  <a:cs typeface="Times New Roman" panose="02020603050405020304" pitchFamily="18" charset="0"/>
                </a:rPr>
                <a:t>Kwaliteit van</a:t>
              </a:r>
            </a:p>
            <a:p>
              <a:pPr algn="ctr">
                <a:defRPr/>
              </a:pPr>
              <a:r>
                <a:rPr lang="nl-NL" sz="375" dirty="0">
                  <a:solidFill>
                    <a:schemeClr val="tx1"/>
                  </a:solidFill>
                  <a:latin typeface="Verdana" panose="020B0604030504040204" pitchFamily="34" charset="0"/>
                  <a:ea typeface="Verdana" panose="020B0604030504040204" pitchFamily="34" charset="0"/>
                  <a:cs typeface="Times New Roman" panose="02020603050405020304" pitchFamily="18" charset="0"/>
                </a:rPr>
                <a:t>leven</a:t>
              </a:r>
            </a:p>
          </p:txBody>
        </p:sp>
        <p:sp>
          <p:nvSpPr>
            <p:cNvPr id="108" name="Tekstvak 107"/>
            <p:cNvSpPr txBox="1">
              <a:spLocks/>
            </p:cNvSpPr>
            <p:nvPr/>
          </p:nvSpPr>
          <p:spPr>
            <a:xfrm>
              <a:off x="1336049" y="4210594"/>
              <a:ext cx="576000" cy="360000"/>
            </a:xfrm>
            <a:prstGeom prst="ellipse">
              <a:avLst/>
            </a:prstGeom>
            <a:solidFill>
              <a:srgbClr val="92D050"/>
            </a:solidFill>
            <a:ln w="9525">
              <a:solidFill>
                <a:srgbClr val="92D050"/>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tx1"/>
                  </a:solidFill>
                  <a:latin typeface="Verdana" panose="020B0604030504040204" pitchFamily="34" charset="0"/>
                  <a:ea typeface="Verdana" panose="020B0604030504040204" pitchFamily="34" charset="0"/>
                  <a:cs typeface="Times New Roman" panose="02020603050405020304" pitchFamily="18" charset="0"/>
                </a:rPr>
                <a:t>Fysiek </a:t>
              </a:r>
            </a:p>
            <a:p>
              <a:pPr algn="ctr">
                <a:defRPr/>
              </a:pPr>
              <a:r>
                <a:rPr lang="nl-NL" sz="375" dirty="0">
                  <a:solidFill>
                    <a:schemeClr val="tx1"/>
                  </a:solidFill>
                  <a:latin typeface="Verdana" panose="020B0604030504040204" pitchFamily="34" charset="0"/>
                  <a:ea typeface="Verdana" panose="020B0604030504040204" pitchFamily="34" charset="0"/>
                  <a:cs typeface="Times New Roman" panose="02020603050405020304" pitchFamily="18" charset="0"/>
                </a:rPr>
                <a:t>functioneren</a:t>
              </a:r>
            </a:p>
            <a:p>
              <a:pPr algn="ctr">
                <a:defRPr/>
              </a:pPr>
              <a:r>
                <a:rPr lang="nl-NL" sz="375" dirty="0">
                  <a:solidFill>
                    <a:schemeClr val="tx1"/>
                  </a:solidFill>
                  <a:latin typeface="Verdana" panose="020B0604030504040204" pitchFamily="34" charset="0"/>
                  <a:ea typeface="Verdana" panose="020B0604030504040204" pitchFamily="34" charset="0"/>
                  <a:cs typeface="Times New Roman" panose="02020603050405020304" pitchFamily="18" charset="0"/>
                </a:rPr>
                <a:t>Mobiliteit</a:t>
              </a:r>
            </a:p>
          </p:txBody>
        </p:sp>
        <p:sp>
          <p:nvSpPr>
            <p:cNvPr id="109" name="Tekstvak 108"/>
            <p:cNvSpPr txBox="1">
              <a:spLocks/>
            </p:cNvSpPr>
            <p:nvPr/>
          </p:nvSpPr>
          <p:spPr>
            <a:xfrm>
              <a:off x="2596791" y="5099370"/>
              <a:ext cx="576000" cy="360000"/>
            </a:xfrm>
            <a:prstGeom prst="ellipse">
              <a:avLst/>
            </a:prstGeom>
            <a:solidFill>
              <a:srgbClr val="92D050"/>
            </a:solidFill>
            <a:ln w="9525">
              <a:solidFill>
                <a:srgbClr val="92D050"/>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tx1"/>
                  </a:solidFill>
                  <a:latin typeface="Verdana" panose="020B0604030504040204" pitchFamily="34" charset="0"/>
                  <a:ea typeface="Verdana" panose="020B0604030504040204" pitchFamily="34" charset="0"/>
                  <a:cs typeface="Times New Roman" panose="02020603050405020304" pitchFamily="18" charset="0"/>
                </a:rPr>
                <a:t>Zelf</a:t>
              </a:r>
            </a:p>
            <a:p>
              <a:pPr algn="ctr">
                <a:defRPr/>
              </a:pPr>
              <a:r>
                <a:rPr lang="nl-NL" sz="375" dirty="0">
                  <a:solidFill>
                    <a:schemeClr val="tx1"/>
                  </a:solidFill>
                  <a:latin typeface="Verdana" panose="020B0604030504040204" pitchFamily="34" charset="0"/>
                  <a:ea typeface="Verdana" panose="020B0604030504040204" pitchFamily="34" charset="0"/>
                  <a:cs typeface="Times New Roman" panose="02020603050405020304" pitchFamily="18" charset="0"/>
                </a:rPr>
                <a:t>vertrouwen</a:t>
              </a:r>
            </a:p>
          </p:txBody>
        </p:sp>
        <p:sp>
          <p:nvSpPr>
            <p:cNvPr id="110" name="Tekstvak 109"/>
            <p:cNvSpPr txBox="1">
              <a:spLocks/>
            </p:cNvSpPr>
            <p:nvPr/>
          </p:nvSpPr>
          <p:spPr>
            <a:xfrm>
              <a:off x="2617089" y="4659032"/>
              <a:ext cx="576000" cy="360000"/>
            </a:xfrm>
            <a:prstGeom prst="ellipse">
              <a:avLst/>
            </a:prstGeom>
            <a:solidFill>
              <a:srgbClr val="92D050"/>
            </a:solidFill>
            <a:ln w="9525">
              <a:solidFill>
                <a:srgbClr val="92D050"/>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tx1"/>
                  </a:solidFill>
                  <a:latin typeface="Verdana" panose="020B0604030504040204" pitchFamily="34" charset="0"/>
                  <a:ea typeface="Verdana" panose="020B0604030504040204" pitchFamily="34" charset="0"/>
                  <a:cs typeface="Times New Roman" panose="02020603050405020304" pitchFamily="18" charset="0"/>
                </a:rPr>
                <a:t>Communicatie</a:t>
              </a:r>
            </a:p>
          </p:txBody>
        </p:sp>
        <p:sp>
          <p:nvSpPr>
            <p:cNvPr id="111" name="Tekstvak 110"/>
            <p:cNvSpPr txBox="1">
              <a:spLocks/>
            </p:cNvSpPr>
            <p:nvPr/>
          </p:nvSpPr>
          <p:spPr>
            <a:xfrm>
              <a:off x="1983669" y="5099370"/>
              <a:ext cx="576000" cy="360000"/>
            </a:xfrm>
            <a:prstGeom prst="ellipse">
              <a:avLst/>
            </a:prstGeom>
            <a:solidFill>
              <a:srgbClr val="92D050"/>
            </a:solidFill>
            <a:ln w="9525">
              <a:solidFill>
                <a:srgbClr val="92D050"/>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tx1"/>
                  </a:solidFill>
                  <a:latin typeface="Verdana" panose="020B0604030504040204" pitchFamily="34" charset="0"/>
                  <a:ea typeface="Verdana" panose="020B0604030504040204" pitchFamily="34" charset="0"/>
                  <a:cs typeface="Times New Roman" panose="02020603050405020304" pitchFamily="18" charset="0"/>
                </a:rPr>
                <a:t>Gehoor</a:t>
              </a:r>
            </a:p>
          </p:txBody>
        </p:sp>
        <p:sp>
          <p:nvSpPr>
            <p:cNvPr id="112" name="Tekstvak 111"/>
            <p:cNvSpPr txBox="1">
              <a:spLocks/>
            </p:cNvSpPr>
            <p:nvPr/>
          </p:nvSpPr>
          <p:spPr>
            <a:xfrm>
              <a:off x="1359028" y="5535157"/>
              <a:ext cx="576000" cy="360000"/>
            </a:xfrm>
            <a:prstGeom prst="ellipse">
              <a:avLst/>
            </a:prstGeom>
            <a:solidFill>
              <a:srgbClr val="92D050"/>
            </a:solidFill>
            <a:ln w="9525">
              <a:solidFill>
                <a:srgbClr val="92D050"/>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tx1"/>
                  </a:solidFill>
                  <a:latin typeface="Verdana" panose="020B0604030504040204" pitchFamily="34" charset="0"/>
                  <a:ea typeface="Verdana" panose="020B0604030504040204" pitchFamily="34" charset="0"/>
                  <a:cs typeface="Times New Roman" panose="02020603050405020304" pitchFamily="18" charset="0"/>
                </a:rPr>
                <a:t>Seksuele </a:t>
              </a:r>
            </a:p>
            <a:p>
              <a:pPr algn="ctr">
                <a:defRPr/>
              </a:pPr>
              <a:r>
                <a:rPr lang="nl-NL" sz="375" dirty="0">
                  <a:solidFill>
                    <a:schemeClr val="tx1"/>
                  </a:solidFill>
                  <a:latin typeface="Verdana" panose="020B0604030504040204" pitchFamily="34" charset="0"/>
                  <a:ea typeface="Verdana" panose="020B0604030504040204" pitchFamily="34" charset="0"/>
                  <a:cs typeface="Times New Roman" panose="02020603050405020304" pitchFamily="18" charset="0"/>
                </a:rPr>
                <a:t>gezondheid</a:t>
              </a:r>
            </a:p>
          </p:txBody>
        </p:sp>
        <p:sp>
          <p:nvSpPr>
            <p:cNvPr id="113" name="Tekstvak 112"/>
            <p:cNvSpPr txBox="1">
              <a:spLocks/>
            </p:cNvSpPr>
            <p:nvPr/>
          </p:nvSpPr>
          <p:spPr>
            <a:xfrm>
              <a:off x="1373621" y="5987782"/>
              <a:ext cx="576000" cy="360000"/>
            </a:xfrm>
            <a:prstGeom prst="ellipse">
              <a:avLst/>
            </a:prstGeom>
            <a:solidFill>
              <a:srgbClr val="92D050"/>
            </a:solidFill>
            <a:ln w="9525">
              <a:solidFill>
                <a:srgbClr val="92D050"/>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tx1"/>
                  </a:solidFill>
                  <a:latin typeface="Verdana" panose="020B0604030504040204" pitchFamily="34" charset="0"/>
                  <a:ea typeface="Verdana" panose="020B0604030504040204" pitchFamily="34" charset="0"/>
                  <a:cs typeface="Times New Roman" panose="02020603050405020304" pitchFamily="18" charset="0"/>
                </a:rPr>
                <a:t>Eten </a:t>
              </a:r>
            </a:p>
          </p:txBody>
        </p:sp>
        <p:sp>
          <p:nvSpPr>
            <p:cNvPr id="114" name="Tekstvak 113"/>
            <p:cNvSpPr txBox="1">
              <a:spLocks/>
            </p:cNvSpPr>
            <p:nvPr/>
          </p:nvSpPr>
          <p:spPr>
            <a:xfrm>
              <a:off x="2012220" y="6007609"/>
              <a:ext cx="576000" cy="360000"/>
            </a:xfrm>
            <a:prstGeom prst="ellipse">
              <a:avLst/>
            </a:prstGeom>
            <a:solidFill>
              <a:srgbClr val="92D050"/>
            </a:solidFill>
            <a:ln w="9525">
              <a:solidFill>
                <a:srgbClr val="92D050"/>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tx1"/>
                  </a:solidFill>
                  <a:latin typeface="Verdana" panose="020B0604030504040204" pitchFamily="34" charset="0"/>
                  <a:ea typeface="Verdana" panose="020B0604030504040204" pitchFamily="34" charset="0"/>
                  <a:cs typeface="Times New Roman" panose="02020603050405020304" pitchFamily="18" charset="0"/>
                </a:rPr>
                <a:t>Fitness</a:t>
              </a:r>
            </a:p>
          </p:txBody>
        </p:sp>
      </p:grpSp>
      <p:grpSp>
        <p:nvGrpSpPr>
          <p:cNvPr id="6" name="Groep 5"/>
          <p:cNvGrpSpPr/>
          <p:nvPr/>
        </p:nvGrpSpPr>
        <p:grpSpPr>
          <a:xfrm>
            <a:off x="237664" y="3700355"/>
            <a:ext cx="954527" cy="2172452"/>
            <a:chOff x="92344" y="3566092"/>
            <a:chExt cx="1272703" cy="2896603"/>
          </a:xfrm>
        </p:grpSpPr>
        <p:pic>
          <p:nvPicPr>
            <p:cNvPr id="21" name="Afbeelding 225">
              <a:extLst>
                <a:ext uri="{FF2B5EF4-FFF2-40B4-BE49-F238E27FC236}">
                  <a16:creationId xmlns:a16="http://schemas.microsoft.com/office/drawing/2014/main" id="{0A17F87D-5EAD-41AD-BC7E-93E84B9E9C06}"/>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4759" y="3566092"/>
              <a:ext cx="502893" cy="322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 name="Tekstvak 115"/>
            <p:cNvSpPr txBox="1">
              <a:spLocks/>
            </p:cNvSpPr>
            <p:nvPr/>
          </p:nvSpPr>
          <p:spPr>
            <a:xfrm>
              <a:off x="763903" y="3916203"/>
              <a:ext cx="576000" cy="360000"/>
            </a:xfrm>
            <a:prstGeom prst="ellipse">
              <a:avLst/>
            </a:prstGeom>
            <a:solidFill>
              <a:srgbClr val="2AB1B1"/>
            </a:solidFill>
            <a:ln w="9525">
              <a:solidFill>
                <a:srgbClr val="2AB1B1"/>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tx1"/>
                  </a:solidFill>
                  <a:latin typeface="Verdana" panose="020B0604030504040204" pitchFamily="34" charset="0"/>
                  <a:ea typeface="Verdana" panose="020B0604030504040204" pitchFamily="34" charset="0"/>
                  <a:cs typeface="Times New Roman" panose="02020603050405020304" pitchFamily="18" charset="0"/>
                </a:rPr>
                <a:t>Vermoeidheid</a:t>
              </a:r>
            </a:p>
          </p:txBody>
        </p:sp>
        <p:sp>
          <p:nvSpPr>
            <p:cNvPr id="117" name="Tekstvak 116"/>
            <p:cNvSpPr txBox="1">
              <a:spLocks/>
            </p:cNvSpPr>
            <p:nvPr/>
          </p:nvSpPr>
          <p:spPr>
            <a:xfrm>
              <a:off x="92344" y="3918337"/>
              <a:ext cx="576000" cy="360000"/>
            </a:xfrm>
            <a:prstGeom prst="ellipse">
              <a:avLst/>
            </a:prstGeom>
            <a:solidFill>
              <a:srgbClr val="2AB1B1"/>
            </a:solidFill>
            <a:ln w="9525">
              <a:solidFill>
                <a:srgbClr val="2AB1B1"/>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tx1"/>
                  </a:solidFill>
                  <a:latin typeface="Verdana" panose="020B0604030504040204" pitchFamily="34" charset="0"/>
                  <a:ea typeface="Verdana" panose="020B0604030504040204" pitchFamily="34" charset="0"/>
                  <a:cs typeface="Times New Roman" panose="02020603050405020304" pitchFamily="18" charset="0"/>
                </a:rPr>
                <a:t>Pijn</a:t>
              </a:r>
            </a:p>
          </p:txBody>
        </p:sp>
        <p:sp>
          <p:nvSpPr>
            <p:cNvPr id="118" name="Tekstvak 117"/>
            <p:cNvSpPr txBox="1">
              <a:spLocks/>
            </p:cNvSpPr>
            <p:nvPr/>
          </p:nvSpPr>
          <p:spPr>
            <a:xfrm>
              <a:off x="789047" y="4367316"/>
              <a:ext cx="576000" cy="360000"/>
            </a:xfrm>
            <a:prstGeom prst="ellipse">
              <a:avLst/>
            </a:prstGeom>
            <a:solidFill>
              <a:srgbClr val="2AB1B1"/>
            </a:solidFill>
            <a:ln w="9525">
              <a:solidFill>
                <a:srgbClr val="2AB1B1"/>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tx1"/>
                  </a:solidFill>
                  <a:latin typeface="Verdana" panose="020B0604030504040204" pitchFamily="34" charset="0"/>
                  <a:ea typeface="Verdana" panose="020B0604030504040204" pitchFamily="34" charset="0"/>
                  <a:cs typeface="Times New Roman" panose="02020603050405020304" pitchFamily="18" charset="0"/>
                </a:rPr>
                <a:t>slaap</a:t>
              </a:r>
            </a:p>
          </p:txBody>
        </p:sp>
        <p:sp>
          <p:nvSpPr>
            <p:cNvPr id="123" name="Tekstvak 122"/>
            <p:cNvSpPr txBox="1">
              <a:spLocks/>
            </p:cNvSpPr>
            <p:nvPr/>
          </p:nvSpPr>
          <p:spPr>
            <a:xfrm>
              <a:off x="775910" y="5220759"/>
              <a:ext cx="576000" cy="360000"/>
            </a:xfrm>
            <a:prstGeom prst="ellipse">
              <a:avLst/>
            </a:prstGeom>
            <a:solidFill>
              <a:srgbClr val="2AB1B1"/>
            </a:solidFill>
            <a:ln w="9525">
              <a:solidFill>
                <a:srgbClr val="2AB1B1"/>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tx1"/>
                  </a:solidFill>
                  <a:latin typeface="Verdana" panose="020B0604030504040204" pitchFamily="34" charset="0"/>
                  <a:ea typeface="Verdana" panose="020B0604030504040204" pitchFamily="34" charset="0"/>
                  <a:cs typeface="Times New Roman" panose="02020603050405020304" pitchFamily="18" charset="0"/>
                </a:rPr>
                <a:t>Angst</a:t>
              </a:r>
            </a:p>
          </p:txBody>
        </p:sp>
        <p:sp>
          <p:nvSpPr>
            <p:cNvPr id="124" name="Tekstvak 123"/>
            <p:cNvSpPr txBox="1">
              <a:spLocks/>
            </p:cNvSpPr>
            <p:nvPr/>
          </p:nvSpPr>
          <p:spPr>
            <a:xfrm>
              <a:off x="763903" y="5650068"/>
              <a:ext cx="576000" cy="360000"/>
            </a:xfrm>
            <a:prstGeom prst="ellipse">
              <a:avLst/>
            </a:prstGeom>
            <a:solidFill>
              <a:srgbClr val="2AB1B1"/>
            </a:solidFill>
            <a:ln w="9525">
              <a:solidFill>
                <a:srgbClr val="2AB1B1"/>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tx1"/>
                  </a:solidFill>
                  <a:latin typeface="Verdana" panose="020B0604030504040204" pitchFamily="34" charset="0"/>
                  <a:ea typeface="Verdana" panose="020B0604030504040204" pitchFamily="34" charset="0"/>
                  <a:cs typeface="Times New Roman" panose="02020603050405020304" pitchFamily="18" charset="0"/>
                </a:rPr>
                <a:t>Uitvoeren van </a:t>
              </a:r>
            </a:p>
            <a:p>
              <a:pPr algn="ctr">
                <a:defRPr/>
              </a:pPr>
              <a:r>
                <a:rPr lang="nl-NL" sz="375" dirty="0">
                  <a:solidFill>
                    <a:schemeClr val="tx1"/>
                  </a:solidFill>
                  <a:latin typeface="Verdana" panose="020B0604030504040204" pitchFamily="34" charset="0"/>
                  <a:ea typeface="Verdana" panose="020B0604030504040204" pitchFamily="34" charset="0"/>
                  <a:cs typeface="Times New Roman" panose="02020603050405020304" pitchFamily="18" charset="0"/>
                </a:rPr>
                <a:t>sociale</a:t>
              </a:r>
            </a:p>
            <a:p>
              <a:pPr algn="ctr">
                <a:defRPr/>
              </a:pPr>
              <a:r>
                <a:rPr lang="nl-NL" sz="375" dirty="0">
                  <a:solidFill>
                    <a:schemeClr val="tx1"/>
                  </a:solidFill>
                  <a:latin typeface="Verdana" panose="020B0604030504040204" pitchFamily="34" charset="0"/>
                  <a:ea typeface="Verdana" panose="020B0604030504040204" pitchFamily="34" charset="0"/>
                  <a:cs typeface="Times New Roman" panose="02020603050405020304" pitchFamily="18" charset="0"/>
                </a:rPr>
                <a:t> activiteiten</a:t>
              </a:r>
            </a:p>
          </p:txBody>
        </p:sp>
        <p:sp>
          <p:nvSpPr>
            <p:cNvPr id="125" name="Tekstvak 124"/>
            <p:cNvSpPr txBox="1">
              <a:spLocks/>
            </p:cNvSpPr>
            <p:nvPr/>
          </p:nvSpPr>
          <p:spPr>
            <a:xfrm>
              <a:off x="96775" y="4778554"/>
              <a:ext cx="576000" cy="360000"/>
            </a:xfrm>
            <a:prstGeom prst="ellipse">
              <a:avLst/>
            </a:prstGeom>
            <a:solidFill>
              <a:srgbClr val="2AB1B1"/>
            </a:solidFill>
            <a:ln w="9525">
              <a:solidFill>
                <a:srgbClr val="2AB1B1"/>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tx1"/>
                  </a:solidFill>
                  <a:latin typeface="Verdana" panose="020B0604030504040204" pitchFamily="34" charset="0"/>
                  <a:ea typeface="Verdana" panose="020B0604030504040204" pitchFamily="34" charset="0"/>
                  <a:cs typeface="Times New Roman" panose="02020603050405020304" pitchFamily="18" charset="0"/>
                </a:rPr>
                <a:t>Depressie</a:t>
              </a:r>
            </a:p>
          </p:txBody>
        </p:sp>
        <p:sp>
          <p:nvSpPr>
            <p:cNvPr id="127" name="Tekstvak 126"/>
            <p:cNvSpPr txBox="1">
              <a:spLocks/>
            </p:cNvSpPr>
            <p:nvPr/>
          </p:nvSpPr>
          <p:spPr>
            <a:xfrm>
              <a:off x="115241" y="5216511"/>
              <a:ext cx="576000" cy="360000"/>
            </a:xfrm>
            <a:prstGeom prst="ellipse">
              <a:avLst/>
            </a:prstGeom>
            <a:solidFill>
              <a:srgbClr val="2AB1B1"/>
            </a:solidFill>
            <a:ln w="9525">
              <a:solidFill>
                <a:srgbClr val="2AB1B1"/>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tx1"/>
                  </a:solidFill>
                  <a:latin typeface="Verdana" panose="020B0604030504040204" pitchFamily="34" charset="0"/>
                  <a:ea typeface="Verdana" panose="020B0604030504040204" pitchFamily="34" charset="0"/>
                  <a:cs typeface="Times New Roman" panose="02020603050405020304" pitchFamily="18" charset="0"/>
                </a:rPr>
                <a:t>Problemen </a:t>
              </a:r>
            </a:p>
            <a:p>
              <a:pPr algn="ctr">
                <a:defRPr/>
              </a:pPr>
              <a:r>
                <a:rPr lang="nl-NL" sz="375" dirty="0">
                  <a:solidFill>
                    <a:schemeClr val="tx1"/>
                  </a:solidFill>
                  <a:latin typeface="Verdana" panose="020B0604030504040204" pitchFamily="34" charset="0"/>
                  <a:ea typeface="Verdana" panose="020B0604030504040204" pitchFamily="34" charset="0"/>
                  <a:cs typeface="Times New Roman" panose="02020603050405020304" pitchFamily="18" charset="0"/>
                </a:rPr>
                <a:t>oplossen</a:t>
              </a:r>
            </a:p>
          </p:txBody>
        </p:sp>
        <p:sp>
          <p:nvSpPr>
            <p:cNvPr id="128" name="Tekstvak 127"/>
            <p:cNvSpPr txBox="1">
              <a:spLocks/>
            </p:cNvSpPr>
            <p:nvPr/>
          </p:nvSpPr>
          <p:spPr>
            <a:xfrm>
              <a:off x="115241" y="4340329"/>
              <a:ext cx="576000" cy="360000"/>
            </a:xfrm>
            <a:prstGeom prst="ellipse">
              <a:avLst/>
            </a:prstGeom>
            <a:solidFill>
              <a:srgbClr val="2AB1B1"/>
            </a:solidFill>
            <a:ln w="9525">
              <a:solidFill>
                <a:srgbClr val="2AB1B1"/>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tx1"/>
                  </a:solidFill>
                  <a:latin typeface="Verdana" panose="020B0604030504040204" pitchFamily="34" charset="0"/>
                  <a:ea typeface="Verdana" panose="020B0604030504040204" pitchFamily="34" charset="0"/>
                  <a:cs typeface="Times New Roman" panose="02020603050405020304" pitchFamily="18" charset="0"/>
                </a:rPr>
                <a:t>Uitvoeren van </a:t>
              </a:r>
            </a:p>
            <a:p>
              <a:pPr algn="ctr">
                <a:defRPr/>
              </a:pPr>
              <a:r>
                <a:rPr lang="nl-NL" sz="375" dirty="0">
                  <a:solidFill>
                    <a:schemeClr val="tx1"/>
                  </a:solidFill>
                  <a:latin typeface="Verdana" panose="020B0604030504040204" pitchFamily="34" charset="0"/>
                  <a:ea typeface="Verdana" panose="020B0604030504040204" pitchFamily="34" charset="0"/>
                  <a:cs typeface="Times New Roman" panose="02020603050405020304" pitchFamily="18" charset="0"/>
                </a:rPr>
                <a:t>dagelijkse </a:t>
              </a:r>
            </a:p>
            <a:p>
              <a:pPr algn="ctr">
                <a:defRPr/>
              </a:pPr>
              <a:r>
                <a:rPr lang="nl-NL" sz="375" dirty="0">
                  <a:solidFill>
                    <a:schemeClr val="tx1"/>
                  </a:solidFill>
                  <a:latin typeface="Verdana" panose="020B0604030504040204" pitchFamily="34" charset="0"/>
                  <a:ea typeface="Verdana" panose="020B0604030504040204" pitchFamily="34" charset="0"/>
                  <a:cs typeface="Times New Roman" panose="02020603050405020304" pitchFamily="18" charset="0"/>
                </a:rPr>
                <a:t>activiteiten</a:t>
              </a:r>
            </a:p>
          </p:txBody>
        </p:sp>
        <p:sp>
          <p:nvSpPr>
            <p:cNvPr id="129" name="Tekstvak 128"/>
            <p:cNvSpPr txBox="1">
              <a:spLocks/>
            </p:cNvSpPr>
            <p:nvPr/>
          </p:nvSpPr>
          <p:spPr>
            <a:xfrm>
              <a:off x="763903" y="4782523"/>
              <a:ext cx="576000" cy="360000"/>
            </a:xfrm>
            <a:prstGeom prst="ellipse">
              <a:avLst/>
            </a:prstGeom>
            <a:solidFill>
              <a:srgbClr val="2AB1B1"/>
            </a:solidFill>
            <a:ln w="9525">
              <a:solidFill>
                <a:srgbClr val="2AB1B1"/>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tx1"/>
                  </a:solidFill>
                  <a:latin typeface="Verdana" panose="020B0604030504040204" pitchFamily="34" charset="0"/>
                  <a:ea typeface="Verdana" panose="020B0604030504040204" pitchFamily="34" charset="0"/>
                  <a:cs typeface="Times New Roman" panose="02020603050405020304" pitchFamily="18" charset="0"/>
                </a:rPr>
                <a:t>Cognitie</a:t>
              </a:r>
            </a:p>
          </p:txBody>
        </p:sp>
        <p:sp>
          <p:nvSpPr>
            <p:cNvPr id="130" name="Tekstvak 129"/>
            <p:cNvSpPr txBox="1">
              <a:spLocks/>
            </p:cNvSpPr>
            <p:nvPr/>
          </p:nvSpPr>
          <p:spPr>
            <a:xfrm>
              <a:off x="115241" y="5662764"/>
              <a:ext cx="576000" cy="360000"/>
            </a:xfrm>
            <a:prstGeom prst="ellipse">
              <a:avLst/>
            </a:prstGeom>
            <a:solidFill>
              <a:srgbClr val="2AB1B1"/>
            </a:solidFill>
            <a:ln w="9525">
              <a:solidFill>
                <a:srgbClr val="2AB1B1"/>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tx1"/>
                  </a:solidFill>
                  <a:latin typeface="Verdana" panose="020B0604030504040204" pitchFamily="34" charset="0"/>
                  <a:ea typeface="Verdana" panose="020B0604030504040204" pitchFamily="34" charset="0"/>
                  <a:cs typeface="Times New Roman" panose="02020603050405020304" pitchFamily="18" charset="0"/>
                </a:rPr>
                <a:t>Uitvoeren van </a:t>
              </a:r>
            </a:p>
            <a:p>
              <a:pPr algn="ctr">
                <a:defRPr/>
              </a:pPr>
              <a:r>
                <a:rPr lang="nl-NL" sz="375" dirty="0">
                  <a:solidFill>
                    <a:schemeClr val="tx1"/>
                  </a:solidFill>
                  <a:latin typeface="Verdana" panose="020B0604030504040204" pitchFamily="34" charset="0"/>
                  <a:ea typeface="Verdana" panose="020B0604030504040204" pitchFamily="34" charset="0"/>
                  <a:cs typeface="Times New Roman" panose="02020603050405020304" pitchFamily="18" charset="0"/>
                </a:rPr>
                <a:t>Sociale rollen </a:t>
              </a:r>
            </a:p>
          </p:txBody>
        </p:sp>
        <p:sp>
          <p:nvSpPr>
            <p:cNvPr id="131" name="Tekstvak 130"/>
            <p:cNvSpPr txBox="1">
              <a:spLocks/>
            </p:cNvSpPr>
            <p:nvPr/>
          </p:nvSpPr>
          <p:spPr>
            <a:xfrm>
              <a:off x="130420" y="6102695"/>
              <a:ext cx="576000" cy="360000"/>
            </a:xfrm>
            <a:prstGeom prst="ellipse">
              <a:avLst/>
            </a:prstGeom>
            <a:solidFill>
              <a:srgbClr val="2AB1B1"/>
            </a:solidFill>
            <a:ln w="9525">
              <a:solidFill>
                <a:srgbClr val="2AB1B1"/>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tx1"/>
                  </a:solidFill>
                  <a:latin typeface="Verdana" panose="020B0604030504040204" pitchFamily="34" charset="0"/>
                  <a:ea typeface="Verdana" panose="020B0604030504040204" pitchFamily="34" charset="0"/>
                  <a:cs typeface="Times New Roman" panose="02020603050405020304" pitchFamily="18" charset="0"/>
                </a:rPr>
                <a:t>Ervaren </a:t>
              </a:r>
            </a:p>
            <a:p>
              <a:pPr algn="ctr">
                <a:defRPr/>
              </a:pPr>
              <a:r>
                <a:rPr lang="nl-NL" sz="375" dirty="0">
                  <a:solidFill>
                    <a:schemeClr val="tx1"/>
                  </a:solidFill>
                  <a:latin typeface="Verdana" panose="020B0604030504040204" pitchFamily="34" charset="0"/>
                  <a:ea typeface="Verdana" panose="020B0604030504040204" pitchFamily="34" charset="0"/>
                  <a:cs typeface="Times New Roman" panose="02020603050405020304" pitchFamily="18" charset="0"/>
                </a:rPr>
                <a:t>gezondheid</a:t>
              </a:r>
            </a:p>
          </p:txBody>
        </p:sp>
        <p:sp>
          <p:nvSpPr>
            <p:cNvPr id="132" name="Tekstvak 131"/>
            <p:cNvSpPr txBox="1">
              <a:spLocks/>
            </p:cNvSpPr>
            <p:nvPr/>
          </p:nvSpPr>
          <p:spPr>
            <a:xfrm>
              <a:off x="771957" y="6101694"/>
              <a:ext cx="576000" cy="360000"/>
            </a:xfrm>
            <a:prstGeom prst="ellipse">
              <a:avLst/>
            </a:prstGeom>
            <a:solidFill>
              <a:srgbClr val="2AB1B1"/>
            </a:solidFill>
            <a:ln w="9525">
              <a:solidFill>
                <a:srgbClr val="2AB1B1"/>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tx1"/>
                  </a:solidFill>
                  <a:latin typeface="Verdana" panose="020B0604030504040204" pitchFamily="34" charset="0"/>
                  <a:ea typeface="Verdana" panose="020B0604030504040204" pitchFamily="34" charset="0"/>
                  <a:cs typeface="Times New Roman" panose="02020603050405020304" pitchFamily="18" charset="0"/>
                </a:rPr>
                <a:t>Kwaliteit van </a:t>
              </a:r>
            </a:p>
            <a:p>
              <a:pPr algn="ctr">
                <a:defRPr/>
              </a:pPr>
              <a:r>
                <a:rPr lang="nl-NL" sz="375" dirty="0">
                  <a:solidFill>
                    <a:schemeClr val="tx1"/>
                  </a:solidFill>
                  <a:latin typeface="Verdana" panose="020B0604030504040204" pitchFamily="34" charset="0"/>
                  <a:ea typeface="Verdana" panose="020B0604030504040204" pitchFamily="34" charset="0"/>
                  <a:cs typeface="Times New Roman" panose="02020603050405020304" pitchFamily="18" charset="0"/>
                </a:rPr>
                <a:t>leven</a:t>
              </a:r>
            </a:p>
          </p:txBody>
        </p:sp>
      </p:grpSp>
      <p:grpSp>
        <p:nvGrpSpPr>
          <p:cNvPr id="133" name="Groep 132"/>
          <p:cNvGrpSpPr/>
          <p:nvPr/>
        </p:nvGrpSpPr>
        <p:grpSpPr>
          <a:xfrm>
            <a:off x="6515502" y="4008515"/>
            <a:ext cx="1743500" cy="1454103"/>
            <a:chOff x="3766454" y="67695"/>
            <a:chExt cx="4688085" cy="4519983"/>
          </a:xfrm>
        </p:grpSpPr>
        <p:sp>
          <p:nvSpPr>
            <p:cNvPr id="134" name="Ovaal 133">
              <a:extLst>
                <a:ext uri="{FF2B5EF4-FFF2-40B4-BE49-F238E27FC236}">
                  <a16:creationId xmlns:a16="http://schemas.microsoft.com/office/drawing/2014/main" id="{A3894F28-296D-48F2-B470-CBDA4AF4E907}"/>
                </a:ext>
              </a:extLst>
            </p:cNvPr>
            <p:cNvSpPr/>
            <p:nvPr/>
          </p:nvSpPr>
          <p:spPr bwMode="auto">
            <a:xfrm>
              <a:off x="4990036" y="859840"/>
              <a:ext cx="2391003" cy="2599841"/>
            </a:xfrm>
            <a:prstGeom prst="ellipse">
              <a:avLst/>
            </a:prstGeom>
            <a:ln w="28575">
              <a:solidFill>
                <a:srgbClr val="00ADCD"/>
              </a:solid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nl-NL" sz="375" b="1" dirty="0">
                <a:solidFill>
                  <a:srgbClr val="00ADCD"/>
                </a:solidFill>
                <a:latin typeface="Verdana" panose="020B0604030504040204" pitchFamily="34" charset="0"/>
                <a:ea typeface="Verdana" panose="020B0604030504040204" pitchFamily="34" charset="0"/>
              </a:endParaRPr>
            </a:p>
            <a:p>
              <a:pPr algn="ctr">
                <a:defRPr/>
              </a:pPr>
              <a:r>
                <a:rPr lang="nl-NL" sz="375" b="1" dirty="0">
                  <a:solidFill>
                    <a:srgbClr val="00ADCD"/>
                  </a:solidFill>
                  <a:latin typeface="Verdana" panose="020B0604030504040204" pitchFamily="34" charset="0"/>
                  <a:ea typeface="Verdana" panose="020B0604030504040204" pitchFamily="34" charset="0"/>
                </a:rPr>
                <a:t>Sociaal functioneren/ Participatie</a:t>
              </a:r>
            </a:p>
            <a:p>
              <a:pPr algn="ctr">
                <a:defRPr/>
              </a:pPr>
              <a:endParaRPr lang="nl-NL" sz="375" b="1" dirty="0">
                <a:solidFill>
                  <a:srgbClr val="00ADCD"/>
                </a:solidFill>
                <a:latin typeface="Verdana" panose="020B0604030504040204" pitchFamily="34" charset="0"/>
                <a:ea typeface="Verdana" panose="020B0604030504040204" pitchFamily="34" charset="0"/>
              </a:endParaRPr>
            </a:p>
            <a:p>
              <a:pPr algn="ctr">
                <a:defRPr/>
              </a:pPr>
              <a:endParaRPr lang="nl-NL" sz="375" b="1" dirty="0">
                <a:solidFill>
                  <a:srgbClr val="00ADCD"/>
                </a:solidFill>
                <a:latin typeface="Verdana" panose="020B0604030504040204" pitchFamily="34" charset="0"/>
                <a:ea typeface="Verdana" panose="020B0604030504040204" pitchFamily="34" charset="0"/>
              </a:endParaRPr>
            </a:p>
          </p:txBody>
        </p:sp>
        <p:sp>
          <p:nvSpPr>
            <p:cNvPr id="135" name="Ovaal 134">
              <a:extLst>
                <a:ext uri="{FF2B5EF4-FFF2-40B4-BE49-F238E27FC236}">
                  <a16:creationId xmlns:a16="http://schemas.microsoft.com/office/drawing/2014/main" id="{A3894F28-296D-48F2-B470-CBDA4AF4E907}"/>
                </a:ext>
              </a:extLst>
            </p:cNvPr>
            <p:cNvSpPr/>
            <p:nvPr/>
          </p:nvSpPr>
          <p:spPr bwMode="auto">
            <a:xfrm>
              <a:off x="3766454" y="67695"/>
              <a:ext cx="1824714" cy="1915672"/>
            </a:xfrm>
            <a:prstGeom prst="ellipse">
              <a:avLst/>
            </a:prstGeom>
            <a:ln w="28575">
              <a:solidFill>
                <a:srgbClr val="00ADCD"/>
              </a:solidFill>
            </a:ln>
          </p:spPr>
          <p:style>
            <a:lnRef idx="2">
              <a:schemeClr val="accent2"/>
            </a:lnRef>
            <a:fillRef idx="1">
              <a:schemeClr val="lt1"/>
            </a:fillRef>
            <a:effectRef idx="0">
              <a:schemeClr val="accent2"/>
            </a:effectRef>
            <a:fontRef idx="minor">
              <a:schemeClr val="dk1"/>
            </a:fontRef>
          </p:style>
          <p:txBody>
            <a:bodyPr anchor="ctr"/>
            <a:lstStyle/>
            <a:p>
              <a:pPr algn="ctr">
                <a:defRPr/>
              </a:pPr>
              <a:r>
                <a:rPr lang="nl-NL" sz="375" b="1" dirty="0">
                  <a:solidFill>
                    <a:srgbClr val="00ADCD"/>
                  </a:solidFill>
                  <a:latin typeface="Verdana" panose="020B0604030504040204" pitchFamily="34" charset="0"/>
                  <a:ea typeface="Verdana" panose="020B0604030504040204" pitchFamily="34" charset="0"/>
                </a:rPr>
                <a:t>Familie</a:t>
              </a:r>
            </a:p>
          </p:txBody>
        </p:sp>
        <p:sp>
          <p:nvSpPr>
            <p:cNvPr id="136" name="Ovaal 135">
              <a:extLst>
                <a:ext uri="{FF2B5EF4-FFF2-40B4-BE49-F238E27FC236}">
                  <a16:creationId xmlns:a16="http://schemas.microsoft.com/office/drawing/2014/main" id="{A3894F28-296D-48F2-B470-CBDA4AF4E907}"/>
                </a:ext>
              </a:extLst>
            </p:cNvPr>
            <p:cNvSpPr/>
            <p:nvPr/>
          </p:nvSpPr>
          <p:spPr bwMode="auto">
            <a:xfrm>
              <a:off x="5181705" y="2672005"/>
              <a:ext cx="1824714" cy="1915673"/>
            </a:xfrm>
            <a:prstGeom prst="ellipse">
              <a:avLst/>
            </a:prstGeom>
            <a:ln w="28575">
              <a:solidFill>
                <a:srgbClr val="00ADCD"/>
              </a:solidFill>
            </a:ln>
          </p:spPr>
          <p:style>
            <a:lnRef idx="2">
              <a:schemeClr val="accent2"/>
            </a:lnRef>
            <a:fillRef idx="1">
              <a:schemeClr val="lt1"/>
            </a:fillRef>
            <a:effectRef idx="0">
              <a:schemeClr val="accent2"/>
            </a:effectRef>
            <a:fontRef idx="minor">
              <a:schemeClr val="dk1"/>
            </a:fontRef>
          </p:style>
          <p:txBody>
            <a:bodyPr anchor="ctr"/>
            <a:lstStyle/>
            <a:p>
              <a:pPr algn="ctr">
                <a:defRPr/>
              </a:pPr>
              <a:r>
                <a:rPr lang="nl-NL" sz="375" b="1" dirty="0">
                  <a:solidFill>
                    <a:srgbClr val="00ADCD"/>
                  </a:solidFill>
                  <a:latin typeface="Verdana" panose="020B0604030504040204" pitchFamily="34" charset="0"/>
                  <a:ea typeface="Verdana" panose="020B0604030504040204" pitchFamily="34" charset="0"/>
                </a:rPr>
                <a:t>Vrije tijd (</a:t>
              </a:r>
              <a:r>
                <a:rPr lang="nl-NL" sz="375" b="1" dirty="0" err="1">
                  <a:solidFill>
                    <a:srgbClr val="00ADCD"/>
                  </a:solidFill>
                  <a:latin typeface="Verdana" panose="020B0604030504040204" pitchFamily="34" charset="0"/>
                  <a:ea typeface="Verdana" panose="020B0604030504040204" pitchFamily="34" charset="0"/>
                </a:rPr>
                <a:t>peers</a:t>
              </a:r>
              <a:r>
                <a:rPr lang="nl-NL" sz="375" b="1" dirty="0">
                  <a:solidFill>
                    <a:srgbClr val="00ADCD"/>
                  </a:solidFill>
                  <a:latin typeface="Verdana" panose="020B0604030504040204" pitchFamily="34" charset="0"/>
                  <a:ea typeface="Verdana" panose="020B0604030504040204" pitchFamily="34" charset="0"/>
                </a:rPr>
                <a:t>)</a:t>
              </a:r>
            </a:p>
          </p:txBody>
        </p:sp>
        <p:sp>
          <p:nvSpPr>
            <p:cNvPr id="137" name="Ovaal 136">
              <a:extLst>
                <a:ext uri="{FF2B5EF4-FFF2-40B4-BE49-F238E27FC236}">
                  <a16:creationId xmlns:a16="http://schemas.microsoft.com/office/drawing/2014/main" id="{A3894F28-296D-48F2-B470-CBDA4AF4E907}"/>
                </a:ext>
              </a:extLst>
            </p:cNvPr>
            <p:cNvSpPr/>
            <p:nvPr/>
          </p:nvSpPr>
          <p:spPr bwMode="auto">
            <a:xfrm>
              <a:off x="6629826" y="77349"/>
              <a:ext cx="1824713" cy="1915672"/>
            </a:xfrm>
            <a:prstGeom prst="ellipse">
              <a:avLst/>
            </a:prstGeom>
            <a:ln w="28575">
              <a:solidFill>
                <a:srgbClr val="00ADCD"/>
              </a:solidFill>
            </a:ln>
          </p:spPr>
          <p:style>
            <a:lnRef idx="2">
              <a:schemeClr val="accent2"/>
            </a:lnRef>
            <a:fillRef idx="1">
              <a:schemeClr val="lt1"/>
            </a:fillRef>
            <a:effectRef idx="0">
              <a:schemeClr val="accent2"/>
            </a:effectRef>
            <a:fontRef idx="minor">
              <a:schemeClr val="dk1"/>
            </a:fontRef>
          </p:style>
          <p:txBody>
            <a:bodyPr anchor="ctr"/>
            <a:lstStyle/>
            <a:p>
              <a:pPr algn="ctr">
                <a:defRPr/>
              </a:pPr>
              <a:r>
                <a:rPr lang="nl-NL" sz="375" b="1" dirty="0">
                  <a:solidFill>
                    <a:srgbClr val="00ADCD"/>
                  </a:solidFill>
                  <a:latin typeface="Verdana" panose="020B0604030504040204" pitchFamily="34" charset="0"/>
                  <a:ea typeface="Verdana" panose="020B0604030504040204" pitchFamily="34" charset="0"/>
                </a:rPr>
                <a:t>School</a:t>
              </a:r>
            </a:p>
          </p:txBody>
        </p:sp>
        <p:sp>
          <p:nvSpPr>
            <p:cNvPr id="138" name="Tekstvak 137"/>
            <p:cNvSpPr txBox="1">
              <a:spLocks/>
            </p:cNvSpPr>
            <p:nvPr/>
          </p:nvSpPr>
          <p:spPr>
            <a:xfrm>
              <a:off x="5498704" y="1049200"/>
              <a:ext cx="1186890" cy="414122"/>
            </a:xfrm>
            <a:prstGeom prst="ellipse">
              <a:avLst/>
            </a:prstGeom>
            <a:solidFill>
              <a:srgbClr val="DD1947"/>
            </a:solidFill>
            <a:ln w="9525">
              <a:solidFill>
                <a:srgbClr val="DD1947"/>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Sociaal </a:t>
              </a:r>
            </a:p>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functioneren</a:t>
              </a:r>
            </a:p>
          </p:txBody>
        </p:sp>
        <p:sp>
          <p:nvSpPr>
            <p:cNvPr id="139" name="Tekstvak 138"/>
            <p:cNvSpPr txBox="1">
              <a:spLocks/>
            </p:cNvSpPr>
            <p:nvPr/>
          </p:nvSpPr>
          <p:spPr>
            <a:xfrm>
              <a:off x="6930755" y="1231481"/>
              <a:ext cx="608013" cy="350837"/>
            </a:xfrm>
            <a:prstGeom prst="ellipse">
              <a:avLst/>
            </a:prstGeom>
            <a:solidFill>
              <a:srgbClr val="DD1947"/>
            </a:solidFill>
            <a:ln w="9525">
              <a:solidFill>
                <a:srgbClr val="DD1947"/>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School</a:t>
              </a:r>
            </a:p>
          </p:txBody>
        </p:sp>
        <p:sp>
          <p:nvSpPr>
            <p:cNvPr id="140" name="Tekstvak 139"/>
            <p:cNvSpPr txBox="1">
              <a:spLocks/>
            </p:cNvSpPr>
            <p:nvPr/>
          </p:nvSpPr>
          <p:spPr>
            <a:xfrm>
              <a:off x="6151009" y="2920827"/>
              <a:ext cx="735012" cy="473075"/>
            </a:xfrm>
            <a:prstGeom prst="ellipse">
              <a:avLst/>
            </a:prstGeom>
            <a:solidFill>
              <a:srgbClr val="DD1947"/>
            </a:solidFill>
            <a:ln w="9525">
              <a:solidFill>
                <a:srgbClr val="DD1947"/>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Omgang </a:t>
              </a:r>
            </a:p>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vrienden</a:t>
              </a:r>
            </a:p>
          </p:txBody>
        </p:sp>
        <p:sp>
          <p:nvSpPr>
            <p:cNvPr id="141" name="Tekstvak 140"/>
            <p:cNvSpPr txBox="1">
              <a:spLocks/>
            </p:cNvSpPr>
            <p:nvPr/>
          </p:nvSpPr>
          <p:spPr>
            <a:xfrm>
              <a:off x="4639744" y="1084617"/>
              <a:ext cx="842275" cy="660469"/>
            </a:xfrm>
            <a:prstGeom prst="ellipse">
              <a:avLst/>
            </a:prstGeom>
            <a:solidFill>
              <a:srgbClr val="DD1947"/>
            </a:solidFill>
            <a:ln w="9525">
              <a:solidFill>
                <a:srgbClr val="DD1947"/>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Interactie</a:t>
              </a:r>
            </a:p>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Met ouders</a:t>
              </a:r>
            </a:p>
          </p:txBody>
        </p:sp>
        <p:sp>
          <p:nvSpPr>
            <p:cNvPr id="142" name="Tekstvak 141"/>
            <p:cNvSpPr txBox="1">
              <a:spLocks/>
            </p:cNvSpPr>
            <p:nvPr/>
          </p:nvSpPr>
          <p:spPr>
            <a:xfrm>
              <a:off x="5495403" y="2806654"/>
              <a:ext cx="715962" cy="479425"/>
            </a:xfrm>
            <a:prstGeom prst="ellipse">
              <a:avLst/>
            </a:prstGeom>
            <a:solidFill>
              <a:srgbClr val="DD1947"/>
            </a:solidFill>
            <a:ln w="9525">
              <a:solidFill>
                <a:srgbClr val="DD1947"/>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Spel en </a:t>
              </a:r>
            </a:p>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interactie</a:t>
              </a:r>
            </a:p>
          </p:txBody>
        </p:sp>
        <p:sp>
          <p:nvSpPr>
            <p:cNvPr id="143" name="Tekstvak 142"/>
            <p:cNvSpPr txBox="1">
              <a:spLocks/>
            </p:cNvSpPr>
            <p:nvPr/>
          </p:nvSpPr>
          <p:spPr>
            <a:xfrm>
              <a:off x="3985285" y="1084617"/>
              <a:ext cx="609598" cy="552050"/>
            </a:xfrm>
            <a:prstGeom prst="ellipse">
              <a:avLst/>
            </a:prstGeom>
            <a:solidFill>
              <a:srgbClr val="DD1947"/>
            </a:solidFill>
            <a:ln w="9525">
              <a:solidFill>
                <a:srgbClr val="DD1947"/>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Familie </a:t>
              </a:r>
            </a:p>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cohesie</a:t>
              </a:r>
            </a:p>
          </p:txBody>
        </p:sp>
        <p:sp>
          <p:nvSpPr>
            <p:cNvPr id="144" name="Tekstvak 143"/>
            <p:cNvSpPr txBox="1">
              <a:spLocks/>
            </p:cNvSpPr>
            <p:nvPr/>
          </p:nvSpPr>
          <p:spPr>
            <a:xfrm>
              <a:off x="5624770" y="524803"/>
              <a:ext cx="938717" cy="541084"/>
            </a:xfrm>
            <a:prstGeom prst="ellipse">
              <a:avLst/>
            </a:prstGeom>
            <a:solidFill>
              <a:srgbClr val="DD1947"/>
            </a:solidFill>
            <a:ln w="9525">
              <a:solidFill>
                <a:srgbClr val="DD1947"/>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Sociaal </a:t>
              </a:r>
            </a:p>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participeren</a:t>
              </a:r>
            </a:p>
          </p:txBody>
        </p:sp>
        <p:sp>
          <p:nvSpPr>
            <p:cNvPr id="145" name="Tekstvak 144"/>
            <p:cNvSpPr txBox="1">
              <a:spLocks/>
            </p:cNvSpPr>
            <p:nvPr/>
          </p:nvSpPr>
          <p:spPr>
            <a:xfrm>
              <a:off x="6775967" y="248228"/>
              <a:ext cx="1604317" cy="463910"/>
            </a:xfrm>
            <a:prstGeom prst="ellipse">
              <a:avLst/>
            </a:prstGeom>
            <a:solidFill>
              <a:srgbClr val="DD1947"/>
            </a:solidFill>
            <a:ln w="9525">
              <a:solidFill>
                <a:srgbClr val="DD1947"/>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School: functioneren </a:t>
              </a:r>
            </a:p>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en verzuim</a:t>
              </a:r>
            </a:p>
          </p:txBody>
        </p:sp>
        <p:sp>
          <p:nvSpPr>
            <p:cNvPr id="146" name="Tekstvak 145"/>
            <p:cNvSpPr txBox="1">
              <a:spLocks/>
            </p:cNvSpPr>
            <p:nvPr/>
          </p:nvSpPr>
          <p:spPr>
            <a:xfrm>
              <a:off x="4727802" y="2106182"/>
              <a:ext cx="742950" cy="379229"/>
            </a:xfrm>
            <a:prstGeom prst="ellipse">
              <a:avLst/>
            </a:prstGeom>
            <a:solidFill>
              <a:srgbClr val="DD1947"/>
            </a:solidFill>
            <a:ln w="9525">
              <a:solidFill>
                <a:srgbClr val="DD1947"/>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Sociale </a:t>
              </a:r>
            </a:p>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interactie</a:t>
              </a:r>
            </a:p>
          </p:txBody>
        </p:sp>
        <p:sp>
          <p:nvSpPr>
            <p:cNvPr id="147" name="Tekstvak 145">
              <a:extLst>
                <a:ext uri="{FF2B5EF4-FFF2-40B4-BE49-F238E27FC236}">
                  <a16:creationId xmlns:a16="http://schemas.microsoft.com/office/drawing/2014/main" id="{05663096-D76B-4F0F-BE2D-9A7BB34E9965}"/>
                </a:ext>
              </a:extLst>
            </p:cNvPr>
            <p:cNvSpPr txBox="1">
              <a:spLocks/>
            </p:cNvSpPr>
            <p:nvPr/>
          </p:nvSpPr>
          <p:spPr bwMode="auto">
            <a:xfrm>
              <a:off x="5910940" y="1431511"/>
              <a:ext cx="989195" cy="401851"/>
            </a:xfrm>
            <a:prstGeom prst="ellipse">
              <a:avLst/>
            </a:prstGeom>
            <a:solidFill>
              <a:srgbClr val="A6CF39"/>
            </a:solidFill>
            <a:ln>
              <a:no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b="1" dirty="0">
                  <a:solidFill>
                    <a:schemeClr val="tx1"/>
                  </a:solidFill>
                  <a:latin typeface="Verdana" panose="020B0604030504040204" pitchFamily="34" charset="0"/>
                  <a:ea typeface="Verdana" panose="020B0604030504040204" pitchFamily="34" charset="0"/>
                  <a:cs typeface="Times New Roman" panose="02020603050405020304" pitchFamily="18" charset="0"/>
                </a:rPr>
                <a:t>Sociaal</a:t>
              </a:r>
            </a:p>
            <a:p>
              <a:pPr algn="ctr">
                <a:defRPr/>
              </a:pPr>
              <a:r>
                <a:rPr lang="nl-NL" sz="375" b="1" dirty="0">
                  <a:solidFill>
                    <a:schemeClr val="tx1"/>
                  </a:solidFill>
                  <a:latin typeface="Verdana" panose="020B0604030504040204" pitchFamily="34" charset="0"/>
                  <a:ea typeface="Verdana" panose="020B0604030504040204" pitchFamily="34" charset="0"/>
                  <a:cs typeface="Times New Roman" panose="02020603050405020304" pitchFamily="18" charset="0"/>
                </a:rPr>
                <a:t>functioneren</a:t>
              </a:r>
            </a:p>
          </p:txBody>
        </p:sp>
        <p:sp>
          <p:nvSpPr>
            <p:cNvPr id="148" name="Tekstvak 147">
              <a:extLst>
                <a:ext uri="{FF2B5EF4-FFF2-40B4-BE49-F238E27FC236}">
                  <a16:creationId xmlns:a16="http://schemas.microsoft.com/office/drawing/2014/main" id="{F1547929-4DA7-4032-BD2B-8AC014ACCC4C}"/>
                </a:ext>
              </a:extLst>
            </p:cNvPr>
            <p:cNvSpPr txBox="1">
              <a:spLocks/>
            </p:cNvSpPr>
            <p:nvPr/>
          </p:nvSpPr>
          <p:spPr bwMode="auto">
            <a:xfrm>
              <a:off x="6721070" y="2538639"/>
              <a:ext cx="1055120" cy="581183"/>
            </a:xfrm>
            <a:prstGeom prst="ellipse">
              <a:avLst/>
            </a:prstGeom>
            <a:solidFill>
              <a:srgbClr val="2AB1B1"/>
            </a:solidFill>
            <a:ln>
              <a:no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b="1" dirty="0">
                  <a:solidFill>
                    <a:schemeClr val="tx1"/>
                  </a:solidFill>
                  <a:latin typeface="Verdana" panose="020B0604030504040204" pitchFamily="34" charset="0"/>
                  <a:ea typeface="Verdana" panose="020B0604030504040204" pitchFamily="34" charset="0"/>
                  <a:cs typeface="Times New Roman" panose="02020603050405020304" pitchFamily="18" charset="0"/>
                </a:rPr>
                <a:t>Uitvoeren</a:t>
              </a:r>
            </a:p>
            <a:p>
              <a:pPr algn="ctr">
                <a:defRPr/>
              </a:pPr>
              <a:r>
                <a:rPr lang="nl-NL" sz="375" b="1" dirty="0">
                  <a:solidFill>
                    <a:schemeClr val="tx1"/>
                  </a:solidFill>
                  <a:latin typeface="Verdana" panose="020B0604030504040204" pitchFamily="34" charset="0"/>
                  <a:ea typeface="Verdana" panose="020B0604030504040204" pitchFamily="34" charset="0"/>
                  <a:cs typeface="Times New Roman" panose="02020603050405020304" pitchFamily="18" charset="0"/>
                </a:rPr>
                <a:t>Sociale</a:t>
              </a:r>
            </a:p>
            <a:p>
              <a:pPr algn="ctr">
                <a:defRPr/>
              </a:pPr>
              <a:r>
                <a:rPr lang="nl-NL" sz="375" b="1" dirty="0">
                  <a:solidFill>
                    <a:schemeClr val="tx1"/>
                  </a:solidFill>
                  <a:latin typeface="Verdana" panose="020B0604030504040204" pitchFamily="34" charset="0"/>
                  <a:ea typeface="Verdana" panose="020B0604030504040204" pitchFamily="34" charset="0"/>
                  <a:cs typeface="Times New Roman" panose="02020603050405020304" pitchFamily="18" charset="0"/>
                </a:rPr>
                <a:t>rollen</a:t>
              </a:r>
            </a:p>
          </p:txBody>
        </p:sp>
        <p:sp>
          <p:nvSpPr>
            <p:cNvPr id="149" name="Tekstvak 148">
              <a:extLst>
                <a:ext uri="{FF2B5EF4-FFF2-40B4-BE49-F238E27FC236}">
                  <a16:creationId xmlns:a16="http://schemas.microsoft.com/office/drawing/2014/main" id="{F1547929-4DA7-4032-BD2B-8AC014ACCC4C}"/>
                </a:ext>
              </a:extLst>
            </p:cNvPr>
            <p:cNvSpPr txBox="1">
              <a:spLocks/>
            </p:cNvSpPr>
            <p:nvPr/>
          </p:nvSpPr>
          <p:spPr bwMode="auto">
            <a:xfrm>
              <a:off x="6922121" y="1961097"/>
              <a:ext cx="1057808" cy="577542"/>
            </a:xfrm>
            <a:prstGeom prst="ellipse">
              <a:avLst/>
            </a:prstGeom>
            <a:solidFill>
              <a:srgbClr val="2AB1B1"/>
            </a:solidFill>
            <a:ln>
              <a:no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b="1" dirty="0">
                  <a:solidFill>
                    <a:schemeClr val="tx1"/>
                  </a:solidFill>
                  <a:latin typeface="Verdana" panose="020B0604030504040204" pitchFamily="34" charset="0"/>
                  <a:ea typeface="Verdana" panose="020B0604030504040204" pitchFamily="34" charset="0"/>
                  <a:cs typeface="Times New Roman" panose="02020603050405020304" pitchFamily="18" charset="0"/>
                </a:rPr>
                <a:t>Uitvoeren </a:t>
              </a:r>
            </a:p>
            <a:p>
              <a:pPr algn="ctr">
                <a:defRPr/>
              </a:pPr>
              <a:r>
                <a:rPr lang="nl-NL" sz="375" b="1" dirty="0">
                  <a:solidFill>
                    <a:schemeClr val="tx1"/>
                  </a:solidFill>
                  <a:latin typeface="Verdana" panose="020B0604030504040204" pitchFamily="34" charset="0"/>
                  <a:ea typeface="Verdana" panose="020B0604030504040204" pitchFamily="34" charset="0"/>
                  <a:cs typeface="Times New Roman" panose="02020603050405020304" pitchFamily="18" charset="0"/>
                </a:rPr>
                <a:t>Sociale </a:t>
              </a:r>
            </a:p>
            <a:p>
              <a:pPr algn="ctr">
                <a:defRPr/>
              </a:pPr>
              <a:r>
                <a:rPr lang="nl-NL" sz="375" b="1" dirty="0">
                  <a:solidFill>
                    <a:schemeClr val="tx1"/>
                  </a:solidFill>
                  <a:latin typeface="Verdana" panose="020B0604030504040204" pitchFamily="34" charset="0"/>
                  <a:ea typeface="Verdana" panose="020B0604030504040204" pitchFamily="34" charset="0"/>
                  <a:cs typeface="Times New Roman" panose="02020603050405020304" pitchFamily="18" charset="0"/>
                </a:rPr>
                <a:t>activiteiten</a:t>
              </a:r>
            </a:p>
          </p:txBody>
        </p:sp>
        <p:sp>
          <p:nvSpPr>
            <p:cNvPr id="150" name="Tekstvak 149">
              <a:extLst>
                <a:ext uri="{FF2B5EF4-FFF2-40B4-BE49-F238E27FC236}">
                  <a16:creationId xmlns:a16="http://schemas.microsoft.com/office/drawing/2014/main" id="{F1547929-4DA7-4032-BD2B-8AC014ACCC4C}"/>
                </a:ext>
              </a:extLst>
            </p:cNvPr>
            <p:cNvSpPr txBox="1">
              <a:spLocks/>
            </p:cNvSpPr>
            <p:nvPr/>
          </p:nvSpPr>
          <p:spPr bwMode="auto">
            <a:xfrm>
              <a:off x="5475281" y="3901900"/>
              <a:ext cx="1210315" cy="564033"/>
            </a:xfrm>
            <a:prstGeom prst="ellipse">
              <a:avLst/>
            </a:prstGeom>
            <a:solidFill>
              <a:srgbClr val="7030A0"/>
            </a:solidFill>
            <a:ln>
              <a:no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b="1" dirty="0">
                  <a:solidFill>
                    <a:schemeClr val="bg1"/>
                  </a:solidFill>
                  <a:latin typeface="Verdana" panose="020B0604030504040204" pitchFamily="34" charset="0"/>
                  <a:ea typeface="Verdana" panose="020B0604030504040204" pitchFamily="34" charset="0"/>
                  <a:cs typeface="Times New Roman" panose="02020603050405020304" pitchFamily="18" charset="0"/>
                </a:rPr>
                <a:t>Peer</a:t>
              </a:r>
            </a:p>
            <a:p>
              <a:pPr algn="ctr">
                <a:defRPr/>
              </a:pPr>
              <a:r>
                <a:rPr lang="nl-NL" sz="375" b="1"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relationships</a:t>
              </a:r>
              <a:endParaRPr lang="nl-NL" sz="375" b="1" dirty="0">
                <a:solidFill>
                  <a:schemeClr val="bg1"/>
                </a:solidFill>
                <a:latin typeface="Verdana" panose="020B0604030504040204" pitchFamily="34" charset="0"/>
                <a:ea typeface="Verdana" panose="020B0604030504040204" pitchFamily="34" charset="0"/>
                <a:cs typeface="Times New Roman" panose="02020603050405020304" pitchFamily="18" charset="0"/>
              </a:endParaRPr>
            </a:p>
          </p:txBody>
        </p:sp>
        <p:sp>
          <p:nvSpPr>
            <p:cNvPr id="151" name="Tekstvak 150">
              <a:extLst>
                <a:ext uri="{FF2B5EF4-FFF2-40B4-BE49-F238E27FC236}">
                  <a16:creationId xmlns:a16="http://schemas.microsoft.com/office/drawing/2014/main" id="{F1547929-4DA7-4032-BD2B-8AC014ACCC4C}"/>
                </a:ext>
              </a:extLst>
            </p:cNvPr>
            <p:cNvSpPr txBox="1">
              <a:spLocks/>
            </p:cNvSpPr>
            <p:nvPr/>
          </p:nvSpPr>
          <p:spPr bwMode="auto">
            <a:xfrm>
              <a:off x="5485019" y="2354151"/>
              <a:ext cx="727200" cy="273668"/>
            </a:xfrm>
            <a:prstGeom prst="ellipse">
              <a:avLst/>
            </a:prstGeom>
            <a:solidFill>
              <a:schemeClr val="accent4"/>
            </a:solidFill>
            <a:ln>
              <a:no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b="1" dirty="0">
                  <a:solidFill>
                    <a:schemeClr val="tx1"/>
                  </a:solidFill>
                  <a:latin typeface="Verdana" panose="020B0604030504040204" pitchFamily="34" charset="0"/>
                  <a:ea typeface="Verdana" panose="020B0604030504040204" pitchFamily="34" charset="0"/>
                  <a:cs typeface="Times New Roman" panose="02020603050405020304" pitchFamily="18" charset="0"/>
                </a:rPr>
                <a:t>Meedoen</a:t>
              </a:r>
            </a:p>
          </p:txBody>
        </p:sp>
        <p:sp>
          <p:nvSpPr>
            <p:cNvPr id="152" name="Tekstvak 145">
              <a:extLst>
                <a:ext uri="{FF2B5EF4-FFF2-40B4-BE49-F238E27FC236}">
                  <a16:creationId xmlns:a16="http://schemas.microsoft.com/office/drawing/2014/main" id="{05663096-D76B-4F0F-BE2D-9A7BB34E9965}"/>
                </a:ext>
              </a:extLst>
            </p:cNvPr>
            <p:cNvSpPr txBox="1">
              <a:spLocks/>
            </p:cNvSpPr>
            <p:nvPr/>
          </p:nvSpPr>
          <p:spPr bwMode="auto">
            <a:xfrm>
              <a:off x="4641490" y="2539227"/>
              <a:ext cx="987439" cy="392086"/>
            </a:xfrm>
            <a:prstGeom prst="ellipse">
              <a:avLst/>
            </a:prstGeom>
            <a:solidFill>
              <a:srgbClr val="A6CF39"/>
            </a:solidFill>
            <a:ln>
              <a:no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b="1" dirty="0">
                  <a:solidFill>
                    <a:schemeClr val="tx1"/>
                  </a:solidFill>
                  <a:latin typeface="Verdana" panose="020B0604030504040204" pitchFamily="34" charset="0"/>
                  <a:ea typeface="Verdana" panose="020B0604030504040204" pitchFamily="34" charset="0"/>
                  <a:cs typeface="Times New Roman" panose="02020603050405020304" pitchFamily="18" charset="0"/>
                </a:rPr>
                <a:t>Relatie met </a:t>
              </a:r>
            </a:p>
            <a:p>
              <a:pPr algn="ctr">
                <a:defRPr/>
              </a:pPr>
              <a:r>
                <a:rPr lang="nl-NL" sz="375" b="1" dirty="0">
                  <a:solidFill>
                    <a:schemeClr val="tx1"/>
                  </a:solidFill>
                  <a:latin typeface="Verdana" panose="020B0604030504040204" pitchFamily="34" charset="0"/>
                  <a:ea typeface="Verdana" panose="020B0604030504040204" pitchFamily="34" charset="0"/>
                  <a:cs typeface="Times New Roman" panose="02020603050405020304" pitchFamily="18" charset="0"/>
                </a:rPr>
                <a:t>anderen</a:t>
              </a:r>
            </a:p>
          </p:txBody>
        </p:sp>
        <p:sp>
          <p:nvSpPr>
            <p:cNvPr id="153" name="Tekstvak 145">
              <a:extLst>
                <a:ext uri="{FF2B5EF4-FFF2-40B4-BE49-F238E27FC236}">
                  <a16:creationId xmlns:a16="http://schemas.microsoft.com/office/drawing/2014/main" id="{05663096-D76B-4F0F-BE2D-9A7BB34E9965}"/>
                </a:ext>
              </a:extLst>
            </p:cNvPr>
            <p:cNvSpPr txBox="1">
              <a:spLocks/>
            </p:cNvSpPr>
            <p:nvPr/>
          </p:nvSpPr>
          <p:spPr bwMode="auto">
            <a:xfrm>
              <a:off x="7641329" y="1222950"/>
              <a:ext cx="727199" cy="497558"/>
            </a:xfrm>
            <a:prstGeom prst="ellipse">
              <a:avLst/>
            </a:prstGeom>
            <a:solidFill>
              <a:srgbClr val="A6CF39"/>
            </a:solidFill>
            <a:ln>
              <a:no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b="1" dirty="0">
                  <a:solidFill>
                    <a:schemeClr val="tx1"/>
                  </a:solidFill>
                  <a:latin typeface="Verdana" panose="020B0604030504040204" pitchFamily="34" charset="0"/>
                  <a:ea typeface="Verdana" panose="020B0604030504040204" pitchFamily="34" charset="0"/>
                  <a:cs typeface="Times New Roman" panose="02020603050405020304" pitchFamily="18" charset="0"/>
                </a:rPr>
                <a:t>School</a:t>
              </a:r>
            </a:p>
          </p:txBody>
        </p:sp>
        <p:sp>
          <p:nvSpPr>
            <p:cNvPr id="154" name="Tekstvak 145">
              <a:extLst>
                <a:ext uri="{FF2B5EF4-FFF2-40B4-BE49-F238E27FC236}">
                  <a16:creationId xmlns:a16="http://schemas.microsoft.com/office/drawing/2014/main" id="{05663096-D76B-4F0F-BE2D-9A7BB34E9965}"/>
                </a:ext>
              </a:extLst>
            </p:cNvPr>
            <p:cNvSpPr txBox="1">
              <a:spLocks/>
            </p:cNvSpPr>
            <p:nvPr/>
          </p:nvSpPr>
          <p:spPr bwMode="auto">
            <a:xfrm>
              <a:off x="4419938" y="327377"/>
              <a:ext cx="727199" cy="497558"/>
            </a:xfrm>
            <a:prstGeom prst="ellipse">
              <a:avLst/>
            </a:prstGeom>
            <a:solidFill>
              <a:srgbClr val="A6CF39"/>
            </a:solidFill>
            <a:ln>
              <a:no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b="1" dirty="0">
                  <a:solidFill>
                    <a:schemeClr val="tx1"/>
                  </a:solidFill>
                  <a:latin typeface="Verdana" panose="020B0604030504040204" pitchFamily="34" charset="0"/>
                  <a:ea typeface="Verdana" panose="020B0604030504040204" pitchFamily="34" charset="0"/>
                  <a:cs typeface="Times New Roman" panose="02020603050405020304" pitchFamily="18" charset="0"/>
                </a:rPr>
                <a:t>Impact op</a:t>
              </a:r>
            </a:p>
            <a:p>
              <a:pPr algn="ctr">
                <a:defRPr/>
              </a:pPr>
              <a:r>
                <a:rPr lang="nl-NL" sz="375" b="1" dirty="0">
                  <a:solidFill>
                    <a:schemeClr val="tx1"/>
                  </a:solidFill>
                  <a:latin typeface="Verdana" panose="020B0604030504040204" pitchFamily="34" charset="0"/>
                  <a:ea typeface="Verdana" panose="020B0604030504040204" pitchFamily="34" charset="0"/>
                  <a:cs typeface="Times New Roman" panose="02020603050405020304" pitchFamily="18" charset="0"/>
                </a:rPr>
                <a:t>familie</a:t>
              </a:r>
            </a:p>
          </p:txBody>
        </p:sp>
      </p:grpSp>
      <p:grpSp>
        <p:nvGrpSpPr>
          <p:cNvPr id="155" name="Groep 154"/>
          <p:cNvGrpSpPr/>
          <p:nvPr/>
        </p:nvGrpSpPr>
        <p:grpSpPr>
          <a:xfrm>
            <a:off x="5633489" y="4809747"/>
            <a:ext cx="1152849" cy="864000"/>
            <a:chOff x="7335103" y="727430"/>
            <a:chExt cx="5331152" cy="3522857"/>
          </a:xfrm>
        </p:grpSpPr>
        <p:sp>
          <p:nvSpPr>
            <p:cNvPr id="156" name="Ovaal 155">
              <a:extLst>
                <a:ext uri="{FF2B5EF4-FFF2-40B4-BE49-F238E27FC236}">
                  <a16:creationId xmlns:a16="http://schemas.microsoft.com/office/drawing/2014/main" id="{A3894F28-296D-48F2-B470-CBDA4AF4E907}"/>
                </a:ext>
              </a:extLst>
            </p:cNvPr>
            <p:cNvSpPr/>
            <p:nvPr/>
          </p:nvSpPr>
          <p:spPr bwMode="auto">
            <a:xfrm>
              <a:off x="7779403" y="795763"/>
              <a:ext cx="3849697" cy="3401963"/>
            </a:xfrm>
            <a:prstGeom prst="ellipse">
              <a:avLst/>
            </a:prstGeom>
            <a:ln w="28575">
              <a:solidFill>
                <a:srgbClr val="00ADCD"/>
              </a:solidFill>
            </a:ln>
          </p:spPr>
          <p:style>
            <a:lnRef idx="2">
              <a:schemeClr val="accent2"/>
            </a:lnRef>
            <a:fillRef idx="1">
              <a:schemeClr val="lt1"/>
            </a:fillRef>
            <a:effectRef idx="0">
              <a:schemeClr val="accent2"/>
            </a:effectRef>
            <a:fontRef idx="minor">
              <a:schemeClr val="dk1"/>
            </a:fontRef>
          </p:style>
          <p:txBody>
            <a:bodyPr anchor="ctr"/>
            <a:lstStyle/>
            <a:p>
              <a:pPr algn="ctr">
                <a:defRPr/>
              </a:pPr>
              <a:r>
                <a:rPr lang="nl-NL" sz="375" b="1" dirty="0">
                  <a:solidFill>
                    <a:srgbClr val="00ADCD"/>
                  </a:solidFill>
                  <a:latin typeface="Verdana" panose="020B0604030504040204" pitchFamily="34" charset="0"/>
                  <a:ea typeface="Verdana" panose="020B0604030504040204" pitchFamily="34" charset="0"/>
                </a:rPr>
                <a:t> Fysiek</a:t>
              </a:r>
            </a:p>
          </p:txBody>
        </p:sp>
        <p:sp>
          <p:nvSpPr>
            <p:cNvPr id="157" name="Tekstvak 156"/>
            <p:cNvSpPr txBox="1">
              <a:spLocks/>
            </p:cNvSpPr>
            <p:nvPr/>
          </p:nvSpPr>
          <p:spPr>
            <a:xfrm>
              <a:off x="10008954" y="1729042"/>
              <a:ext cx="1792721" cy="456440"/>
            </a:xfrm>
            <a:prstGeom prst="ellipse">
              <a:avLst/>
            </a:prstGeom>
            <a:solidFill>
              <a:srgbClr val="DD1947"/>
            </a:solidFill>
            <a:ln w="9525">
              <a:solidFill>
                <a:srgbClr val="DD1947"/>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Fysiek </a:t>
              </a:r>
            </a:p>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functioneren</a:t>
              </a:r>
            </a:p>
          </p:txBody>
        </p:sp>
        <p:sp>
          <p:nvSpPr>
            <p:cNvPr id="158" name="Tekstvak 157"/>
            <p:cNvSpPr txBox="1">
              <a:spLocks/>
            </p:cNvSpPr>
            <p:nvPr/>
          </p:nvSpPr>
          <p:spPr>
            <a:xfrm>
              <a:off x="8979759" y="1496700"/>
              <a:ext cx="1127242" cy="600289"/>
            </a:xfrm>
            <a:prstGeom prst="ellipse">
              <a:avLst/>
            </a:prstGeom>
            <a:solidFill>
              <a:srgbClr val="DD1947"/>
            </a:solidFill>
            <a:ln w="3175">
              <a:solidFill>
                <a:srgbClr val="DD1947"/>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Fysiek </a:t>
              </a:r>
            </a:p>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activiteit</a:t>
              </a:r>
            </a:p>
          </p:txBody>
        </p:sp>
        <p:sp>
          <p:nvSpPr>
            <p:cNvPr id="159" name="Tekstvak 158"/>
            <p:cNvSpPr txBox="1">
              <a:spLocks/>
            </p:cNvSpPr>
            <p:nvPr/>
          </p:nvSpPr>
          <p:spPr>
            <a:xfrm>
              <a:off x="10037198" y="3211354"/>
              <a:ext cx="2180649" cy="654499"/>
            </a:xfrm>
            <a:prstGeom prst="ellipse">
              <a:avLst/>
            </a:prstGeom>
            <a:solidFill>
              <a:srgbClr val="DD1947"/>
            </a:solidFill>
            <a:ln w="9525">
              <a:solidFill>
                <a:srgbClr val="DD1947"/>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Uitvoeren </a:t>
              </a:r>
            </a:p>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dagelijkse</a:t>
              </a:r>
            </a:p>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activiteiten</a:t>
              </a:r>
            </a:p>
          </p:txBody>
        </p:sp>
        <p:sp>
          <p:nvSpPr>
            <p:cNvPr id="160" name="Tekstvak 159"/>
            <p:cNvSpPr txBox="1">
              <a:spLocks/>
            </p:cNvSpPr>
            <p:nvPr/>
          </p:nvSpPr>
          <p:spPr>
            <a:xfrm>
              <a:off x="9832444" y="1085435"/>
              <a:ext cx="1631665" cy="551141"/>
            </a:xfrm>
            <a:prstGeom prst="ellipse">
              <a:avLst/>
            </a:prstGeom>
            <a:solidFill>
              <a:srgbClr val="DD1947"/>
            </a:solidFill>
            <a:ln w="9525">
              <a:solidFill>
                <a:srgbClr val="DD1947"/>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Lichamelijk</a:t>
              </a:r>
            </a:p>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functioneren</a:t>
              </a:r>
            </a:p>
          </p:txBody>
        </p:sp>
        <p:sp>
          <p:nvSpPr>
            <p:cNvPr id="161" name="Tekstvak 160"/>
            <p:cNvSpPr txBox="1">
              <a:spLocks/>
            </p:cNvSpPr>
            <p:nvPr/>
          </p:nvSpPr>
          <p:spPr>
            <a:xfrm>
              <a:off x="8662189" y="727430"/>
              <a:ext cx="1762114" cy="423438"/>
            </a:xfrm>
            <a:prstGeom prst="ellipse">
              <a:avLst/>
            </a:prstGeom>
            <a:solidFill>
              <a:srgbClr val="DD1947"/>
            </a:solidFill>
            <a:ln w="9525">
              <a:solidFill>
                <a:srgbClr val="DD1947"/>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Fysieke </a:t>
              </a:r>
            </a:p>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ontwikkeling</a:t>
              </a:r>
            </a:p>
          </p:txBody>
        </p:sp>
        <p:sp>
          <p:nvSpPr>
            <p:cNvPr id="163" name="Tekstvak 145">
              <a:extLst>
                <a:ext uri="{FF2B5EF4-FFF2-40B4-BE49-F238E27FC236}">
                  <a16:creationId xmlns:a16="http://schemas.microsoft.com/office/drawing/2014/main" id="{05663096-D76B-4F0F-BE2D-9A7BB34E9965}"/>
                </a:ext>
              </a:extLst>
            </p:cNvPr>
            <p:cNvSpPr txBox="1">
              <a:spLocks/>
            </p:cNvSpPr>
            <p:nvPr/>
          </p:nvSpPr>
          <p:spPr bwMode="auto">
            <a:xfrm>
              <a:off x="7945338" y="1651709"/>
              <a:ext cx="1008863" cy="442261"/>
            </a:xfrm>
            <a:prstGeom prst="ellipse">
              <a:avLst/>
            </a:prstGeom>
            <a:solidFill>
              <a:srgbClr val="A6CF39"/>
            </a:solidFill>
            <a:ln>
              <a:no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b="1" dirty="0">
                  <a:solidFill>
                    <a:schemeClr val="tx1"/>
                  </a:solidFill>
                  <a:latin typeface="Verdana" panose="020B0604030504040204" pitchFamily="34" charset="0"/>
                  <a:ea typeface="Verdana" panose="020B0604030504040204" pitchFamily="34" charset="0"/>
                  <a:cs typeface="Times New Roman" panose="02020603050405020304" pitchFamily="18" charset="0"/>
                </a:rPr>
                <a:t>Fitness</a:t>
              </a:r>
            </a:p>
          </p:txBody>
        </p:sp>
        <p:sp>
          <p:nvSpPr>
            <p:cNvPr id="164" name="Tekstvak 163">
              <a:extLst>
                <a:ext uri="{FF2B5EF4-FFF2-40B4-BE49-F238E27FC236}">
                  <a16:creationId xmlns:a16="http://schemas.microsoft.com/office/drawing/2014/main" id="{F1547929-4DA7-4032-BD2B-8AC014ACCC4C}"/>
                </a:ext>
              </a:extLst>
            </p:cNvPr>
            <p:cNvSpPr txBox="1">
              <a:spLocks/>
            </p:cNvSpPr>
            <p:nvPr/>
          </p:nvSpPr>
          <p:spPr bwMode="auto">
            <a:xfrm>
              <a:off x="10568757" y="2327481"/>
              <a:ext cx="2097498" cy="768938"/>
            </a:xfrm>
            <a:prstGeom prst="ellipse">
              <a:avLst/>
            </a:prstGeom>
            <a:solidFill>
              <a:srgbClr val="2AB1B1"/>
            </a:solidFill>
            <a:ln>
              <a:no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b="1" dirty="0">
                  <a:solidFill>
                    <a:schemeClr val="tx1"/>
                  </a:solidFill>
                  <a:latin typeface="Verdana" panose="020B0604030504040204" pitchFamily="34" charset="0"/>
                  <a:ea typeface="Verdana" panose="020B0604030504040204" pitchFamily="34" charset="0"/>
                  <a:cs typeface="Times New Roman" panose="02020603050405020304" pitchFamily="18" charset="0"/>
                </a:rPr>
                <a:t>Uitvoeren </a:t>
              </a:r>
            </a:p>
            <a:p>
              <a:pPr algn="ctr">
                <a:defRPr/>
              </a:pPr>
              <a:r>
                <a:rPr lang="nl-NL" sz="375" b="1" dirty="0">
                  <a:solidFill>
                    <a:schemeClr val="tx1"/>
                  </a:solidFill>
                  <a:latin typeface="Verdana" panose="020B0604030504040204" pitchFamily="34" charset="0"/>
                  <a:ea typeface="Verdana" panose="020B0604030504040204" pitchFamily="34" charset="0"/>
                  <a:cs typeface="Times New Roman" panose="02020603050405020304" pitchFamily="18" charset="0"/>
                </a:rPr>
                <a:t>Dagelijkse</a:t>
              </a:r>
            </a:p>
            <a:p>
              <a:pPr algn="ctr">
                <a:defRPr/>
              </a:pPr>
              <a:r>
                <a:rPr lang="nl-NL" sz="375" b="1" dirty="0">
                  <a:solidFill>
                    <a:schemeClr val="tx1"/>
                  </a:solidFill>
                  <a:latin typeface="Verdana" panose="020B0604030504040204" pitchFamily="34" charset="0"/>
                  <a:ea typeface="Verdana" panose="020B0604030504040204" pitchFamily="34" charset="0"/>
                  <a:cs typeface="Times New Roman" panose="02020603050405020304" pitchFamily="18" charset="0"/>
                </a:rPr>
                <a:t>activiteiten</a:t>
              </a:r>
            </a:p>
          </p:txBody>
        </p:sp>
        <p:sp>
          <p:nvSpPr>
            <p:cNvPr id="165" name="Tekstvak 164">
              <a:extLst>
                <a:ext uri="{FF2B5EF4-FFF2-40B4-BE49-F238E27FC236}">
                  <a16:creationId xmlns:a16="http://schemas.microsoft.com/office/drawing/2014/main" id="{F1547929-4DA7-4032-BD2B-8AC014ACCC4C}"/>
                </a:ext>
              </a:extLst>
            </p:cNvPr>
            <p:cNvSpPr txBox="1">
              <a:spLocks/>
            </p:cNvSpPr>
            <p:nvPr/>
          </p:nvSpPr>
          <p:spPr bwMode="auto">
            <a:xfrm>
              <a:off x="7335103" y="2166487"/>
              <a:ext cx="1572874" cy="681684"/>
            </a:xfrm>
            <a:prstGeom prst="ellipse">
              <a:avLst/>
            </a:prstGeom>
            <a:solidFill>
              <a:srgbClr val="7030A0"/>
            </a:solidFill>
            <a:ln>
              <a:no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b="1"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Upper</a:t>
              </a:r>
              <a:endParaRPr lang="nl-NL" sz="375" b="1" dirty="0">
                <a:solidFill>
                  <a:schemeClr val="bg1"/>
                </a:solidFill>
                <a:latin typeface="Verdana" panose="020B0604030504040204" pitchFamily="34" charset="0"/>
                <a:ea typeface="Verdana" panose="020B0604030504040204" pitchFamily="34" charset="0"/>
                <a:cs typeface="Times New Roman" panose="02020603050405020304" pitchFamily="18" charset="0"/>
              </a:endParaRPr>
            </a:p>
            <a:p>
              <a:pPr algn="ctr">
                <a:defRPr/>
              </a:pPr>
              <a:r>
                <a:rPr lang="nl-NL" sz="375" b="1"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Extremity</a:t>
              </a:r>
              <a:endParaRPr lang="nl-NL" sz="375" b="1" dirty="0">
                <a:solidFill>
                  <a:schemeClr val="bg1"/>
                </a:solidFill>
                <a:latin typeface="Verdana" panose="020B0604030504040204" pitchFamily="34" charset="0"/>
                <a:ea typeface="Verdana" panose="020B0604030504040204" pitchFamily="34" charset="0"/>
                <a:cs typeface="Times New Roman" panose="02020603050405020304" pitchFamily="18" charset="0"/>
              </a:endParaRPr>
            </a:p>
            <a:p>
              <a:pPr algn="ctr">
                <a:defRPr/>
              </a:pPr>
              <a:r>
                <a:rPr lang="nl-NL" sz="375" b="1"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function</a:t>
              </a:r>
              <a:endParaRPr lang="nl-NL" sz="375" b="1" dirty="0">
                <a:solidFill>
                  <a:schemeClr val="bg1"/>
                </a:solidFill>
                <a:latin typeface="Verdana" panose="020B0604030504040204" pitchFamily="34" charset="0"/>
                <a:ea typeface="Verdana" panose="020B0604030504040204" pitchFamily="34" charset="0"/>
                <a:cs typeface="Times New Roman" panose="02020603050405020304" pitchFamily="18" charset="0"/>
              </a:endParaRPr>
            </a:p>
          </p:txBody>
        </p:sp>
        <p:sp>
          <p:nvSpPr>
            <p:cNvPr id="166" name="Tekstvak 165">
              <a:extLst>
                <a:ext uri="{FF2B5EF4-FFF2-40B4-BE49-F238E27FC236}">
                  <a16:creationId xmlns:a16="http://schemas.microsoft.com/office/drawing/2014/main" id="{F1547929-4DA7-4032-BD2B-8AC014ACCC4C}"/>
                </a:ext>
              </a:extLst>
            </p:cNvPr>
            <p:cNvSpPr txBox="1">
              <a:spLocks/>
            </p:cNvSpPr>
            <p:nvPr/>
          </p:nvSpPr>
          <p:spPr bwMode="auto">
            <a:xfrm>
              <a:off x="9118819" y="3695937"/>
              <a:ext cx="1282212" cy="554350"/>
            </a:xfrm>
            <a:prstGeom prst="ellipse">
              <a:avLst/>
            </a:prstGeom>
            <a:solidFill>
              <a:schemeClr val="accent4"/>
            </a:solidFill>
            <a:ln>
              <a:no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b="1" dirty="0">
                  <a:solidFill>
                    <a:schemeClr val="tx1"/>
                  </a:solidFill>
                  <a:latin typeface="Verdana" panose="020B0604030504040204" pitchFamily="34" charset="0"/>
                  <a:ea typeface="Verdana" panose="020B0604030504040204" pitchFamily="34" charset="0"/>
                  <a:cs typeface="Times New Roman" panose="02020603050405020304" pitchFamily="18" charset="0"/>
                </a:rPr>
                <a:t>Dagelijks</a:t>
              </a:r>
            </a:p>
            <a:p>
              <a:pPr algn="ctr">
                <a:defRPr/>
              </a:pPr>
              <a:r>
                <a:rPr lang="nl-NL" sz="375" b="1" dirty="0">
                  <a:solidFill>
                    <a:schemeClr val="tx1"/>
                  </a:solidFill>
                  <a:latin typeface="Verdana" panose="020B0604030504040204" pitchFamily="34" charset="0"/>
                  <a:ea typeface="Verdana" panose="020B0604030504040204" pitchFamily="34" charset="0"/>
                  <a:cs typeface="Times New Roman" panose="02020603050405020304" pitchFamily="18" charset="0"/>
                </a:rPr>
                <a:t>leven</a:t>
              </a:r>
            </a:p>
          </p:txBody>
        </p:sp>
        <p:sp>
          <p:nvSpPr>
            <p:cNvPr id="167" name="Tekstvak 166">
              <a:extLst>
                <a:ext uri="{FF2B5EF4-FFF2-40B4-BE49-F238E27FC236}">
                  <a16:creationId xmlns:a16="http://schemas.microsoft.com/office/drawing/2014/main" id="{F1547929-4DA7-4032-BD2B-8AC014ACCC4C}"/>
                </a:ext>
              </a:extLst>
            </p:cNvPr>
            <p:cNvSpPr txBox="1">
              <a:spLocks/>
            </p:cNvSpPr>
            <p:nvPr/>
          </p:nvSpPr>
          <p:spPr bwMode="auto">
            <a:xfrm>
              <a:off x="7788155" y="3466768"/>
              <a:ext cx="1602965" cy="336970"/>
            </a:xfrm>
            <a:prstGeom prst="ellipse">
              <a:avLst/>
            </a:prstGeom>
            <a:solidFill>
              <a:schemeClr val="accent4"/>
            </a:solidFill>
            <a:ln>
              <a:no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b="1" dirty="0">
                  <a:solidFill>
                    <a:schemeClr val="tx1"/>
                  </a:solidFill>
                  <a:latin typeface="Verdana" panose="020B0604030504040204" pitchFamily="34" charset="0"/>
                  <a:ea typeface="Verdana" panose="020B0604030504040204" pitchFamily="34" charset="0"/>
                  <a:cs typeface="Times New Roman" panose="02020603050405020304" pitchFamily="18" charset="0"/>
                </a:rPr>
                <a:t>Mijn lichaam</a:t>
              </a:r>
            </a:p>
          </p:txBody>
        </p:sp>
        <p:sp>
          <p:nvSpPr>
            <p:cNvPr id="168" name="Tekstvak 145">
              <a:extLst>
                <a:ext uri="{FF2B5EF4-FFF2-40B4-BE49-F238E27FC236}">
                  <a16:creationId xmlns:a16="http://schemas.microsoft.com/office/drawing/2014/main" id="{05663096-D76B-4F0F-BE2D-9A7BB34E9965}"/>
                </a:ext>
              </a:extLst>
            </p:cNvPr>
            <p:cNvSpPr txBox="1">
              <a:spLocks/>
            </p:cNvSpPr>
            <p:nvPr/>
          </p:nvSpPr>
          <p:spPr bwMode="auto">
            <a:xfrm>
              <a:off x="8948926" y="2725307"/>
              <a:ext cx="1706171" cy="681684"/>
            </a:xfrm>
            <a:prstGeom prst="ellipse">
              <a:avLst/>
            </a:prstGeom>
            <a:solidFill>
              <a:srgbClr val="A6CF39"/>
            </a:solidFill>
            <a:ln>
              <a:no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b="1" dirty="0">
                  <a:solidFill>
                    <a:schemeClr val="tx1"/>
                  </a:solidFill>
                  <a:latin typeface="Verdana" panose="020B0604030504040204" pitchFamily="34" charset="0"/>
                  <a:ea typeface="Verdana" panose="020B0604030504040204" pitchFamily="34" charset="0"/>
                  <a:cs typeface="Times New Roman" panose="02020603050405020304" pitchFamily="18" charset="0"/>
                </a:rPr>
                <a:t>Fysiek </a:t>
              </a:r>
            </a:p>
            <a:p>
              <a:pPr algn="ctr">
                <a:defRPr/>
              </a:pPr>
              <a:r>
                <a:rPr lang="nl-NL" sz="375" b="1" dirty="0">
                  <a:solidFill>
                    <a:schemeClr val="tx1"/>
                  </a:solidFill>
                  <a:latin typeface="Verdana" panose="020B0604030504040204" pitchFamily="34" charset="0"/>
                  <a:ea typeface="Verdana" panose="020B0604030504040204" pitchFamily="34" charset="0"/>
                  <a:cs typeface="Times New Roman" panose="02020603050405020304" pitchFamily="18" charset="0"/>
                </a:rPr>
                <a:t>functioneren: </a:t>
              </a:r>
            </a:p>
            <a:p>
              <a:pPr algn="ctr">
                <a:defRPr/>
              </a:pPr>
              <a:r>
                <a:rPr lang="nl-NL" sz="375" b="1" dirty="0">
                  <a:solidFill>
                    <a:schemeClr val="tx1"/>
                  </a:solidFill>
                  <a:latin typeface="Verdana" panose="020B0604030504040204" pitchFamily="34" charset="0"/>
                  <a:ea typeface="Verdana" panose="020B0604030504040204" pitchFamily="34" charset="0"/>
                  <a:cs typeface="Times New Roman" panose="02020603050405020304" pitchFamily="18" charset="0"/>
                </a:rPr>
                <a:t>mobiliteit</a:t>
              </a:r>
            </a:p>
          </p:txBody>
        </p:sp>
        <p:sp>
          <p:nvSpPr>
            <p:cNvPr id="169" name="Tekstvak 168">
              <a:extLst>
                <a:ext uri="{FF2B5EF4-FFF2-40B4-BE49-F238E27FC236}">
                  <a16:creationId xmlns:a16="http://schemas.microsoft.com/office/drawing/2014/main" id="{F1547929-4DA7-4032-BD2B-8AC014ACCC4C}"/>
                </a:ext>
              </a:extLst>
            </p:cNvPr>
            <p:cNvSpPr txBox="1">
              <a:spLocks/>
            </p:cNvSpPr>
            <p:nvPr/>
          </p:nvSpPr>
          <p:spPr bwMode="auto">
            <a:xfrm>
              <a:off x="7619935" y="2978488"/>
              <a:ext cx="1374381" cy="455664"/>
            </a:xfrm>
            <a:prstGeom prst="ellipse">
              <a:avLst/>
            </a:prstGeom>
            <a:solidFill>
              <a:srgbClr val="7030A0"/>
            </a:solidFill>
            <a:ln>
              <a:no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b="1" dirty="0">
                  <a:solidFill>
                    <a:schemeClr val="bg1"/>
                  </a:solidFill>
                  <a:latin typeface="Verdana" panose="020B0604030504040204" pitchFamily="34" charset="0"/>
                  <a:ea typeface="Verdana" panose="020B0604030504040204" pitchFamily="34" charset="0"/>
                  <a:cs typeface="Times New Roman" panose="02020603050405020304" pitchFamily="18" charset="0"/>
                </a:rPr>
                <a:t>Mobiliteit</a:t>
              </a:r>
            </a:p>
          </p:txBody>
        </p:sp>
        <p:sp>
          <p:nvSpPr>
            <p:cNvPr id="170" name="Tekstvak 145">
              <a:extLst>
                <a:ext uri="{FF2B5EF4-FFF2-40B4-BE49-F238E27FC236}">
                  <a16:creationId xmlns:a16="http://schemas.microsoft.com/office/drawing/2014/main" id="{05663096-D76B-4F0F-BE2D-9A7BB34E9965}"/>
                </a:ext>
              </a:extLst>
            </p:cNvPr>
            <p:cNvSpPr txBox="1">
              <a:spLocks/>
            </p:cNvSpPr>
            <p:nvPr/>
          </p:nvSpPr>
          <p:spPr bwMode="auto">
            <a:xfrm>
              <a:off x="7827086" y="1122195"/>
              <a:ext cx="1234589" cy="497559"/>
            </a:xfrm>
            <a:prstGeom prst="ellipse">
              <a:avLst/>
            </a:prstGeom>
            <a:solidFill>
              <a:srgbClr val="A6CF39"/>
            </a:solidFill>
            <a:ln>
              <a:no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b="1" dirty="0">
                  <a:solidFill>
                    <a:schemeClr val="tx1"/>
                  </a:solidFill>
                  <a:latin typeface="Verdana" panose="020B0604030504040204" pitchFamily="34" charset="0"/>
                  <a:ea typeface="Verdana" panose="020B0604030504040204" pitchFamily="34" charset="0"/>
                  <a:cs typeface="Times New Roman" panose="02020603050405020304" pitchFamily="18" charset="0"/>
                </a:rPr>
                <a:t>Motor </a:t>
              </a:r>
            </a:p>
            <a:p>
              <a:pPr algn="ctr">
                <a:defRPr/>
              </a:pPr>
              <a:r>
                <a:rPr lang="nl-NL" sz="375" b="1" dirty="0" err="1">
                  <a:solidFill>
                    <a:schemeClr val="tx1"/>
                  </a:solidFill>
                  <a:latin typeface="Verdana" panose="020B0604030504040204" pitchFamily="34" charset="0"/>
                  <a:ea typeface="Verdana" panose="020B0604030504040204" pitchFamily="34" charset="0"/>
                  <a:cs typeface="Times New Roman" panose="02020603050405020304" pitchFamily="18" charset="0"/>
                </a:rPr>
                <a:t>function</a:t>
              </a:r>
              <a:endParaRPr lang="nl-NL" sz="375" b="1" dirty="0">
                <a:solidFill>
                  <a:schemeClr val="tx1"/>
                </a:solidFill>
                <a:latin typeface="Verdana" panose="020B0604030504040204" pitchFamily="34" charset="0"/>
                <a:ea typeface="Verdana" panose="020B0604030504040204" pitchFamily="34" charset="0"/>
                <a:cs typeface="Times New Roman" panose="02020603050405020304" pitchFamily="18" charset="0"/>
              </a:endParaRPr>
            </a:p>
          </p:txBody>
        </p:sp>
      </p:grpSp>
      <p:grpSp>
        <p:nvGrpSpPr>
          <p:cNvPr id="171" name="Groep 170"/>
          <p:cNvGrpSpPr/>
          <p:nvPr/>
        </p:nvGrpSpPr>
        <p:grpSpPr>
          <a:xfrm>
            <a:off x="7837111" y="4807705"/>
            <a:ext cx="1252937" cy="868085"/>
            <a:chOff x="6408350" y="1153531"/>
            <a:chExt cx="5370121" cy="3305394"/>
          </a:xfrm>
        </p:grpSpPr>
        <p:sp>
          <p:nvSpPr>
            <p:cNvPr id="172" name="Ovaal 171">
              <a:extLst>
                <a:ext uri="{FF2B5EF4-FFF2-40B4-BE49-F238E27FC236}">
                  <a16:creationId xmlns:a16="http://schemas.microsoft.com/office/drawing/2014/main" id="{A3894F28-296D-48F2-B470-CBDA4AF4E907}"/>
                </a:ext>
              </a:extLst>
            </p:cNvPr>
            <p:cNvSpPr/>
            <p:nvPr/>
          </p:nvSpPr>
          <p:spPr bwMode="auto">
            <a:xfrm>
              <a:off x="7349734" y="1176016"/>
              <a:ext cx="3456000" cy="3240000"/>
            </a:xfrm>
            <a:prstGeom prst="ellipse">
              <a:avLst/>
            </a:prstGeom>
            <a:ln w="28575">
              <a:solidFill>
                <a:srgbClr val="00ADCD"/>
              </a:solidFill>
            </a:ln>
          </p:spPr>
          <p:style>
            <a:lnRef idx="2">
              <a:schemeClr val="accent2"/>
            </a:lnRef>
            <a:fillRef idx="1">
              <a:schemeClr val="lt1"/>
            </a:fillRef>
            <a:effectRef idx="0">
              <a:schemeClr val="accent2"/>
            </a:effectRef>
            <a:fontRef idx="minor">
              <a:schemeClr val="dk1"/>
            </a:fontRef>
          </p:style>
          <p:txBody>
            <a:bodyPr anchor="ctr"/>
            <a:lstStyle/>
            <a:p>
              <a:pPr algn="ctr">
                <a:defRPr/>
              </a:pPr>
              <a:r>
                <a:rPr lang="nl-NL" sz="375" b="1" dirty="0">
                  <a:solidFill>
                    <a:srgbClr val="00ADCD"/>
                  </a:solidFill>
                  <a:latin typeface="Verdana" panose="020B0604030504040204" pitchFamily="34" charset="0"/>
                  <a:ea typeface="Verdana" panose="020B0604030504040204" pitchFamily="34" charset="0"/>
                </a:rPr>
                <a:t>Mentaal/ Emotioneel</a:t>
              </a:r>
            </a:p>
          </p:txBody>
        </p:sp>
        <p:sp>
          <p:nvSpPr>
            <p:cNvPr id="174" name="Tekstvak 173"/>
            <p:cNvSpPr txBox="1">
              <a:spLocks/>
            </p:cNvSpPr>
            <p:nvPr/>
          </p:nvSpPr>
          <p:spPr>
            <a:xfrm>
              <a:off x="9160337" y="1162881"/>
              <a:ext cx="1537762" cy="512038"/>
            </a:xfrm>
            <a:prstGeom prst="ellipse">
              <a:avLst/>
            </a:prstGeom>
            <a:solidFill>
              <a:srgbClr val="DD1947"/>
            </a:solidFill>
            <a:ln w="9525">
              <a:solidFill>
                <a:srgbClr val="DD1947"/>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Stemming en </a:t>
              </a:r>
            </a:p>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emoties</a:t>
              </a:r>
            </a:p>
          </p:txBody>
        </p:sp>
        <p:sp>
          <p:nvSpPr>
            <p:cNvPr id="175" name="Tekstvak 174"/>
            <p:cNvSpPr txBox="1">
              <a:spLocks/>
            </p:cNvSpPr>
            <p:nvPr/>
          </p:nvSpPr>
          <p:spPr>
            <a:xfrm>
              <a:off x="9791321" y="2206284"/>
              <a:ext cx="1987150" cy="906004"/>
            </a:xfrm>
            <a:prstGeom prst="ellipse">
              <a:avLst/>
            </a:prstGeom>
            <a:solidFill>
              <a:srgbClr val="DD1947"/>
            </a:solidFill>
            <a:ln w="9525">
              <a:solidFill>
                <a:srgbClr val="DD1947"/>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Mentaal</a:t>
              </a:r>
            </a:p>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Internaliserend</a:t>
              </a:r>
            </a:p>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Gedrag (angst/ </a:t>
              </a:r>
            </a:p>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depressie)</a:t>
              </a:r>
            </a:p>
          </p:txBody>
        </p:sp>
        <p:sp>
          <p:nvSpPr>
            <p:cNvPr id="177" name="Tekstvak 176"/>
            <p:cNvSpPr txBox="1">
              <a:spLocks/>
            </p:cNvSpPr>
            <p:nvPr/>
          </p:nvSpPr>
          <p:spPr>
            <a:xfrm>
              <a:off x="6912520" y="1879235"/>
              <a:ext cx="1256175" cy="512038"/>
            </a:xfrm>
            <a:prstGeom prst="ellipse">
              <a:avLst/>
            </a:prstGeom>
            <a:solidFill>
              <a:srgbClr val="DD1947"/>
            </a:solidFill>
            <a:ln w="9525">
              <a:solidFill>
                <a:srgbClr val="DD1947"/>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Emotioneel </a:t>
              </a:r>
            </a:p>
          </p:txBody>
        </p:sp>
        <p:sp>
          <p:nvSpPr>
            <p:cNvPr id="178" name="Tekstvak 177"/>
            <p:cNvSpPr txBox="1">
              <a:spLocks/>
            </p:cNvSpPr>
            <p:nvPr/>
          </p:nvSpPr>
          <p:spPr>
            <a:xfrm>
              <a:off x="8344793" y="3979500"/>
              <a:ext cx="1162589" cy="479425"/>
            </a:xfrm>
            <a:prstGeom prst="ellipse">
              <a:avLst/>
            </a:prstGeom>
            <a:solidFill>
              <a:srgbClr val="DD1947"/>
            </a:solidFill>
            <a:ln w="9525">
              <a:solidFill>
                <a:srgbClr val="DD1947"/>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Lekker in je </a:t>
              </a:r>
            </a:p>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vel zitten</a:t>
              </a:r>
            </a:p>
          </p:txBody>
        </p:sp>
        <p:sp>
          <p:nvSpPr>
            <p:cNvPr id="179" name="Tekstvak 178"/>
            <p:cNvSpPr txBox="1">
              <a:spLocks/>
            </p:cNvSpPr>
            <p:nvPr/>
          </p:nvSpPr>
          <p:spPr>
            <a:xfrm>
              <a:off x="7641106" y="1153531"/>
              <a:ext cx="1487847" cy="492883"/>
            </a:xfrm>
            <a:prstGeom prst="ellipse">
              <a:avLst/>
            </a:prstGeom>
            <a:solidFill>
              <a:srgbClr val="DD1947"/>
            </a:solidFill>
            <a:ln w="9525">
              <a:solidFill>
                <a:srgbClr val="DD1947"/>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Emotioneel </a:t>
              </a:r>
            </a:p>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functioneren</a:t>
              </a:r>
            </a:p>
          </p:txBody>
        </p:sp>
        <p:sp>
          <p:nvSpPr>
            <p:cNvPr id="181" name="Tekstvak 180"/>
            <p:cNvSpPr txBox="1">
              <a:spLocks/>
            </p:cNvSpPr>
            <p:nvPr/>
          </p:nvSpPr>
          <p:spPr>
            <a:xfrm>
              <a:off x="6927194" y="3564052"/>
              <a:ext cx="1525946" cy="535779"/>
            </a:xfrm>
            <a:prstGeom prst="ellipse">
              <a:avLst/>
            </a:prstGeom>
            <a:solidFill>
              <a:srgbClr val="DD1947"/>
            </a:solidFill>
            <a:ln w="9525">
              <a:solidFill>
                <a:srgbClr val="DD1947"/>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Mentaal </a:t>
              </a:r>
            </a:p>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welbevinden</a:t>
              </a:r>
            </a:p>
          </p:txBody>
        </p:sp>
        <p:sp>
          <p:nvSpPr>
            <p:cNvPr id="182" name="Tekstvak 181"/>
            <p:cNvSpPr txBox="1">
              <a:spLocks/>
            </p:cNvSpPr>
            <p:nvPr/>
          </p:nvSpPr>
          <p:spPr>
            <a:xfrm>
              <a:off x="6549364" y="2431633"/>
              <a:ext cx="1544177" cy="458358"/>
            </a:xfrm>
            <a:prstGeom prst="ellipse">
              <a:avLst/>
            </a:prstGeom>
            <a:solidFill>
              <a:srgbClr val="DD1947"/>
            </a:solidFill>
            <a:ln w="9525">
              <a:solidFill>
                <a:srgbClr val="DD1947"/>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Mentale </a:t>
              </a:r>
            </a:p>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gezondheid</a:t>
              </a:r>
            </a:p>
          </p:txBody>
        </p:sp>
        <p:sp>
          <p:nvSpPr>
            <p:cNvPr id="183" name="Tekstvak 145">
              <a:extLst>
                <a:ext uri="{FF2B5EF4-FFF2-40B4-BE49-F238E27FC236}">
                  <a16:creationId xmlns:a16="http://schemas.microsoft.com/office/drawing/2014/main" id="{05663096-D76B-4F0F-BE2D-9A7BB34E9965}"/>
                </a:ext>
              </a:extLst>
            </p:cNvPr>
            <p:cNvSpPr txBox="1">
              <a:spLocks/>
            </p:cNvSpPr>
            <p:nvPr/>
          </p:nvSpPr>
          <p:spPr bwMode="auto">
            <a:xfrm>
              <a:off x="9410268" y="3883360"/>
              <a:ext cx="1506863" cy="497556"/>
            </a:xfrm>
            <a:prstGeom prst="ellipse">
              <a:avLst/>
            </a:prstGeom>
            <a:solidFill>
              <a:srgbClr val="A6CF39"/>
            </a:solidFill>
            <a:ln>
              <a:no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b="1" dirty="0">
                  <a:solidFill>
                    <a:schemeClr val="tx1"/>
                  </a:solidFill>
                  <a:latin typeface="Verdana" panose="020B0604030504040204" pitchFamily="34" charset="0"/>
                  <a:ea typeface="Verdana" panose="020B0604030504040204" pitchFamily="34" charset="0"/>
                  <a:cs typeface="Times New Roman" panose="02020603050405020304" pitchFamily="18" charset="0"/>
                </a:rPr>
                <a:t>Mentale </a:t>
              </a:r>
            </a:p>
            <a:p>
              <a:pPr algn="ctr">
                <a:defRPr/>
              </a:pPr>
              <a:r>
                <a:rPr lang="nl-NL" sz="375" b="1" dirty="0">
                  <a:solidFill>
                    <a:schemeClr val="tx1"/>
                  </a:solidFill>
                  <a:latin typeface="Verdana" panose="020B0604030504040204" pitchFamily="34" charset="0"/>
                  <a:ea typeface="Verdana" panose="020B0604030504040204" pitchFamily="34" charset="0"/>
                  <a:cs typeface="Times New Roman" panose="02020603050405020304" pitchFamily="18" charset="0"/>
                </a:rPr>
                <a:t>gezondheid</a:t>
              </a:r>
            </a:p>
          </p:txBody>
        </p:sp>
        <p:sp>
          <p:nvSpPr>
            <p:cNvPr id="186" name="Tekstvak 185">
              <a:extLst>
                <a:ext uri="{FF2B5EF4-FFF2-40B4-BE49-F238E27FC236}">
                  <a16:creationId xmlns:a16="http://schemas.microsoft.com/office/drawing/2014/main" id="{F1547929-4DA7-4032-BD2B-8AC014ACCC4C}"/>
                </a:ext>
              </a:extLst>
            </p:cNvPr>
            <p:cNvSpPr txBox="1">
              <a:spLocks/>
            </p:cNvSpPr>
            <p:nvPr/>
          </p:nvSpPr>
          <p:spPr bwMode="auto">
            <a:xfrm>
              <a:off x="8918883" y="1648581"/>
              <a:ext cx="727200" cy="497558"/>
            </a:xfrm>
            <a:prstGeom prst="ellipse">
              <a:avLst/>
            </a:prstGeom>
            <a:solidFill>
              <a:srgbClr val="2AB1B1"/>
            </a:solidFill>
            <a:ln>
              <a:no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b="1" dirty="0">
                  <a:solidFill>
                    <a:schemeClr val="tx1"/>
                  </a:solidFill>
                  <a:latin typeface="Verdana" panose="020B0604030504040204" pitchFamily="34" charset="0"/>
                  <a:ea typeface="Verdana" panose="020B0604030504040204" pitchFamily="34" charset="0"/>
                  <a:cs typeface="Times New Roman" panose="02020603050405020304" pitchFamily="18" charset="0"/>
                </a:rPr>
                <a:t>Angst</a:t>
              </a:r>
            </a:p>
          </p:txBody>
        </p:sp>
        <p:sp>
          <p:nvSpPr>
            <p:cNvPr id="187" name="Tekstvak 186">
              <a:extLst>
                <a:ext uri="{FF2B5EF4-FFF2-40B4-BE49-F238E27FC236}">
                  <a16:creationId xmlns:a16="http://schemas.microsoft.com/office/drawing/2014/main" id="{F1547929-4DA7-4032-BD2B-8AC014ACCC4C}"/>
                </a:ext>
              </a:extLst>
            </p:cNvPr>
            <p:cNvSpPr txBox="1">
              <a:spLocks/>
            </p:cNvSpPr>
            <p:nvPr/>
          </p:nvSpPr>
          <p:spPr bwMode="auto">
            <a:xfrm>
              <a:off x="8260687" y="2066358"/>
              <a:ext cx="1246695" cy="318434"/>
            </a:xfrm>
            <a:prstGeom prst="ellipse">
              <a:avLst/>
            </a:prstGeom>
            <a:solidFill>
              <a:srgbClr val="2AB1B1"/>
            </a:solidFill>
            <a:ln>
              <a:no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b="1" dirty="0">
                  <a:solidFill>
                    <a:schemeClr val="tx1"/>
                  </a:solidFill>
                  <a:latin typeface="Verdana" panose="020B0604030504040204" pitchFamily="34" charset="0"/>
                  <a:ea typeface="Verdana" panose="020B0604030504040204" pitchFamily="34" charset="0"/>
                  <a:cs typeface="Times New Roman" panose="02020603050405020304" pitchFamily="18" charset="0"/>
                </a:rPr>
                <a:t>Depressie</a:t>
              </a:r>
            </a:p>
          </p:txBody>
        </p:sp>
        <p:sp>
          <p:nvSpPr>
            <p:cNvPr id="189" name="Tekstvak 188">
              <a:extLst>
                <a:ext uri="{FF2B5EF4-FFF2-40B4-BE49-F238E27FC236}">
                  <a16:creationId xmlns:a16="http://schemas.microsoft.com/office/drawing/2014/main" id="{F1547929-4DA7-4032-BD2B-8AC014ACCC4C}"/>
                </a:ext>
              </a:extLst>
            </p:cNvPr>
            <p:cNvSpPr txBox="1">
              <a:spLocks/>
            </p:cNvSpPr>
            <p:nvPr/>
          </p:nvSpPr>
          <p:spPr bwMode="auto">
            <a:xfrm>
              <a:off x="9577616" y="3200571"/>
              <a:ext cx="1884939" cy="622203"/>
            </a:xfrm>
            <a:prstGeom prst="ellipse">
              <a:avLst/>
            </a:prstGeom>
            <a:solidFill>
              <a:schemeClr val="accent4"/>
            </a:solidFill>
            <a:ln>
              <a:no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b="1" dirty="0">
                  <a:solidFill>
                    <a:schemeClr val="tx1"/>
                  </a:solidFill>
                  <a:latin typeface="Verdana" panose="020B0604030504040204" pitchFamily="34" charset="0"/>
                  <a:ea typeface="Verdana" panose="020B0604030504040204" pitchFamily="34" charset="0"/>
                  <a:cs typeface="Times New Roman" panose="02020603050405020304" pitchFamily="18" charset="0"/>
                </a:rPr>
                <a:t>Mijn gevoelens</a:t>
              </a:r>
            </a:p>
            <a:p>
              <a:pPr algn="ctr">
                <a:defRPr/>
              </a:pPr>
              <a:r>
                <a:rPr lang="nl-NL" sz="375" b="1" dirty="0">
                  <a:solidFill>
                    <a:schemeClr val="tx1"/>
                  </a:solidFill>
                  <a:latin typeface="Verdana" panose="020B0604030504040204" pitchFamily="34" charset="0"/>
                  <a:ea typeface="Verdana" panose="020B0604030504040204" pitchFamily="34" charset="0"/>
                  <a:cs typeface="Times New Roman" panose="02020603050405020304" pitchFamily="18" charset="0"/>
                </a:rPr>
                <a:t>En gedachten</a:t>
              </a:r>
            </a:p>
          </p:txBody>
        </p:sp>
        <p:sp>
          <p:nvSpPr>
            <p:cNvPr id="190" name="Tekstvak 189">
              <a:extLst>
                <a:ext uri="{FF2B5EF4-FFF2-40B4-BE49-F238E27FC236}">
                  <a16:creationId xmlns:a16="http://schemas.microsoft.com/office/drawing/2014/main" id="{F1547929-4DA7-4032-BD2B-8AC014ACCC4C}"/>
                </a:ext>
              </a:extLst>
            </p:cNvPr>
            <p:cNvSpPr txBox="1">
              <a:spLocks/>
            </p:cNvSpPr>
            <p:nvPr/>
          </p:nvSpPr>
          <p:spPr bwMode="auto">
            <a:xfrm>
              <a:off x="9679986" y="1979187"/>
              <a:ext cx="948594" cy="316753"/>
            </a:xfrm>
            <a:prstGeom prst="ellipse">
              <a:avLst/>
            </a:prstGeom>
            <a:solidFill>
              <a:srgbClr val="7030A0"/>
            </a:solidFill>
            <a:ln>
              <a:no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b="1"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Anxiety</a:t>
              </a:r>
              <a:endParaRPr lang="nl-NL" sz="375" b="1" dirty="0">
                <a:solidFill>
                  <a:schemeClr val="bg1"/>
                </a:solidFill>
                <a:latin typeface="Verdana" panose="020B0604030504040204" pitchFamily="34" charset="0"/>
                <a:ea typeface="Verdana" panose="020B0604030504040204" pitchFamily="34" charset="0"/>
                <a:cs typeface="Times New Roman" panose="02020603050405020304" pitchFamily="18" charset="0"/>
              </a:endParaRPr>
            </a:p>
          </p:txBody>
        </p:sp>
        <p:sp>
          <p:nvSpPr>
            <p:cNvPr id="192" name="Tekstvak 191">
              <a:extLst>
                <a:ext uri="{FF2B5EF4-FFF2-40B4-BE49-F238E27FC236}">
                  <a16:creationId xmlns:a16="http://schemas.microsoft.com/office/drawing/2014/main" id="{5D148B83-42AB-E040-8B51-B51CCA08CEA7}"/>
                </a:ext>
              </a:extLst>
            </p:cNvPr>
            <p:cNvSpPr txBox="1">
              <a:spLocks/>
            </p:cNvSpPr>
            <p:nvPr/>
          </p:nvSpPr>
          <p:spPr>
            <a:xfrm>
              <a:off x="6408350" y="2942845"/>
              <a:ext cx="1831921" cy="587797"/>
            </a:xfrm>
            <a:prstGeom prst="ellipse">
              <a:avLst/>
            </a:prstGeom>
            <a:solidFill>
              <a:srgbClr val="DD1947"/>
            </a:solidFill>
            <a:ln w="9525">
              <a:solidFill>
                <a:srgbClr val="DD1947"/>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Psychosociaal </a:t>
              </a:r>
            </a:p>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functioneren</a:t>
              </a:r>
            </a:p>
          </p:txBody>
        </p:sp>
        <p:sp>
          <p:nvSpPr>
            <p:cNvPr id="193" name="Tekstvak 145">
              <a:extLst>
                <a:ext uri="{FF2B5EF4-FFF2-40B4-BE49-F238E27FC236}">
                  <a16:creationId xmlns:a16="http://schemas.microsoft.com/office/drawing/2014/main" id="{FD91A870-FFE2-6941-BBF6-2F12C2A3BE74}"/>
                </a:ext>
              </a:extLst>
            </p:cNvPr>
            <p:cNvSpPr txBox="1">
              <a:spLocks/>
            </p:cNvSpPr>
            <p:nvPr/>
          </p:nvSpPr>
          <p:spPr bwMode="auto">
            <a:xfrm>
              <a:off x="7807794" y="1660639"/>
              <a:ext cx="1073904" cy="313782"/>
            </a:xfrm>
            <a:prstGeom prst="ellipse">
              <a:avLst/>
            </a:prstGeom>
            <a:solidFill>
              <a:srgbClr val="A6CF39"/>
            </a:solidFill>
            <a:ln>
              <a:no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b="1" dirty="0">
                  <a:solidFill>
                    <a:schemeClr val="tx1"/>
                  </a:solidFill>
                  <a:latin typeface="Verdana" panose="020B0604030504040204" pitchFamily="34" charset="0"/>
                  <a:ea typeface="Verdana" panose="020B0604030504040204" pitchFamily="34" charset="0"/>
                  <a:cs typeface="Times New Roman" panose="02020603050405020304" pitchFamily="18" charset="0"/>
                </a:rPr>
                <a:t>Humeur</a:t>
              </a:r>
            </a:p>
          </p:txBody>
        </p:sp>
        <p:sp>
          <p:nvSpPr>
            <p:cNvPr id="194" name="Tekstvak 193"/>
            <p:cNvSpPr txBox="1">
              <a:spLocks/>
            </p:cNvSpPr>
            <p:nvPr/>
          </p:nvSpPr>
          <p:spPr>
            <a:xfrm>
              <a:off x="9761986" y="1674922"/>
              <a:ext cx="1579199" cy="268666"/>
            </a:xfrm>
            <a:prstGeom prst="ellipse">
              <a:avLst/>
            </a:prstGeom>
            <a:solidFill>
              <a:srgbClr val="DD1947"/>
            </a:solidFill>
            <a:ln w="9525">
              <a:solidFill>
                <a:srgbClr val="DD1947"/>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Temperament</a:t>
              </a:r>
            </a:p>
          </p:txBody>
        </p:sp>
        <p:sp>
          <p:nvSpPr>
            <p:cNvPr id="195" name="Tekstvak 194">
              <a:extLst>
                <a:ext uri="{FF2B5EF4-FFF2-40B4-BE49-F238E27FC236}">
                  <a16:creationId xmlns:a16="http://schemas.microsoft.com/office/drawing/2014/main" id="{F1547929-4DA7-4032-BD2B-8AC014ACCC4C}"/>
                </a:ext>
              </a:extLst>
            </p:cNvPr>
            <p:cNvSpPr txBox="1">
              <a:spLocks/>
            </p:cNvSpPr>
            <p:nvPr/>
          </p:nvSpPr>
          <p:spPr bwMode="auto">
            <a:xfrm>
              <a:off x="8267742" y="3516512"/>
              <a:ext cx="1556936" cy="400123"/>
            </a:xfrm>
            <a:prstGeom prst="ellipse">
              <a:avLst/>
            </a:prstGeom>
            <a:solidFill>
              <a:srgbClr val="7030A0"/>
            </a:solidFill>
            <a:ln>
              <a:no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b="1" dirty="0">
                  <a:solidFill>
                    <a:schemeClr val="bg1"/>
                  </a:solidFill>
                  <a:latin typeface="Verdana" panose="020B0604030504040204" pitchFamily="34" charset="0"/>
                  <a:ea typeface="Verdana" panose="020B0604030504040204" pitchFamily="34" charset="0"/>
                  <a:cs typeface="Times New Roman" panose="02020603050405020304" pitchFamily="18" charset="0"/>
                </a:rPr>
                <a:t>Depressiviteit</a:t>
              </a:r>
            </a:p>
          </p:txBody>
        </p:sp>
        <p:sp>
          <p:nvSpPr>
            <p:cNvPr id="196" name="Tekstvak 145">
              <a:extLst>
                <a:ext uri="{FF2B5EF4-FFF2-40B4-BE49-F238E27FC236}">
                  <a16:creationId xmlns:a16="http://schemas.microsoft.com/office/drawing/2014/main" id="{05663096-D76B-4F0F-BE2D-9A7BB34E9965}"/>
                </a:ext>
              </a:extLst>
            </p:cNvPr>
            <p:cNvSpPr txBox="1">
              <a:spLocks/>
            </p:cNvSpPr>
            <p:nvPr/>
          </p:nvSpPr>
          <p:spPr bwMode="auto">
            <a:xfrm>
              <a:off x="8364052" y="3193835"/>
              <a:ext cx="861270" cy="368050"/>
            </a:xfrm>
            <a:prstGeom prst="ellipse">
              <a:avLst/>
            </a:prstGeom>
            <a:solidFill>
              <a:srgbClr val="A6CF39"/>
            </a:solidFill>
            <a:ln>
              <a:no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b="1" dirty="0" err="1">
                  <a:solidFill>
                    <a:schemeClr val="tx1"/>
                  </a:solidFill>
                  <a:latin typeface="Verdana" panose="020B0604030504040204" pitchFamily="34" charset="0"/>
                  <a:ea typeface="Verdana" panose="020B0604030504040204" pitchFamily="34" charset="0"/>
                  <a:cs typeface="Times New Roman" panose="02020603050405020304" pitchFamily="18" charset="0"/>
                </a:rPr>
                <a:t>Anxiety</a:t>
              </a:r>
              <a:endParaRPr lang="nl-NL" sz="375" b="1" dirty="0">
                <a:solidFill>
                  <a:schemeClr val="tx1"/>
                </a:solidFill>
                <a:latin typeface="Verdana" panose="020B0604030504040204" pitchFamily="34" charset="0"/>
                <a:ea typeface="Verdana" panose="020B0604030504040204" pitchFamily="34" charset="0"/>
                <a:cs typeface="Times New Roman" panose="02020603050405020304" pitchFamily="18" charset="0"/>
              </a:endParaRPr>
            </a:p>
          </p:txBody>
        </p:sp>
      </p:grpSp>
      <p:grpSp>
        <p:nvGrpSpPr>
          <p:cNvPr id="198" name="Groep 197"/>
          <p:cNvGrpSpPr/>
          <p:nvPr/>
        </p:nvGrpSpPr>
        <p:grpSpPr>
          <a:xfrm>
            <a:off x="6544139" y="2402840"/>
            <a:ext cx="729000" cy="729000"/>
            <a:chOff x="3401778" y="411469"/>
            <a:chExt cx="1920857" cy="1920857"/>
          </a:xfrm>
        </p:grpSpPr>
        <p:sp>
          <p:nvSpPr>
            <p:cNvPr id="199" name="Ovaal 198">
              <a:extLst>
                <a:ext uri="{FF2B5EF4-FFF2-40B4-BE49-F238E27FC236}">
                  <a16:creationId xmlns:a16="http://schemas.microsoft.com/office/drawing/2014/main" id="{A3894F28-296D-48F2-B470-CBDA4AF4E907}"/>
                </a:ext>
              </a:extLst>
            </p:cNvPr>
            <p:cNvSpPr/>
            <p:nvPr/>
          </p:nvSpPr>
          <p:spPr bwMode="auto">
            <a:xfrm>
              <a:off x="3401778" y="411469"/>
              <a:ext cx="1920857" cy="1920857"/>
            </a:xfrm>
            <a:prstGeom prst="ellipse">
              <a:avLst/>
            </a:prstGeom>
            <a:ln w="28575">
              <a:solidFill>
                <a:srgbClr val="00ADCD"/>
              </a:solidFill>
            </a:ln>
          </p:spPr>
          <p:style>
            <a:lnRef idx="2">
              <a:schemeClr val="accent2"/>
            </a:lnRef>
            <a:fillRef idx="1">
              <a:schemeClr val="lt1"/>
            </a:fillRef>
            <a:effectRef idx="0">
              <a:schemeClr val="accent2"/>
            </a:effectRef>
            <a:fontRef idx="minor">
              <a:schemeClr val="dk1"/>
            </a:fontRef>
          </p:style>
          <p:txBody>
            <a:bodyPr anchor="ctr"/>
            <a:lstStyle/>
            <a:p>
              <a:pPr algn="ctr">
                <a:defRPr/>
              </a:pPr>
              <a:r>
                <a:rPr lang="nl-NL" sz="375" b="1" dirty="0">
                  <a:solidFill>
                    <a:srgbClr val="00ADCD"/>
                  </a:solidFill>
                  <a:latin typeface="Verdana" panose="020B0604030504040204" pitchFamily="34" charset="0"/>
                  <a:ea typeface="Verdana" panose="020B0604030504040204" pitchFamily="34" charset="0"/>
                </a:rPr>
                <a:t>Ervaren gezondheid</a:t>
              </a:r>
            </a:p>
          </p:txBody>
        </p:sp>
        <p:sp>
          <p:nvSpPr>
            <p:cNvPr id="200" name="Tekstvak 199"/>
            <p:cNvSpPr txBox="1">
              <a:spLocks/>
            </p:cNvSpPr>
            <p:nvPr/>
          </p:nvSpPr>
          <p:spPr>
            <a:xfrm>
              <a:off x="3921242" y="497058"/>
              <a:ext cx="871539" cy="661986"/>
            </a:xfrm>
            <a:prstGeom prst="ellipse">
              <a:avLst/>
            </a:prstGeom>
            <a:solidFill>
              <a:srgbClr val="DD1947"/>
            </a:solidFill>
            <a:ln w="9525">
              <a:solidFill>
                <a:srgbClr val="DD1947"/>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Algemene </a:t>
              </a:r>
            </a:p>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Gezondheid/ </a:t>
              </a:r>
            </a:p>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klachten</a:t>
              </a:r>
            </a:p>
          </p:txBody>
        </p:sp>
        <p:sp>
          <p:nvSpPr>
            <p:cNvPr id="201" name="Tekstvak 200"/>
            <p:cNvSpPr txBox="1">
              <a:spLocks/>
            </p:cNvSpPr>
            <p:nvPr/>
          </p:nvSpPr>
          <p:spPr>
            <a:xfrm>
              <a:off x="3484114" y="1543172"/>
              <a:ext cx="871539" cy="483573"/>
            </a:xfrm>
            <a:prstGeom prst="ellipse">
              <a:avLst/>
            </a:prstGeom>
            <a:solidFill>
              <a:srgbClr val="DD1947"/>
            </a:solidFill>
            <a:ln w="9525">
              <a:solidFill>
                <a:srgbClr val="DD1947"/>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Algemene </a:t>
              </a:r>
            </a:p>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Gezondheid</a:t>
              </a:r>
            </a:p>
          </p:txBody>
        </p:sp>
        <p:sp>
          <p:nvSpPr>
            <p:cNvPr id="202" name="Tekstvak 201">
              <a:extLst>
                <a:ext uri="{FF2B5EF4-FFF2-40B4-BE49-F238E27FC236}">
                  <a16:creationId xmlns:a16="http://schemas.microsoft.com/office/drawing/2014/main" id="{F1547929-4DA7-4032-BD2B-8AC014ACCC4C}"/>
                </a:ext>
              </a:extLst>
            </p:cNvPr>
            <p:cNvSpPr txBox="1">
              <a:spLocks/>
            </p:cNvSpPr>
            <p:nvPr/>
          </p:nvSpPr>
          <p:spPr bwMode="auto">
            <a:xfrm>
              <a:off x="4264887" y="1538113"/>
              <a:ext cx="1039530" cy="497558"/>
            </a:xfrm>
            <a:prstGeom prst="ellipse">
              <a:avLst/>
            </a:prstGeom>
            <a:solidFill>
              <a:srgbClr val="2AB1B1"/>
            </a:solidFill>
            <a:ln>
              <a:no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b="1" dirty="0">
                  <a:solidFill>
                    <a:schemeClr val="tx1"/>
                  </a:solidFill>
                  <a:latin typeface="Verdana" panose="020B0604030504040204" pitchFamily="34" charset="0"/>
                  <a:ea typeface="Verdana" panose="020B0604030504040204" pitchFamily="34" charset="0"/>
                  <a:cs typeface="Times New Roman" panose="02020603050405020304" pitchFamily="18" charset="0"/>
                </a:rPr>
                <a:t>Ervaren </a:t>
              </a:r>
            </a:p>
            <a:p>
              <a:pPr algn="ctr">
                <a:defRPr/>
              </a:pPr>
              <a:r>
                <a:rPr lang="nl-NL" sz="375" b="1" dirty="0">
                  <a:solidFill>
                    <a:schemeClr val="tx1"/>
                  </a:solidFill>
                  <a:latin typeface="Verdana" panose="020B0604030504040204" pitchFamily="34" charset="0"/>
                  <a:ea typeface="Verdana" panose="020B0604030504040204" pitchFamily="34" charset="0"/>
                  <a:cs typeface="Times New Roman" panose="02020603050405020304" pitchFamily="18" charset="0"/>
                </a:rPr>
                <a:t>gezondheid</a:t>
              </a:r>
            </a:p>
          </p:txBody>
        </p:sp>
      </p:grpSp>
      <p:grpSp>
        <p:nvGrpSpPr>
          <p:cNvPr id="203" name="Groep 202"/>
          <p:cNvGrpSpPr/>
          <p:nvPr/>
        </p:nvGrpSpPr>
        <p:grpSpPr>
          <a:xfrm>
            <a:off x="5720095" y="3195634"/>
            <a:ext cx="729000" cy="729000"/>
            <a:chOff x="3486990" y="2570219"/>
            <a:chExt cx="1920857" cy="1920857"/>
          </a:xfrm>
        </p:grpSpPr>
        <p:sp>
          <p:nvSpPr>
            <p:cNvPr id="204" name="Ovaal 203">
              <a:extLst>
                <a:ext uri="{FF2B5EF4-FFF2-40B4-BE49-F238E27FC236}">
                  <a16:creationId xmlns:a16="http://schemas.microsoft.com/office/drawing/2014/main" id="{A3894F28-296D-48F2-B470-CBDA4AF4E907}"/>
                </a:ext>
              </a:extLst>
            </p:cNvPr>
            <p:cNvSpPr/>
            <p:nvPr/>
          </p:nvSpPr>
          <p:spPr bwMode="auto">
            <a:xfrm>
              <a:off x="3486990" y="2570219"/>
              <a:ext cx="1920857" cy="1920857"/>
            </a:xfrm>
            <a:prstGeom prst="ellipse">
              <a:avLst/>
            </a:prstGeom>
            <a:ln w="28575">
              <a:solidFill>
                <a:srgbClr val="00ADCD"/>
              </a:solidFill>
            </a:ln>
          </p:spPr>
          <p:style>
            <a:lnRef idx="2">
              <a:schemeClr val="accent2"/>
            </a:lnRef>
            <a:fillRef idx="1">
              <a:schemeClr val="lt1"/>
            </a:fillRef>
            <a:effectRef idx="0">
              <a:schemeClr val="accent2"/>
            </a:effectRef>
            <a:fontRef idx="minor">
              <a:schemeClr val="dk1"/>
            </a:fontRef>
          </p:style>
          <p:txBody>
            <a:bodyPr anchor="ctr"/>
            <a:lstStyle/>
            <a:p>
              <a:pPr algn="ctr">
                <a:defRPr/>
              </a:pPr>
              <a:r>
                <a:rPr lang="nl-NL" sz="375" b="1" dirty="0">
                  <a:solidFill>
                    <a:srgbClr val="00ADCD"/>
                  </a:solidFill>
                  <a:latin typeface="Verdana" panose="020B0604030504040204" pitchFamily="34" charset="0"/>
                  <a:ea typeface="Verdana" panose="020B0604030504040204" pitchFamily="34" charset="0"/>
                </a:rPr>
                <a:t>Slaap</a:t>
              </a:r>
            </a:p>
          </p:txBody>
        </p:sp>
        <p:sp>
          <p:nvSpPr>
            <p:cNvPr id="205" name="Tekstvak 204"/>
            <p:cNvSpPr txBox="1">
              <a:spLocks/>
            </p:cNvSpPr>
            <p:nvPr/>
          </p:nvSpPr>
          <p:spPr>
            <a:xfrm>
              <a:off x="3724721" y="2879854"/>
              <a:ext cx="619125" cy="501650"/>
            </a:xfrm>
            <a:prstGeom prst="ellipse">
              <a:avLst/>
            </a:prstGeom>
            <a:solidFill>
              <a:srgbClr val="DD1947"/>
            </a:solidFill>
            <a:ln w="9525">
              <a:solidFill>
                <a:srgbClr val="DD1947"/>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slaap</a:t>
              </a:r>
            </a:p>
          </p:txBody>
        </p:sp>
        <p:sp>
          <p:nvSpPr>
            <p:cNvPr id="207" name="Tekstvak 145">
              <a:extLst>
                <a:ext uri="{FF2B5EF4-FFF2-40B4-BE49-F238E27FC236}">
                  <a16:creationId xmlns:a16="http://schemas.microsoft.com/office/drawing/2014/main" id="{05663096-D76B-4F0F-BE2D-9A7BB34E9965}"/>
                </a:ext>
              </a:extLst>
            </p:cNvPr>
            <p:cNvSpPr txBox="1">
              <a:spLocks/>
            </p:cNvSpPr>
            <p:nvPr/>
          </p:nvSpPr>
          <p:spPr bwMode="auto">
            <a:xfrm>
              <a:off x="3732677" y="3747126"/>
              <a:ext cx="727199" cy="497558"/>
            </a:xfrm>
            <a:prstGeom prst="ellipse">
              <a:avLst/>
            </a:prstGeom>
            <a:solidFill>
              <a:srgbClr val="A6CF39"/>
            </a:solidFill>
            <a:ln>
              <a:no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b="1" dirty="0">
                  <a:solidFill>
                    <a:schemeClr val="tx1"/>
                  </a:solidFill>
                  <a:latin typeface="Verdana" panose="020B0604030504040204" pitchFamily="34" charset="0"/>
                  <a:ea typeface="Verdana" panose="020B0604030504040204" pitchFamily="34" charset="0"/>
                  <a:cs typeface="Times New Roman" panose="02020603050405020304" pitchFamily="18" charset="0"/>
                </a:rPr>
                <a:t>Slaap</a:t>
              </a:r>
            </a:p>
          </p:txBody>
        </p:sp>
        <p:sp>
          <p:nvSpPr>
            <p:cNvPr id="208" name="Tekstvak 207">
              <a:extLst>
                <a:ext uri="{FF2B5EF4-FFF2-40B4-BE49-F238E27FC236}">
                  <a16:creationId xmlns:a16="http://schemas.microsoft.com/office/drawing/2014/main" id="{F1547929-4DA7-4032-BD2B-8AC014ACCC4C}"/>
                </a:ext>
              </a:extLst>
            </p:cNvPr>
            <p:cNvSpPr txBox="1">
              <a:spLocks/>
            </p:cNvSpPr>
            <p:nvPr/>
          </p:nvSpPr>
          <p:spPr bwMode="auto">
            <a:xfrm>
              <a:off x="4500811" y="3647883"/>
              <a:ext cx="727199" cy="497558"/>
            </a:xfrm>
            <a:prstGeom prst="ellipse">
              <a:avLst/>
            </a:prstGeom>
            <a:solidFill>
              <a:srgbClr val="2AB1B1"/>
            </a:solidFill>
            <a:ln>
              <a:no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b="1" dirty="0">
                  <a:solidFill>
                    <a:schemeClr val="tx1"/>
                  </a:solidFill>
                  <a:latin typeface="Verdana" panose="020B0604030504040204" pitchFamily="34" charset="0"/>
                  <a:ea typeface="Verdana" panose="020B0604030504040204" pitchFamily="34" charset="0"/>
                  <a:cs typeface="Times New Roman" panose="02020603050405020304" pitchFamily="18" charset="0"/>
                </a:rPr>
                <a:t>Slaap</a:t>
              </a:r>
            </a:p>
          </p:txBody>
        </p:sp>
      </p:grpSp>
      <p:grpSp>
        <p:nvGrpSpPr>
          <p:cNvPr id="209" name="Groep 208"/>
          <p:cNvGrpSpPr/>
          <p:nvPr/>
        </p:nvGrpSpPr>
        <p:grpSpPr>
          <a:xfrm>
            <a:off x="6533014" y="3197687"/>
            <a:ext cx="729000" cy="729000"/>
            <a:chOff x="5641759" y="4635360"/>
            <a:chExt cx="1988841" cy="1920857"/>
          </a:xfrm>
        </p:grpSpPr>
        <p:sp>
          <p:nvSpPr>
            <p:cNvPr id="210" name="Ovaal 209">
              <a:extLst>
                <a:ext uri="{FF2B5EF4-FFF2-40B4-BE49-F238E27FC236}">
                  <a16:creationId xmlns:a16="http://schemas.microsoft.com/office/drawing/2014/main" id="{A3894F28-296D-48F2-B470-CBDA4AF4E907}"/>
                </a:ext>
              </a:extLst>
            </p:cNvPr>
            <p:cNvSpPr/>
            <p:nvPr/>
          </p:nvSpPr>
          <p:spPr bwMode="auto">
            <a:xfrm>
              <a:off x="5641759" y="4635360"/>
              <a:ext cx="1920857" cy="1920857"/>
            </a:xfrm>
            <a:prstGeom prst="ellipse">
              <a:avLst/>
            </a:prstGeom>
            <a:ln w="28575">
              <a:solidFill>
                <a:srgbClr val="00ADCD"/>
              </a:solidFill>
            </a:ln>
          </p:spPr>
          <p:style>
            <a:lnRef idx="2">
              <a:schemeClr val="accent2"/>
            </a:lnRef>
            <a:fillRef idx="1">
              <a:schemeClr val="lt1"/>
            </a:fillRef>
            <a:effectRef idx="0">
              <a:schemeClr val="accent2"/>
            </a:effectRef>
            <a:fontRef idx="minor">
              <a:schemeClr val="dk1"/>
            </a:fontRef>
          </p:style>
          <p:txBody>
            <a:bodyPr anchor="ctr"/>
            <a:lstStyle/>
            <a:p>
              <a:pPr algn="ctr">
                <a:defRPr/>
              </a:pPr>
              <a:r>
                <a:rPr lang="nl-NL" sz="375" b="1" dirty="0">
                  <a:solidFill>
                    <a:srgbClr val="00ADCD"/>
                  </a:solidFill>
                  <a:latin typeface="Verdana" panose="020B0604030504040204" pitchFamily="34" charset="0"/>
                  <a:ea typeface="Verdana" panose="020B0604030504040204" pitchFamily="34" charset="0"/>
                </a:rPr>
                <a:t>Pijn</a:t>
              </a:r>
            </a:p>
          </p:txBody>
        </p:sp>
        <p:sp>
          <p:nvSpPr>
            <p:cNvPr id="211" name="Tekstvak 210"/>
            <p:cNvSpPr txBox="1">
              <a:spLocks/>
            </p:cNvSpPr>
            <p:nvPr/>
          </p:nvSpPr>
          <p:spPr>
            <a:xfrm>
              <a:off x="5787554" y="5079128"/>
              <a:ext cx="619126" cy="454025"/>
            </a:xfrm>
            <a:prstGeom prst="ellipse">
              <a:avLst/>
            </a:prstGeom>
            <a:solidFill>
              <a:srgbClr val="DD1947"/>
            </a:solidFill>
            <a:ln w="9525">
              <a:solidFill>
                <a:srgbClr val="DD1947"/>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Pijn</a:t>
              </a:r>
            </a:p>
          </p:txBody>
        </p:sp>
        <p:sp>
          <p:nvSpPr>
            <p:cNvPr id="212" name="Tekstvak 145">
              <a:extLst>
                <a:ext uri="{FF2B5EF4-FFF2-40B4-BE49-F238E27FC236}">
                  <a16:creationId xmlns:a16="http://schemas.microsoft.com/office/drawing/2014/main" id="{05663096-D76B-4F0F-BE2D-9A7BB34E9965}"/>
                </a:ext>
              </a:extLst>
            </p:cNvPr>
            <p:cNvSpPr txBox="1">
              <a:spLocks/>
            </p:cNvSpPr>
            <p:nvPr/>
          </p:nvSpPr>
          <p:spPr bwMode="auto">
            <a:xfrm>
              <a:off x="5806155" y="5766549"/>
              <a:ext cx="727199" cy="497558"/>
            </a:xfrm>
            <a:prstGeom prst="ellipse">
              <a:avLst/>
            </a:prstGeom>
            <a:solidFill>
              <a:srgbClr val="A6CF39"/>
            </a:solidFill>
            <a:ln>
              <a:no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b="1" dirty="0">
                  <a:solidFill>
                    <a:schemeClr val="tx1"/>
                  </a:solidFill>
                  <a:latin typeface="Verdana" panose="020B0604030504040204" pitchFamily="34" charset="0"/>
                  <a:ea typeface="Verdana" panose="020B0604030504040204" pitchFamily="34" charset="0"/>
                  <a:cs typeface="Times New Roman" panose="02020603050405020304" pitchFamily="18" charset="0"/>
                </a:rPr>
                <a:t>Pijn</a:t>
              </a:r>
            </a:p>
          </p:txBody>
        </p:sp>
        <p:sp>
          <p:nvSpPr>
            <p:cNvPr id="213" name="Tekstvak 212">
              <a:extLst>
                <a:ext uri="{FF2B5EF4-FFF2-40B4-BE49-F238E27FC236}">
                  <a16:creationId xmlns:a16="http://schemas.microsoft.com/office/drawing/2014/main" id="{F1547929-4DA7-4032-BD2B-8AC014ACCC4C}"/>
                </a:ext>
              </a:extLst>
            </p:cNvPr>
            <p:cNvSpPr txBox="1">
              <a:spLocks/>
            </p:cNvSpPr>
            <p:nvPr/>
          </p:nvSpPr>
          <p:spPr bwMode="auto">
            <a:xfrm>
              <a:off x="6566171" y="5793054"/>
              <a:ext cx="727199" cy="497558"/>
            </a:xfrm>
            <a:prstGeom prst="ellipse">
              <a:avLst/>
            </a:prstGeom>
            <a:solidFill>
              <a:srgbClr val="2AB1B1"/>
            </a:solidFill>
            <a:ln>
              <a:no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b="1" dirty="0">
                  <a:solidFill>
                    <a:schemeClr val="tx1"/>
                  </a:solidFill>
                  <a:latin typeface="Verdana" panose="020B0604030504040204" pitchFamily="34" charset="0"/>
                  <a:ea typeface="Verdana" panose="020B0604030504040204" pitchFamily="34" charset="0"/>
                  <a:cs typeface="Times New Roman" panose="02020603050405020304" pitchFamily="18" charset="0"/>
                </a:rPr>
                <a:t>Pijn</a:t>
              </a:r>
            </a:p>
          </p:txBody>
        </p:sp>
        <p:sp>
          <p:nvSpPr>
            <p:cNvPr id="214" name="Tekstvak 213">
              <a:extLst>
                <a:ext uri="{FF2B5EF4-FFF2-40B4-BE49-F238E27FC236}">
                  <a16:creationId xmlns:a16="http://schemas.microsoft.com/office/drawing/2014/main" id="{F1547929-4DA7-4032-BD2B-8AC014ACCC4C}"/>
                </a:ext>
              </a:extLst>
            </p:cNvPr>
            <p:cNvSpPr txBox="1">
              <a:spLocks/>
            </p:cNvSpPr>
            <p:nvPr/>
          </p:nvSpPr>
          <p:spPr bwMode="auto">
            <a:xfrm>
              <a:off x="6785497" y="5249360"/>
              <a:ext cx="845103" cy="497557"/>
            </a:xfrm>
            <a:prstGeom prst="ellipse">
              <a:avLst/>
            </a:prstGeom>
            <a:solidFill>
              <a:srgbClr val="7030A0"/>
            </a:solidFill>
            <a:ln>
              <a:no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b="1" dirty="0">
                  <a:solidFill>
                    <a:schemeClr val="bg1"/>
                  </a:solidFill>
                  <a:latin typeface="Verdana" panose="020B0604030504040204" pitchFamily="34" charset="0"/>
                  <a:ea typeface="Verdana" panose="020B0604030504040204" pitchFamily="34" charset="0"/>
                  <a:cs typeface="Times New Roman" panose="02020603050405020304" pitchFamily="18" charset="0"/>
                </a:rPr>
                <a:t>Pijn </a:t>
              </a:r>
            </a:p>
            <a:p>
              <a:pPr algn="ctr">
                <a:defRPr/>
              </a:pPr>
              <a:r>
                <a:rPr lang="nl-NL" sz="375" b="1" dirty="0">
                  <a:solidFill>
                    <a:schemeClr val="bg1"/>
                  </a:solidFill>
                  <a:latin typeface="Verdana" panose="020B0604030504040204" pitchFamily="34" charset="0"/>
                  <a:ea typeface="Verdana" panose="020B0604030504040204" pitchFamily="34" charset="0"/>
                  <a:cs typeface="Times New Roman" panose="02020603050405020304" pitchFamily="18" charset="0"/>
                </a:rPr>
                <a:t>intensiteit</a:t>
              </a:r>
            </a:p>
          </p:txBody>
        </p:sp>
        <p:sp>
          <p:nvSpPr>
            <p:cNvPr id="215" name="Tekstvak 214">
              <a:extLst>
                <a:ext uri="{FF2B5EF4-FFF2-40B4-BE49-F238E27FC236}">
                  <a16:creationId xmlns:a16="http://schemas.microsoft.com/office/drawing/2014/main" id="{F1547929-4DA7-4032-BD2B-8AC014ACCC4C}"/>
                </a:ext>
              </a:extLst>
            </p:cNvPr>
            <p:cNvSpPr txBox="1">
              <a:spLocks/>
            </p:cNvSpPr>
            <p:nvPr/>
          </p:nvSpPr>
          <p:spPr bwMode="auto">
            <a:xfrm>
              <a:off x="6141977" y="4713292"/>
              <a:ext cx="1009552" cy="497557"/>
            </a:xfrm>
            <a:prstGeom prst="ellipse">
              <a:avLst/>
            </a:prstGeom>
            <a:solidFill>
              <a:srgbClr val="7030A0"/>
            </a:solidFill>
            <a:ln>
              <a:no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b="1" dirty="0">
                  <a:solidFill>
                    <a:schemeClr val="bg1"/>
                  </a:solidFill>
                  <a:latin typeface="Verdana" panose="020B0604030504040204" pitchFamily="34" charset="0"/>
                  <a:ea typeface="Verdana" panose="020B0604030504040204" pitchFamily="34" charset="0"/>
                  <a:cs typeface="Times New Roman" panose="02020603050405020304" pitchFamily="18" charset="0"/>
                </a:rPr>
                <a:t>Pijn </a:t>
              </a:r>
            </a:p>
            <a:p>
              <a:pPr algn="ctr">
                <a:defRPr/>
              </a:pPr>
              <a:r>
                <a:rPr lang="nl-NL" sz="375" b="1"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interference</a:t>
              </a:r>
              <a:endParaRPr lang="nl-NL" sz="375" b="1" dirty="0">
                <a:solidFill>
                  <a:schemeClr val="bg1"/>
                </a:solidFill>
                <a:latin typeface="Verdana" panose="020B0604030504040204" pitchFamily="34" charset="0"/>
                <a:ea typeface="Verdana" panose="020B0604030504040204" pitchFamily="34" charset="0"/>
                <a:cs typeface="Times New Roman" panose="02020603050405020304" pitchFamily="18" charset="0"/>
              </a:endParaRPr>
            </a:p>
          </p:txBody>
        </p:sp>
      </p:grpSp>
      <p:grpSp>
        <p:nvGrpSpPr>
          <p:cNvPr id="216" name="Groep 215"/>
          <p:cNvGrpSpPr/>
          <p:nvPr/>
        </p:nvGrpSpPr>
        <p:grpSpPr>
          <a:xfrm>
            <a:off x="7360676" y="2401999"/>
            <a:ext cx="729000" cy="729000"/>
            <a:chOff x="5592801" y="2622775"/>
            <a:chExt cx="1920857" cy="1920857"/>
          </a:xfrm>
        </p:grpSpPr>
        <p:sp>
          <p:nvSpPr>
            <p:cNvPr id="217" name="Ovaal 216">
              <a:extLst>
                <a:ext uri="{FF2B5EF4-FFF2-40B4-BE49-F238E27FC236}">
                  <a16:creationId xmlns:a16="http://schemas.microsoft.com/office/drawing/2014/main" id="{A3894F28-296D-48F2-B470-CBDA4AF4E907}"/>
                </a:ext>
              </a:extLst>
            </p:cNvPr>
            <p:cNvSpPr/>
            <p:nvPr/>
          </p:nvSpPr>
          <p:spPr bwMode="auto">
            <a:xfrm>
              <a:off x="5592801" y="2622775"/>
              <a:ext cx="1920857" cy="1920857"/>
            </a:xfrm>
            <a:prstGeom prst="ellipse">
              <a:avLst/>
            </a:prstGeom>
            <a:ln w="28575">
              <a:solidFill>
                <a:srgbClr val="00ADCD"/>
              </a:solidFill>
            </a:ln>
          </p:spPr>
          <p:style>
            <a:lnRef idx="2">
              <a:schemeClr val="accent2"/>
            </a:lnRef>
            <a:fillRef idx="1">
              <a:schemeClr val="lt1"/>
            </a:fillRef>
            <a:effectRef idx="0">
              <a:schemeClr val="accent2"/>
            </a:effectRef>
            <a:fontRef idx="minor">
              <a:schemeClr val="dk1"/>
            </a:fontRef>
          </p:style>
          <p:txBody>
            <a:bodyPr anchor="ctr"/>
            <a:lstStyle/>
            <a:p>
              <a:pPr algn="ctr">
                <a:defRPr/>
              </a:pPr>
              <a:r>
                <a:rPr lang="nl-NL" sz="375" b="1" dirty="0">
                  <a:solidFill>
                    <a:srgbClr val="00ADCD"/>
                  </a:solidFill>
                  <a:latin typeface="Verdana" panose="020B0604030504040204" pitchFamily="34" charset="0"/>
                  <a:ea typeface="Verdana" panose="020B0604030504040204" pitchFamily="34" charset="0"/>
                </a:rPr>
                <a:t>Vermoeidheid</a:t>
              </a:r>
            </a:p>
          </p:txBody>
        </p:sp>
        <p:sp>
          <p:nvSpPr>
            <p:cNvPr id="218" name="Tekstvak 217"/>
            <p:cNvSpPr txBox="1">
              <a:spLocks/>
            </p:cNvSpPr>
            <p:nvPr/>
          </p:nvSpPr>
          <p:spPr>
            <a:xfrm>
              <a:off x="6251351" y="2778873"/>
              <a:ext cx="1052484" cy="319322"/>
            </a:xfrm>
            <a:prstGeom prst="ellipse">
              <a:avLst/>
            </a:prstGeom>
            <a:solidFill>
              <a:srgbClr val="DD1947"/>
            </a:solidFill>
            <a:ln w="9525">
              <a:solidFill>
                <a:srgbClr val="DD1947"/>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Vermoeidheid</a:t>
              </a:r>
            </a:p>
          </p:txBody>
        </p:sp>
        <p:sp>
          <p:nvSpPr>
            <p:cNvPr id="219" name="Tekstvak 218"/>
            <p:cNvSpPr txBox="1">
              <a:spLocks/>
            </p:cNvSpPr>
            <p:nvPr/>
          </p:nvSpPr>
          <p:spPr>
            <a:xfrm>
              <a:off x="5769016" y="3036055"/>
              <a:ext cx="727076" cy="331777"/>
            </a:xfrm>
            <a:prstGeom prst="ellipse">
              <a:avLst/>
            </a:prstGeom>
            <a:solidFill>
              <a:srgbClr val="DD1947"/>
            </a:solidFill>
            <a:ln w="9525">
              <a:solidFill>
                <a:srgbClr val="DD1947"/>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Fatigue</a:t>
              </a:r>
              <a:endPar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endParaRPr>
            </a:p>
          </p:txBody>
        </p:sp>
        <p:sp>
          <p:nvSpPr>
            <p:cNvPr id="220" name="Tekstvak 219">
              <a:extLst>
                <a:ext uri="{FF2B5EF4-FFF2-40B4-BE49-F238E27FC236}">
                  <a16:creationId xmlns:a16="http://schemas.microsoft.com/office/drawing/2014/main" id="{F1547929-4DA7-4032-BD2B-8AC014ACCC4C}"/>
                </a:ext>
              </a:extLst>
            </p:cNvPr>
            <p:cNvSpPr txBox="1">
              <a:spLocks/>
            </p:cNvSpPr>
            <p:nvPr/>
          </p:nvSpPr>
          <p:spPr bwMode="auto">
            <a:xfrm>
              <a:off x="6184423" y="3777728"/>
              <a:ext cx="1200990" cy="270239"/>
            </a:xfrm>
            <a:prstGeom prst="ellipse">
              <a:avLst/>
            </a:prstGeom>
            <a:solidFill>
              <a:srgbClr val="2AB1B1"/>
            </a:solidFill>
            <a:ln>
              <a:no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b="1" dirty="0">
                  <a:solidFill>
                    <a:schemeClr val="tx1"/>
                  </a:solidFill>
                  <a:latin typeface="Verdana" panose="020B0604030504040204" pitchFamily="34" charset="0"/>
                  <a:ea typeface="Verdana" panose="020B0604030504040204" pitchFamily="34" charset="0"/>
                  <a:cs typeface="Times New Roman" panose="02020603050405020304" pitchFamily="18" charset="0"/>
                </a:rPr>
                <a:t>Vermoeidheid</a:t>
              </a:r>
            </a:p>
          </p:txBody>
        </p:sp>
        <p:sp>
          <p:nvSpPr>
            <p:cNvPr id="221" name="Tekstvak 220">
              <a:extLst>
                <a:ext uri="{FF2B5EF4-FFF2-40B4-BE49-F238E27FC236}">
                  <a16:creationId xmlns:a16="http://schemas.microsoft.com/office/drawing/2014/main" id="{F1547929-4DA7-4032-BD2B-8AC014ACCC4C}"/>
                </a:ext>
              </a:extLst>
            </p:cNvPr>
            <p:cNvSpPr txBox="1">
              <a:spLocks/>
            </p:cNvSpPr>
            <p:nvPr/>
          </p:nvSpPr>
          <p:spPr bwMode="auto">
            <a:xfrm>
              <a:off x="5899433" y="4074062"/>
              <a:ext cx="1136178" cy="309965"/>
            </a:xfrm>
            <a:prstGeom prst="ellipse">
              <a:avLst/>
            </a:prstGeom>
            <a:solidFill>
              <a:srgbClr val="7030A0"/>
            </a:solidFill>
            <a:ln>
              <a:no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b="1" dirty="0">
                  <a:solidFill>
                    <a:schemeClr val="bg1"/>
                  </a:solidFill>
                  <a:latin typeface="Verdana" panose="020B0604030504040204" pitchFamily="34" charset="0"/>
                  <a:ea typeface="Verdana" panose="020B0604030504040204" pitchFamily="34" charset="0"/>
                  <a:cs typeface="Times New Roman" panose="02020603050405020304" pitchFamily="18" charset="0"/>
                </a:rPr>
                <a:t>Vermoeidheid</a:t>
              </a:r>
            </a:p>
          </p:txBody>
        </p:sp>
      </p:grpSp>
      <p:grpSp>
        <p:nvGrpSpPr>
          <p:cNvPr id="222" name="Groep 221"/>
          <p:cNvGrpSpPr/>
          <p:nvPr/>
        </p:nvGrpSpPr>
        <p:grpSpPr>
          <a:xfrm>
            <a:off x="5732302" y="2395387"/>
            <a:ext cx="729000" cy="729000"/>
            <a:chOff x="5542283" y="359755"/>
            <a:chExt cx="1920857" cy="1920857"/>
          </a:xfrm>
        </p:grpSpPr>
        <p:sp>
          <p:nvSpPr>
            <p:cNvPr id="223" name="Ovaal 222">
              <a:extLst>
                <a:ext uri="{FF2B5EF4-FFF2-40B4-BE49-F238E27FC236}">
                  <a16:creationId xmlns:a16="http://schemas.microsoft.com/office/drawing/2014/main" id="{A3894F28-296D-48F2-B470-CBDA4AF4E907}"/>
                </a:ext>
              </a:extLst>
            </p:cNvPr>
            <p:cNvSpPr/>
            <p:nvPr/>
          </p:nvSpPr>
          <p:spPr bwMode="auto">
            <a:xfrm>
              <a:off x="5542283" y="359755"/>
              <a:ext cx="1920857" cy="1920857"/>
            </a:xfrm>
            <a:prstGeom prst="ellipse">
              <a:avLst/>
            </a:prstGeom>
            <a:ln w="28575">
              <a:solidFill>
                <a:srgbClr val="00ADCD"/>
              </a:solidFill>
            </a:ln>
          </p:spPr>
          <p:style>
            <a:lnRef idx="2">
              <a:schemeClr val="accent2"/>
            </a:lnRef>
            <a:fillRef idx="1">
              <a:schemeClr val="lt1"/>
            </a:fillRef>
            <a:effectRef idx="0">
              <a:schemeClr val="accent2"/>
            </a:effectRef>
            <a:fontRef idx="minor">
              <a:schemeClr val="dk1"/>
            </a:fontRef>
          </p:style>
          <p:txBody>
            <a:bodyPr anchor="ctr"/>
            <a:lstStyle/>
            <a:p>
              <a:pPr algn="ctr">
                <a:defRPr/>
              </a:pPr>
              <a:r>
                <a:rPr lang="nl-NL" sz="375" b="1" dirty="0">
                  <a:solidFill>
                    <a:srgbClr val="00ADCD"/>
                  </a:solidFill>
                  <a:latin typeface="Verdana" panose="020B0604030504040204" pitchFamily="34" charset="0"/>
                  <a:ea typeface="Verdana" panose="020B0604030504040204" pitchFamily="34" charset="0"/>
                </a:rPr>
                <a:t>Kwaliteit van leven</a:t>
              </a:r>
            </a:p>
          </p:txBody>
        </p:sp>
        <p:sp>
          <p:nvSpPr>
            <p:cNvPr id="224" name="Tekstvak 223"/>
            <p:cNvSpPr txBox="1">
              <a:spLocks/>
            </p:cNvSpPr>
            <p:nvPr/>
          </p:nvSpPr>
          <p:spPr>
            <a:xfrm>
              <a:off x="5729903" y="670677"/>
              <a:ext cx="871537" cy="411612"/>
            </a:xfrm>
            <a:prstGeom prst="ellipse">
              <a:avLst/>
            </a:prstGeom>
            <a:solidFill>
              <a:srgbClr val="DD1947"/>
            </a:solidFill>
            <a:ln w="9525">
              <a:solidFill>
                <a:srgbClr val="DD1947"/>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Kwaliteit van </a:t>
              </a:r>
            </a:p>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leven</a:t>
              </a:r>
            </a:p>
          </p:txBody>
        </p:sp>
        <p:sp>
          <p:nvSpPr>
            <p:cNvPr id="225" name="Tekstvak 145">
              <a:extLst>
                <a:ext uri="{FF2B5EF4-FFF2-40B4-BE49-F238E27FC236}">
                  <a16:creationId xmlns:a16="http://schemas.microsoft.com/office/drawing/2014/main" id="{05663096-D76B-4F0F-BE2D-9A7BB34E9965}"/>
                </a:ext>
              </a:extLst>
            </p:cNvPr>
            <p:cNvSpPr txBox="1">
              <a:spLocks/>
            </p:cNvSpPr>
            <p:nvPr/>
          </p:nvSpPr>
          <p:spPr bwMode="auto">
            <a:xfrm>
              <a:off x="5603119" y="1398251"/>
              <a:ext cx="727199" cy="497557"/>
            </a:xfrm>
            <a:prstGeom prst="ellipse">
              <a:avLst/>
            </a:prstGeom>
            <a:solidFill>
              <a:srgbClr val="A6CF39"/>
            </a:solidFill>
            <a:ln>
              <a:no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b="1" dirty="0">
                  <a:solidFill>
                    <a:schemeClr val="tx1"/>
                  </a:solidFill>
                  <a:latin typeface="Verdana" panose="020B0604030504040204" pitchFamily="34" charset="0"/>
                  <a:ea typeface="Verdana" panose="020B0604030504040204" pitchFamily="34" charset="0"/>
                  <a:cs typeface="Times New Roman" panose="02020603050405020304" pitchFamily="18" charset="0"/>
                </a:rPr>
                <a:t>Kwaliteit </a:t>
              </a:r>
            </a:p>
            <a:p>
              <a:pPr algn="ctr">
                <a:defRPr/>
              </a:pPr>
              <a:r>
                <a:rPr lang="nl-NL" sz="375" b="1" dirty="0">
                  <a:solidFill>
                    <a:schemeClr val="tx1"/>
                  </a:solidFill>
                  <a:latin typeface="Verdana" panose="020B0604030504040204" pitchFamily="34" charset="0"/>
                  <a:ea typeface="Verdana" panose="020B0604030504040204" pitchFamily="34" charset="0"/>
                  <a:cs typeface="Times New Roman" panose="02020603050405020304" pitchFamily="18" charset="0"/>
                </a:rPr>
                <a:t>van leven</a:t>
              </a:r>
            </a:p>
          </p:txBody>
        </p:sp>
        <p:sp>
          <p:nvSpPr>
            <p:cNvPr id="226" name="Tekstvak 225">
              <a:extLst>
                <a:ext uri="{FF2B5EF4-FFF2-40B4-BE49-F238E27FC236}">
                  <a16:creationId xmlns:a16="http://schemas.microsoft.com/office/drawing/2014/main" id="{F1547929-4DA7-4032-BD2B-8AC014ACCC4C}"/>
                </a:ext>
              </a:extLst>
            </p:cNvPr>
            <p:cNvSpPr txBox="1">
              <a:spLocks/>
            </p:cNvSpPr>
            <p:nvPr/>
          </p:nvSpPr>
          <p:spPr bwMode="auto">
            <a:xfrm>
              <a:off x="6566074" y="500073"/>
              <a:ext cx="727199" cy="497557"/>
            </a:xfrm>
            <a:prstGeom prst="ellipse">
              <a:avLst/>
            </a:prstGeom>
            <a:solidFill>
              <a:srgbClr val="2AB1B1"/>
            </a:solidFill>
            <a:ln>
              <a:no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b="1" dirty="0">
                  <a:solidFill>
                    <a:schemeClr val="tx1"/>
                  </a:solidFill>
                  <a:latin typeface="Verdana" panose="020B0604030504040204" pitchFamily="34" charset="0"/>
                  <a:ea typeface="Verdana" panose="020B0604030504040204" pitchFamily="34" charset="0"/>
                  <a:cs typeface="Times New Roman" panose="02020603050405020304" pitchFamily="18" charset="0"/>
                </a:rPr>
                <a:t>Kwaliteit </a:t>
              </a:r>
            </a:p>
            <a:p>
              <a:pPr algn="ctr">
                <a:defRPr/>
              </a:pPr>
              <a:r>
                <a:rPr lang="nl-NL" sz="375" b="1" dirty="0">
                  <a:solidFill>
                    <a:schemeClr val="tx1"/>
                  </a:solidFill>
                  <a:latin typeface="Verdana" panose="020B0604030504040204" pitchFamily="34" charset="0"/>
                  <a:ea typeface="Verdana" panose="020B0604030504040204" pitchFamily="34" charset="0"/>
                  <a:cs typeface="Times New Roman" panose="02020603050405020304" pitchFamily="18" charset="0"/>
                </a:rPr>
                <a:t>Van leven</a:t>
              </a:r>
            </a:p>
          </p:txBody>
        </p:sp>
        <p:sp>
          <p:nvSpPr>
            <p:cNvPr id="227" name="Tekstvak 226">
              <a:extLst>
                <a:ext uri="{FF2B5EF4-FFF2-40B4-BE49-F238E27FC236}">
                  <a16:creationId xmlns:a16="http://schemas.microsoft.com/office/drawing/2014/main" id="{F1547929-4DA7-4032-BD2B-8AC014ACCC4C}"/>
                </a:ext>
              </a:extLst>
            </p:cNvPr>
            <p:cNvSpPr txBox="1">
              <a:spLocks/>
            </p:cNvSpPr>
            <p:nvPr/>
          </p:nvSpPr>
          <p:spPr bwMode="auto">
            <a:xfrm>
              <a:off x="6388772" y="1530815"/>
              <a:ext cx="927310" cy="497557"/>
            </a:xfrm>
            <a:prstGeom prst="ellipse">
              <a:avLst/>
            </a:prstGeom>
            <a:solidFill>
              <a:schemeClr val="accent4"/>
            </a:solidFill>
            <a:ln>
              <a:no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b="1" dirty="0">
                  <a:solidFill>
                    <a:schemeClr val="tx1"/>
                  </a:solidFill>
                  <a:latin typeface="Verdana" panose="020B0604030504040204" pitchFamily="34" charset="0"/>
                  <a:ea typeface="Verdana" panose="020B0604030504040204" pitchFamily="34" charset="0"/>
                  <a:cs typeface="Times New Roman" panose="02020603050405020304" pitchFamily="18" charset="0"/>
                </a:rPr>
                <a:t>Lekker in </a:t>
              </a:r>
            </a:p>
            <a:p>
              <a:pPr algn="ctr">
                <a:defRPr/>
              </a:pPr>
              <a:r>
                <a:rPr lang="nl-NL" sz="375" b="1" dirty="0">
                  <a:solidFill>
                    <a:schemeClr val="tx1"/>
                  </a:solidFill>
                  <a:latin typeface="Verdana" panose="020B0604030504040204" pitchFamily="34" charset="0"/>
                  <a:ea typeface="Verdana" panose="020B0604030504040204" pitchFamily="34" charset="0"/>
                  <a:cs typeface="Times New Roman" panose="02020603050405020304" pitchFamily="18" charset="0"/>
                </a:rPr>
                <a:t>je vel zitten</a:t>
              </a:r>
            </a:p>
          </p:txBody>
        </p:sp>
      </p:grpSp>
      <p:grpSp>
        <p:nvGrpSpPr>
          <p:cNvPr id="228" name="Groep 227"/>
          <p:cNvGrpSpPr/>
          <p:nvPr/>
        </p:nvGrpSpPr>
        <p:grpSpPr>
          <a:xfrm>
            <a:off x="7360240" y="3198719"/>
            <a:ext cx="729000" cy="729000"/>
            <a:chOff x="3389240" y="4645868"/>
            <a:chExt cx="1920857" cy="1920857"/>
          </a:xfrm>
        </p:grpSpPr>
        <p:sp>
          <p:nvSpPr>
            <p:cNvPr id="229" name="Ovaal 228">
              <a:extLst>
                <a:ext uri="{FF2B5EF4-FFF2-40B4-BE49-F238E27FC236}">
                  <a16:creationId xmlns:a16="http://schemas.microsoft.com/office/drawing/2014/main" id="{A3894F28-296D-48F2-B470-CBDA4AF4E907}"/>
                </a:ext>
              </a:extLst>
            </p:cNvPr>
            <p:cNvSpPr/>
            <p:nvPr/>
          </p:nvSpPr>
          <p:spPr bwMode="auto">
            <a:xfrm>
              <a:off x="3389240" y="4645868"/>
              <a:ext cx="1920857" cy="1920857"/>
            </a:xfrm>
            <a:prstGeom prst="ellipse">
              <a:avLst/>
            </a:prstGeom>
            <a:ln w="28575">
              <a:solidFill>
                <a:srgbClr val="00ADCD"/>
              </a:solidFill>
            </a:ln>
          </p:spPr>
          <p:style>
            <a:lnRef idx="2">
              <a:schemeClr val="accent2"/>
            </a:lnRef>
            <a:fillRef idx="1">
              <a:schemeClr val="lt1"/>
            </a:fillRef>
            <a:effectRef idx="0">
              <a:schemeClr val="accent2"/>
            </a:effectRef>
            <a:fontRef idx="minor">
              <a:schemeClr val="dk1"/>
            </a:fontRef>
          </p:style>
          <p:txBody>
            <a:bodyPr anchor="ctr"/>
            <a:lstStyle/>
            <a:p>
              <a:pPr algn="ctr">
                <a:defRPr/>
              </a:pPr>
              <a:r>
                <a:rPr lang="nl-NL" sz="375" b="1" dirty="0">
                  <a:solidFill>
                    <a:srgbClr val="00ADCD"/>
                  </a:solidFill>
                  <a:latin typeface="Verdana" panose="020B0604030504040204" pitchFamily="34" charset="0"/>
                  <a:ea typeface="Verdana" panose="020B0604030504040204" pitchFamily="34" charset="0"/>
                </a:rPr>
                <a:t>Seksualiteit</a:t>
              </a:r>
            </a:p>
          </p:txBody>
        </p:sp>
        <p:sp>
          <p:nvSpPr>
            <p:cNvPr id="230" name="Tekstvak 229"/>
            <p:cNvSpPr txBox="1">
              <a:spLocks/>
            </p:cNvSpPr>
            <p:nvPr/>
          </p:nvSpPr>
          <p:spPr>
            <a:xfrm>
              <a:off x="4310898" y="5046252"/>
              <a:ext cx="871537" cy="428626"/>
            </a:xfrm>
            <a:prstGeom prst="ellipse">
              <a:avLst/>
            </a:prstGeom>
            <a:solidFill>
              <a:srgbClr val="DD1947"/>
            </a:solidFill>
            <a:ln w="9525">
              <a:solidFill>
                <a:srgbClr val="DD1947"/>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Seksuele </a:t>
              </a:r>
            </a:p>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ontwikkeling</a:t>
              </a:r>
            </a:p>
          </p:txBody>
        </p:sp>
        <p:sp>
          <p:nvSpPr>
            <p:cNvPr id="231" name="Tekstvak 230"/>
            <p:cNvSpPr txBox="1">
              <a:spLocks/>
            </p:cNvSpPr>
            <p:nvPr/>
          </p:nvSpPr>
          <p:spPr>
            <a:xfrm>
              <a:off x="3581021" y="4779816"/>
              <a:ext cx="871537" cy="428625"/>
            </a:xfrm>
            <a:prstGeom prst="ellipse">
              <a:avLst/>
            </a:prstGeom>
            <a:solidFill>
              <a:srgbClr val="DD1947"/>
            </a:solidFill>
            <a:ln w="9525">
              <a:solidFill>
                <a:srgbClr val="DD1947"/>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Ruimte voor </a:t>
              </a:r>
            </a:p>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Seksualiteit </a:t>
              </a:r>
            </a:p>
          </p:txBody>
        </p:sp>
        <p:sp>
          <p:nvSpPr>
            <p:cNvPr id="232" name="Tekstvak 145">
              <a:extLst>
                <a:ext uri="{FF2B5EF4-FFF2-40B4-BE49-F238E27FC236}">
                  <a16:creationId xmlns:a16="http://schemas.microsoft.com/office/drawing/2014/main" id="{05663096-D76B-4F0F-BE2D-9A7BB34E9965}"/>
                </a:ext>
              </a:extLst>
            </p:cNvPr>
            <p:cNvSpPr txBox="1">
              <a:spLocks/>
            </p:cNvSpPr>
            <p:nvPr/>
          </p:nvSpPr>
          <p:spPr bwMode="auto">
            <a:xfrm>
              <a:off x="3639903" y="5749955"/>
              <a:ext cx="955109" cy="497557"/>
            </a:xfrm>
            <a:prstGeom prst="ellipse">
              <a:avLst/>
            </a:prstGeom>
            <a:solidFill>
              <a:srgbClr val="A6CF39"/>
            </a:solidFill>
            <a:ln>
              <a:no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b="1" dirty="0">
                  <a:solidFill>
                    <a:schemeClr val="tx1"/>
                  </a:solidFill>
                  <a:latin typeface="Verdana" panose="020B0604030504040204" pitchFamily="34" charset="0"/>
                  <a:ea typeface="Verdana" panose="020B0604030504040204" pitchFamily="34" charset="0"/>
                  <a:cs typeface="Times New Roman" panose="02020603050405020304" pitchFamily="18" charset="0"/>
                </a:rPr>
                <a:t>Seksuele</a:t>
              </a:r>
            </a:p>
            <a:p>
              <a:pPr algn="ctr">
                <a:defRPr/>
              </a:pPr>
              <a:r>
                <a:rPr lang="nl-NL" sz="375" b="1" dirty="0">
                  <a:solidFill>
                    <a:schemeClr val="tx1"/>
                  </a:solidFill>
                  <a:latin typeface="Verdana" panose="020B0604030504040204" pitchFamily="34" charset="0"/>
                  <a:ea typeface="Verdana" panose="020B0604030504040204" pitchFamily="34" charset="0"/>
                  <a:cs typeface="Times New Roman" panose="02020603050405020304" pitchFamily="18" charset="0"/>
                </a:rPr>
                <a:t>gezondheid</a:t>
              </a:r>
            </a:p>
          </p:txBody>
        </p:sp>
      </p:grpSp>
      <p:grpSp>
        <p:nvGrpSpPr>
          <p:cNvPr id="233" name="Groep 232"/>
          <p:cNvGrpSpPr/>
          <p:nvPr/>
        </p:nvGrpSpPr>
        <p:grpSpPr>
          <a:xfrm>
            <a:off x="8113912" y="2393537"/>
            <a:ext cx="918000" cy="729000"/>
            <a:chOff x="8308792" y="803079"/>
            <a:chExt cx="2722583" cy="2192169"/>
          </a:xfrm>
        </p:grpSpPr>
        <p:sp>
          <p:nvSpPr>
            <p:cNvPr id="234" name="Ovaal 233">
              <a:extLst>
                <a:ext uri="{FF2B5EF4-FFF2-40B4-BE49-F238E27FC236}">
                  <a16:creationId xmlns:a16="http://schemas.microsoft.com/office/drawing/2014/main" id="{A3894F28-296D-48F2-B470-CBDA4AF4E907}"/>
                </a:ext>
              </a:extLst>
            </p:cNvPr>
            <p:cNvSpPr/>
            <p:nvPr/>
          </p:nvSpPr>
          <p:spPr bwMode="auto">
            <a:xfrm>
              <a:off x="8531080" y="835248"/>
              <a:ext cx="2160000" cy="2160000"/>
            </a:xfrm>
            <a:prstGeom prst="ellipse">
              <a:avLst/>
            </a:prstGeom>
            <a:ln w="28575">
              <a:solidFill>
                <a:srgbClr val="00ADCD"/>
              </a:solidFill>
            </a:ln>
          </p:spPr>
          <p:style>
            <a:lnRef idx="2">
              <a:schemeClr val="accent2"/>
            </a:lnRef>
            <a:fillRef idx="1">
              <a:schemeClr val="lt1"/>
            </a:fillRef>
            <a:effectRef idx="0">
              <a:schemeClr val="accent2"/>
            </a:effectRef>
            <a:fontRef idx="minor">
              <a:schemeClr val="dk1"/>
            </a:fontRef>
          </p:style>
          <p:txBody>
            <a:bodyPr anchor="ctr"/>
            <a:lstStyle/>
            <a:p>
              <a:pPr algn="ctr">
                <a:defRPr/>
              </a:pPr>
              <a:r>
                <a:rPr lang="nl-NL" sz="375" b="1" dirty="0">
                  <a:solidFill>
                    <a:srgbClr val="00ADCD"/>
                  </a:solidFill>
                  <a:latin typeface="Verdana" panose="020B0604030504040204" pitchFamily="34" charset="0"/>
                  <a:ea typeface="Verdana" panose="020B0604030504040204" pitchFamily="34" charset="0"/>
                </a:rPr>
                <a:t>Groei &amp; </a:t>
              </a:r>
            </a:p>
            <a:p>
              <a:pPr algn="ctr">
                <a:defRPr/>
              </a:pPr>
              <a:r>
                <a:rPr lang="nl-NL" sz="375" b="1" dirty="0">
                  <a:solidFill>
                    <a:srgbClr val="00ADCD"/>
                  </a:solidFill>
                  <a:latin typeface="Verdana" panose="020B0604030504040204" pitchFamily="34" charset="0"/>
                  <a:ea typeface="Verdana" panose="020B0604030504040204" pitchFamily="34" charset="0"/>
                </a:rPr>
                <a:t>ontwikkeling</a:t>
              </a:r>
            </a:p>
          </p:txBody>
        </p:sp>
        <p:sp>
          <p:nvSpPr>
            <p:cNvPr id="235" name="Tekstvak 234"/>
            <p:cNvSpPr txBox="1">
              <a:spLocks/>
            </p:cNvSpPr>
            <p:nvPr/>
          </p:nvSpPr>
          <p:spPr>
            <a:xfrm>
              <a:off x="9826775" y="2148053"/>
              <a:ext cx="1204600" cy="448255"/>
            </a:xfrm>
            <a:prstGeom prst="ellipse">
              <a:avLst/>
            </a:prstGeom>
            <a:solidFill>
              <a:srgbClr val="DD1947"/>
            </a:solidFill>
            <a:ln w="9525">
              <a:solidFill>
                <a:srgbClr val="DD1947"/>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Groei en </a:t>
              </a:r>
            </a:p>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Ontwikkeling</a:t>
              </a:r>
            </a:p>
          </p:txBody>
        </p:sp>
        <p:sp>
          <p:nvSpPr>
            <p:cNvPr id="236" name="Tekstvak 235"/>
            <p:cNvSpPr txBox="1">
              <a:spLocks/>
            </p:cNvSpPr>
            <p:nvPr/>
          </p:nvSpPr>
          <p:spPr>
            <a:xfrm>
              <a:off x="8570485" y="1202734"/>
              <a:ext cx="1120031" cy="278703"/>
            </a:xfrm>
            <a:prstGeom prst="ellipse">
              <a:avLst/>
            </a:prstGeom>
            <a:solidFill>
              <a:srgbClr val="DD1947"/>
            </a:solidFill>
            <a:ln w="9525">
              <a:solidFill>
                <a:srgbClr val="DD1947"/>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communicatie</a:t>
              </a:r>
            </a:p>
          </p:txBody>
        </p:sp>
        <p:sp>
          <p:nvSpPr>
            <p:cNvPr id="237" name="Tekstvak 236"/>
            <p:cNvSpPr txBox="1">
              <a:spLocks/>
            </p:cNvSpPr>
            <p:nvPr/>
          </p:nvSpPr>
          <p:spPr>
            <a:xfrm>
              <a:off x="8308792" y="1554762"/>
              <a:ext cx="988553" cy="384386"/>
            </a:xfrm>
            <a:prstGeom prst="ellipse">
              <a:avLst/>
            </a:prstGeom>
            <a:solidFill>
              <a:srgbClr val="DD1947"/>
            </a:solidFill>
            <a:ln w="3175">
              <a:solidFill>
                <a:schemeClr val="bg1"/>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ontwikkeling</a:t>
              </a:r>
            </a:p>
          </p:txBody>
        </p:sp>
        <p:sp>
          <p:nvSpPr>
            <p:cNvPr id="238" name="Tekstvak 237"/>
            <p:cNvSpPr txBox="1">
              <a:spLocks/>
            </p:cNvSpPr>
            <p:nvPr/>
          </p:nvSpPr>
          <p:spPr>
            <a:xfrm>
              <a:off x="9255274" y="803079"/>
              <a:ext cx="571500" cy="300037"/>
            </a:xfrm>
            <a:prstGeom prst="ellipse">
              <a:avLst/>
            </a:prstGeom>
            <a:solidFill>
              <a:srgbClr val="DD1947"/>
            </a:solidFill>
            <a:ln w="9525">
              <a:solidFill>
                <a:srgbClr val="DD1947"/>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groei</a:t>
              </a:r>
            </a:p>
          </p:txBody>
        </p:sp>
        <p:sp>
          <p:nvSpPr>
            <p:cNvPr id="239" name="Tekstvak 238"/>
            <p:cNvSpPr txBox="1">
              <a:spLocks/>
            </p:cNvSpPr>
            <p:nvPr/>
          </p:nvSpPr>
          <p:spPr>
            <a:xfrm>
              <a:off x="9621268" y="1054037"/>
              <a:ext cx="990543" cy="473030"/>
            </a:xfrm>
            <a:prstGeom prst="ellipse">
              <a:avLst/>
            </a:prstGeom>
            <a:solidFill>
              <a:srgbClr val="DD1947"/>
            </a:solidFill>
            <a:ln w="3175">
              <a:solidFill>
                <a:schemeClr val="bg1"/>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Ontwikkeling</a:t>
              </a:r>
            </a:p>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mijlpalen</a:t>
              </a:r>
            </a:p>
          </p:txBody>
        </p:sp>
        <p:sp>
          <p:nvSpPr>
            <p:cNvPr id="240" name="Tekstvak 239"/>
            <p:cNvSpPr txBox="1">
              <a:spLocks/>
            </p:cNvSpPr>
            <p:nvPr/>
          </p:nvSpPr>
          <p:spPr>
            <a:xfrm>
              <a:off x="8819414" y="2184495"/>
              <a:ext cx="1007360" cy="800358"/>
            </a:xfrm>
            <a:prstGeom prst="ellipse">
              <a:avLst/>
            </a:prstGeom>
            <a:solidFill>
              <a:srgbClr val="DD1947"/>
            </a:solidFill>
            <a:ln w="3175">
              <a:solidFill>
                <a:schemeClr val="bg1"/>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Ontwikkeling</a:t>
              </a:r>
            </a:p>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(spraak/taal/</a:t>
              </a:r>
            </a:p>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motorisch)</a:t>
              </a:r>
            </a:p>
          </p:txBody>
        </p:sp>
        <p:sp>
          <p:nvSpPr>
            <p:cNvPr id="241" name="Tekstvak 145">
              <a:extLst>
                <a:ext uri="{FF2B5EF4-FFF2-40B4-BE49-F238E27FC236}">
                  <a16:creationId xmlns:a16="http://schemas.microsoft.com/office/drawing/2014/main" id="{05663096-D76B-4F0F-BE2D-9A7BB34E9965}"/>
                </a:ext>
              </a:extLst>
            </p:cNvPr>
            <p:cNvSpPr txBox="1">
              <a:spLocks/>
            </p:cNvSpPr>
            <p:nvPr/>
          </p:nvSpPr>
          <p:spPr bwMode="auto">
            <a:xfrm>
              <a:off x="9796019" y="1524298"/>
              <a:ext cx="1222939" cy="276215"/>
            </a:xfrm>
            <a:prstGeom prst="ellipse">
              <a:avLst/>
            </a:prstGeom>
            <a:solidFill>
              <a:srgbClr val="A6CF39"/>
            </a:solidFill>
            <a:ln>
              <a:no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b="1" dirty="0">
                  <a:solidFill>
                    <a:schemeClr val="tx1"/>
                  </a:solidFill>
                  <a:latin typeface="Verdana" panose="020B0604030504040204" pitchFamily="34" charset="0"/>
                  <a:ea typeface="Verdana" panose="020B0604030504040204" pitchFamily="34" charset="0"/>
                  <a:cs typeface="Times New Roman" panose="02020603050405020304" pitchFamily="18" charset="0"/>
                </a:rPr>
                <a:t>Communicatie</a:t>
              </a:r>
            </a:p>
          </p:txBody>
        </p:sp>
      </p:grpSp>
      <p:grpSp>
        <p:nvGrpSpPr>
          <p:cNvPr id="7" name="Groep 6"/>
          <p:cNvGrpSpPr/>
          <p:nvPr/>
        </p:nvGrpSpPr>
        <p:grpSpPr>
          <a:xfrm>
            <a:off x="8193146" y="3196874"/>
            <a:ext cx="729000" cy="729000"/>
            <a:chOff x="3427859" y="857783"/>
            <a:chExt cx="1920857" cy="1920857"/>
          </a:xfrm>
        </p:grpSpPr>
        <p:sp>
          <p:nvSpPr>
            <p:cNvPr id="242" name="Ovaal 241">
              <a:extLst>
                <a:ext uri="{FF2B5EF4-FFF2-40B4-BE49-F238E27FC236}">
                  <a16:creationId xmlns:a16="http://schemas.microsoft.com/office/drawing/2014/main" id="{A3894F28-296D-48F2-B470-CBDA4AF4E907}"/>
                </a:ext>
              </a:extLst>
            </p:cNvPr>
            <p:cNvSpPr/>
            <p:nvPr/>
          </p:nvSpPr>
          <p:spPr bwMode="auto">
            <a:xfrm>
              <a:off x="3427859" y="857783"/>
              <a:ext cx="1920857" cy="1920857"/>
            </a:xfrm>
            <a:prstGeom prst="ellipse">
              <a:avLst/>
            </a:prstGeom>
            <a:ln w="28575">
              <a:solidFill>
                <a:srgbClr val="00ADCD"/>
              </a:solidFill>
            </a:ln>
          </p:spPr>
          <p:style>
            <a:lnRef idx="2">
              <a:schemeClr val="accent2"/>
            </a:lnRef>
            <a:fillRef idx="1">
              <a:schemeClr val="lt1"/>
            </a:fillRef>
            <a:effectRef idx="0">
              <a:schemeClr val="accent2"/>
            </a:effectRef>
            <a:fontRef idx="minor">
              <a:schemeClr val="dk1"/>
            </a:fontRef>
          </p:style>
          <p:txBody>
            <a:bodyPr anchor="ctr"/>
            <a:lstStyle/>
            <a:p>
              <a:pPr algn="ctr">
                <a:defRPr/>
              </a:pPr>
              <a:r>
                <a:rPr lang="nl-NL" sz="375" b="1" dirty="0">
                  <a:solidFill>
                    <a:srgbClr val="00ADCD"/>
                  </a:solidFill>
                  <a:latin typeface="Verdana" panose="020B0604030504040204" pitchFamily="34" charset="0"/>
                  <a:ea typeface="Verdana" panose="020B0604030504040204" pitchFamily="34" charset="0"/>
                </a:rPr>
                <a:t>Voeding</a:t>
              </a:r>
            </a:p>
          </p:txBody>
        </p:sp>
        <p:sp>
          <p:nvSpPr>
            <p:cNvPr id="243" name="Tekstvak 242"/>
            <p:cNvSpPr txBox="1">
              <a:spLocks/>
            </p:cNvSpPr>
            <p:nvPr/>
          </p:nvSpPr>
          <p:spPr>
            <a:xfrm>
              <a:off x="3826832" y="1036968"/>
              <a:ext cx="395287" cy="368300"/>
            </a:xfrm>
            <a:prstGeom prst="ellipse">
              <a:avLst/>
            </a:prstGeom>
            <a:solidFill>
              <a:srgbClr val="DD1947"/>
            </a:solidFill>
            <a:ln w="9525">
              <a:solidFill>
                <a:srgbClr val="DD1947"/>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eten</a:t>
              </a:r>
            </a:p>
          </p:txBody>
        </p:sp>
        <p:sp>
          <p:nvSpPr>
            <p:cNvPr id="244" name="Tekstvak 243"/>
            <p:cNvSpPr txBox="1">
              <a:spLocks/>
            </p:cNvSpPr>
            <p:nvPr/>
          </p:nvSpPr>
          <p:spPr>
            <a:xfrm>
              <a:off x="4277023" y="994676"/>
              <a:ext cx="569913" cy="301625"/>
            </a:xfrm>
            <a:prstGeom prst="ellipse">
              <a:avLst/>
            </a:prstGeom>
            <a:solidFill>
              <a:srgbClr val="DD1947"/>
            </a:solidFill>
            <a:ln w="9525">
              <a:solidFill>
                <a:srgbClr val="DD1947"/>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drinken</a:t>
              </a:r>
            </a:p>
          </p:txBody>
        </p:sp>
        <p:sp>
          <p:nvSpPr>
            <p:cNvPr id="245" name="Tekstvak 244"/>
            <p:cNvSpPr txBox="1">
              <a:spLocks/>
            </p:cNvSpPr>
            <p:nvPr/>
          </p:nvSpPr>
          <p:spPr>
            <a:xfrm>
              <a:off x="4650391" y="1391975"/>
              <a:ext cx="569913" cy="301625"/>
            </a:xfrm>
            <a:prstGeom prst="ellipse">
              <a:avLst/>
            </a:prstGeom>
            <a:solidFill>
              <a:srgbClr val="DD1947"/>
            </a:solidFill>
            <a:ln w="9525">
              <a:solidFill>
                <a:srgbClr val="DD1947"/>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voeding</a:t>
              </a:r>
            </a:p>
          </p:txBody>
        </p:sp>
        <p:sp>
          <p:nvSpPr>
            <p:cNvPr id="246" name="Tekstvak 245"/>
            <p:cNvSpPr txBox="1">
              <a:spLocks/>
            </p:cNvSpPr>
            <p:nvPr/>
          </p:nvSpPr>
          <p:spPr>
            <a:xfrm>
              <a:off x="3513462" y="1955908"/>
              <a:ext cx="1048517" cy="295011"/>
            </a:xfrm>
            <a:prstGeom prst="ellipse">
              <a:avLst/>
            </a:prstGeom>
            <a:solidFill>
              <a:srgbClr val="DD1947"/>
            </a:solidFill>
            <a:ln w="3175">
              <a:solidFill>
                <a:schemeClr val="bg1"/>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voedingsgedrag</a:t>
              </a:r>
            </a:p>
          </p:txBody>
        </p:sp>
        <p:sp>
          <p:nvSpPr>
            <p:cNvPr id="247" name="Tekstvak 145">
              <a:extLst>
                <a:ext uri="{FF2B5EF4-FFF2-40B4-BE49-F238E27FC236}">
                  <a16:creationId xmlns:a16="http://schemas.microsoft.com/office/drawing/2014/main" id="{05663096-D76B-4F0F-BE2D-9A7BB34E9965}"/>
                </a:ext>
              </a:extLst>
            </p:cNvPr>
            <p:cNvSpPr txBox="1">
              <a:spLocks/>
            </p:cNvSpPr>
            <p:nvPr/>
          </p:nvSpPr>
          <p:spPr bwMode="auto">
            <a:xfrm>
              <a:off x="4523272" y="2039133"/>
              <a:ext cx="727199" cy="367604"/>
            </a:xfrm>
            <a:prstGeom prst="ellipse">
              <a:avLst/>
            </a:prstGeom>
            <a:solidFill>
              <a:srgbClr val="A6CF39"/>
            </a:solidFill>
            <a:ln>
              <a:no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b="1" dirty="0">
                  <a:solidFill>
                    <a:schemeClr val="tx1"/>
                  </a:solidFill>
                  <a:latin typeface="Verdana" panose="020B0604030504040204" pitchFamily="34" charset="0"/>
                  <a:ea typeface="Verdana" panose="020B0604030504040204" pitchFamily="34" charset="0"/>
                  <a:cs typeface="Times New Roman" panose="02020603050405020304" pitchFamily="18" charset="0"/>
                </a:rPr>
                <a:t>Eten</a:t>
              </a:r>
            </a:p>
          </p:txBody>
        </p:sp>
      </p:grpSp>
      <p:sp>
        <p:nvSpPr>
          <p:cNvPr id="249" name="Tekstvak 248"/>
          <p:cNvSpPr txBox="1">
            <a:spLocks/>
          </p:cNvSpPr>
          <p:nvPr/>
        </p:nvSpPr>
        <p:spPr>
          <a:xfrm>
            <a:off x="4696689" y="8773195"/>
            <a:ext cx="34289" cy="34289"/>
          </a:xfrm>
          <a:prstGeom prst="ellipse">
            <a:avLst/>
          </a:prstGeom>
          <a:solidFill>
            <a:srgbClr val="DD1947"/>
          </a:solidFill>
          <a:ln w="9525">
            <a:solidFill>
              <a:schemeClr val="tx1"/>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Peer </a:t>
            </a:r>
            <a:r>
              <a:rPr lang="nl-NL" sz="375"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relationships</a:t>
            </a:r>
            <a:endPar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endParaRPr>
          </a:p>
        </p:txBody>
      </p:sp>
      <p:grpSp>
        <p:nvGrpSpPr>
          <p:cNvPr id="9" name="Groep 8"/>
          <p:cNvGrpSpPr/>
          <p:nvPr/>
        </p:nvGrpSpPr>
        <p:grpSpPr>
          <a:xfrm>
            <a:off x="220727" y="2865789"/>
            <a:ext cx="1859729" cy="621800"/>
            <a:chOff x="151809" y="2438916"/>
            <a:chExt cx="2479639" cy="829067"/>
          </a:xfrm>
        </p:grpSpPr>
        <p:pic>
          <p:nvPicPr>
            <p:cNvPr id="2" name="Picture 2" descr="Dutch Flemish Promis Group"/>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51809" y="2438916"/>
              <a:ext cx="427614" cy="410509"/>
            </a:xfrm>
            <a:prstGeom prst="rect">
              <a:avLst/>
            </a:prstGeom>
            <a:noFill/>
            <a:extLst>
              <a:ext uri="{909E8E84-426E-40DD-AFC4-6F175D3DCCD1}">
                <a14:hiddenFill xmlns:a14="http://schemas.microsoft.com/office/drawing/2010/main">
                  <a:solidFill>
                    <a:srgbClr val="FFFFFF"/>
                  </a:solidFill>
                </a14:hiddenFill>
              </a:ext>
            </a:extLst>
          </p:spPr>
        </p:pic>
        <p:sp>
          <p:nvSpPr>
            <p:cNvPr id="188" name="Tekstvak 187"/>
            <p:cNvSpPr txBox="1">
              <a:spLocks/>
            </p:cNvSpPr>
            <p:nvPr/>
          </p:nvSpPr>
          <p:spPr>
            <a:xfrm>
              <a:off x="1398201" y="2454318"/>
              <a:ext cx="576000" cy="360000"/>
            </a:xfrm>
            <a:prstGeom prst="ellipse">
              <a:avLst/>
            </a:prstGeom>
            <a:solidFill>
              <a:srgbClr val="7030A0"/>
            </a:solidFill>
            <a:ln w="9525">
              <a:solidFill>
                <a:srgbClr val="7030A0"/>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Anxiety</a:t>
              </a:r>
              <a:endPar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endParaRPr>
            </a:p>
          </p:txBody>
        </p:sp>
        <p:sp>
          <p:nvSpPr>
            <p:cNvPr id="197" name="Tekstvak 196"/>
            <p:cNvSpPr txBox="1">
              <a:spLocks/>
            </p:cNvSpPr>
            <p:nvPr/>
          </p:nvSpPr>
          <p:spPr>
            <a:xfrm>
              <a:off x="2053682" y="2489883"/>
              <a:ext cx="576000" cy="360000"/>
            </a:xfrm>
            <a:prstGeom prst="ellipse">
              <a:avLst/>
            </a:prstGeom>
            <a:solidFill>
              <a:srgbClr val="7030A0"/>
            </a:solidFill>
            <a:ln w="9525">
              <a:solidFill>
                <a:srgbClr val="7030A0"/>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Depressiviteit</a:t>
              </a:r>
            </a:p>
          </p:txBody>
        </p:sp>
        <p:sp>
          <p:nvSpPr>
            <p:cNvPr id="206" name="Tekstvak 205"/>
            <p:cNvSpPr txBox="1">
              <a:spLocks/>
            </p:cNvSpPr>
            <p:nvPr/>
          </p:nvSpPr>
          <p:spPr>
            <a:xfrm>
              <a:off x="1413284" y="2907983"/>
              <a:ext cx="576000" cy="360000"/>
            </a:xfrm>
            <a:prstGeom prst="ellipse">
              <a:avLst/>
            </a:prstGeom>
            <a:solidFill>
              <a:srgbClr val="7030A0"/>
            </a:solidFill>
            <a:ln w="9525">
              <a:solidFill>
                <a:srgbClr val="7030A0"/>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Upper</a:t>
              </a: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 </a:t>
              </a:r>
              <a:r>
                <a:rPr lang="nl-NL" sz="375"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extremity</a:t>
              </a: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 </a:t>
              </a:r>
            </a:p>
            <a:p>
              <a:pPr algn="ctr">
                <a:defRPr/>
              </a:pPr>
              <a:r>
                <a:rPr lang="nl-NL" sz="375"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function</a:t>
              </a:r>
              <a:endPar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endParaRPr>
            </a:p>
          </p:txBody>
        </p:sp>
        <p:sp>
          <p:nvSpPr>
            <p:cNvPr id="248" name="Tekstvak 247"/>
            <p:cNvSpPr txBox="1">
              <a:spLocks/>
            </p:cNvSpPr>
            <p:nvPr/>
          </p:nvSpPr>
          <p:spPr>
            <a:xfrm>
              <a:off x="771957" y="2900391"/>
              <a:ext cx="576000" cy="360000"/>
            </a:xfrm>
            <a:prstGeom prst="ellipse">
              <a:avLst/>
            </a:prstGeom>
            <a:solidFill>
              <a:srgbClr val="7030A0"/>
            </a:solidFill>
            <a:ln w="9525">
              <a:solidFill>
                <a:srgbClr val="7030A0"/>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Pijn </a:t>
              </a:r>
            </a:p>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intensiteit</a:t>
              </a:r>
            </a:p>
          </p:txBody>
        </p:sp>
        <p:sp>
          <p:nvSpPr>
            <p:cNvPr id="250" name="Tekstvak 249"/>
            <p:cNvSpPr txBox="1">
              <a:spLocks/>
            </p:cNvSpPr>
            <p:nvPr/>
          </p:nvSpPr>
          <p:spPr>
            <a:xfrm>
              <a:off x="729491" y="2449294"/>
              <a:ext cx="576000" cy="360000"/>
            </a:xfrm>
            <a:prstGeom prst="ellipse">
              <a:avLst/>
            </a:prstGeom>
            <a:solidFill>
              <a:srgbClr val="7030A0"/>
            </a:solidFill>
            <a:ln w="9525">
              <a:solidFill>
                <a:srgbClr val="7030A0"/>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vermoeidheid</a:t>
              </a:r>
            </a:p>
          </p:txBody>
        </p:sp>
        <p:sp>
          <p:nvSpPr>
            <p:cNvPr id="251" name="Tekstvak 250"/>
            <p:cNvSpPr txBox="1">
              <a:spLocks/>
            </p:cNvSpPr>
            <p:nvPr/>
          </p:nvSpPr>
          <p:spPr>
            <a:xfrm>
              <a:off x="2055448" y="2896119"/>
              <a:ext cx="576000" cy="360000"/>
            </a:xfrm>
            <a:prstGeom prst="ellipse">
              <a:avLst/>
            </a:prstGeom>
            <a:solidFill>
              <a:srgbClr val="7030A0"/>
            </a:solidFill>
            <a:ln w="9525">
              <a:solidFill>
                <a:srgbClr val="7030A0"/>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Mobiliteit</a:t>
              </a:r>
            </a:p>
          </p:txBody>
        </p:sp>
        <p:sp>
          <p:nvSpPr>
            <p:cNvPr id="252" name="Tekstvak 251"/>
            <p:cNvSpPr txBox="1">
              <a:spLocks/>
            </p:cNvSpPr>
            <p:nvPr/>
          </p:nvSpPr>
          <p:spPr>
            <a:xfrm>
              <a:off x="156759" y="2887530"/>
              <a:ext cx="576000" cy="360000"/>
            </a:xfrm>
            <a:prstGeom prst="ellipse">
              <a:avLst/>
            </a:prstGeom>
            <a:solidFill>
              <a:srgbClr val="7030A0"/>
            </a:solidFill>
            <a:ln w="9525">
              <a:solidFill>
                <a:srgbClr val="7030A0"/>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Pijn</a:t>
              </a:r>
              <a:r>
                <a:rPr lang="nl-NL" sz="600" dirty="0">
                  <a:solidFill>
                    <a:schemeClr val="bg1"/>
                  </a:solidFill>
                  <a:latin typeface="Verdana" panose="020B0604030504040204" pitchFamily="34" charset="0"/>
                  <a:ea typeface="Verdana" panose="020B0604030504040204" pitchFamily="34" charset="0"/>
                  <a:cs typeface="Times New Roman" panose="02020603050405020304" pitchFamily="18" charset="0"/>
                </a:rPr>
                <a:t> </a:t>
              </a:r>
            </a:p>
            <a:p>
              <a:pPr algn="ctr">
                <a:defRPr/>
              </a:pPr>
              <a:r>
                <a:rPr lang="nl-NL" sz="375"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interference</a:t>
              </a:r>
              <a:endPar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endParaRPr>
            </a:p>
          </p:txBody>
        </p:sp>
      </p:grpSp>
      <p:grpSp>
        <p:nvGrpSpPr>
          <p:cNvPr id="10" name="Groep 9"/>
          <p:cNvGrpSpPr/>
          <p:nvPr/>
        </p:nvGrpSpPr>
        <p:grpSpPr>
          <a:xfrm>
            <a:off x="2564166" y="2878604"/>
            <a:ext cx="2355511" cy="608985"/>
            <a:chOff x="3130359" y="2662449"/>
            <a:chExt cx="3140681" cy="811980"/>
          </a:xfrm>
        </p:grpSpPr>
        <p:pic>
          <p:nvPicPr>
            <p:cNvPr id="1028" name="Picture 4" descr="Jouw zorg, jij bepaalt - Jouw zorg, jij bepaalt"/>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168162" y="2760397"/>
              <a:ext cx="469627" cy="261703"/>
            </a:xfrm>
            <a:prstGeom prst="rect">
              <a:avLst/>
            </a:prstGeom>
            <a:noFill/>
            <a:extLst>
              <a:ext uri="{909E8E84-426E-40DD-AFC4-6F175D3DCCD1}">
                <a14:hiddenFill xmlns:a14="http://schemas.microsoft.com/office/drawing/2010/main">
                  <a:solidFill>
                    <a:srgbClr val="FFFFFF"/>
                  </a:solidFill>
                </a14:hiddenFill>
              </a:ext>
            </a:extLst>
          </p:spPr>
        </p:pic>
        <p:sp>
          <p:nvSpPr>
            <p:cNvPr id="253" name="Tekstvak 252"/>
            <p:cNvSpPr txBox="1">
              <a:spLocks/>
            </p:cNvSpPr>
            <p:nvPr/>
          </p:nvSpPr>
          <p:spPr>
            <a:xfrm>
              <a:off x="5695040" y="2662449"/>
              <a:ext cx="576000" cy="360000"/>
            </a:xfrm>
            <a:prstGeom prst="ellipse">
              <a:avLst/>
            </a:prstGeom>
            <a:solidFill>
              <a:schemeClr val="accent4"/>
            </a:solidFill>
            <a:ln w="9525">
              <a:solidFill>
                <a:schemeClr val="accent4"/>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tx1"/>
                  </a:solidFill>
                  <a:latin typeface="Verdana" panose="020B0604030504040204" pitchFamily="34" charset="0"/>
                  <a:ea typeface="Verdana" panose="020B0604030504040204" pitchFamily="34" charset="0"/>
                  <a:cs typeface="Times New Roman" panose="02020603050405020304" pitchFamily="18" charset="0"/>
                </a:rPr>
                <a:t>zingeving</a:t>
              </a:r>
            </a:p>
          </p:txBody>
        </p:sp>
        <p:sp>
          <p:nvSpPr>
            <p:cNvPr id="254" name="Tekstvak 253"/>
            <p:cNvSpPr txBox="1">
              <a:spLocks/>
            </p:cNvSpPr>
            <p:nvPr/>
          </p:nvSpPr>
          <p:spPr>
            <a:xfrm>
              <a:off x="5082044" y="3055947"/>
              <a:ext cx="576000" cy="360000"/>
            </a:xfrm>
            <a:prstGeom prst="ellipse">
              <a:avLst/>
            </a:prstGeom>
            <a:solidFill>
              <a:schemeClr val="accent4"/>
            </a:solidFill>
            <a:ln w="9525">
              <a:solidFill>
                <a:schemeClr val="accent4"/>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tx1"/>
                  </a:solidFill>
                  <a:latin typeface="Verdana" panose="020B0604030504040204" pitchFamily="34" charset="0"/>
                  <a:ea typeface="Verdana" panose="020B0604030504040204" pitchFamily="34" charset="0"/>
                  <a:cs typeface="Times New Roman" panose="02020603050405020304" pitchFamily="18" charset="0"/>
                </a:rPr>
                <a:t>Kwaliteit </a:t>
              </a:r>
            </a:p>
            <a:p>
              <a:pPr algn="ctr">
                <a:defRPr/>
              </a:pPr>
              <a:r>
                <a:rPr lang="nl-NL" sz="375" dirty="0">
                  <a:solidFill>
                    <a:schemeClr val="tx1"/>
                  </a:solidFill>
                  <a:latin typeface="Verdana" panose="020B0604030504040204" pitchFamily="34" charset="0"/>
                  <a:ea typeface="Verdana" panose="020B0604030504040204" pitchFamily="34" charset="0"/>
                  <a:cs typeface="Times New Roman" panose="02020603050405020304" pitchFamily="18" charset="0"/>
                </a:rPr>
                <a:t>van leven</a:t>
              </a:r>
            </a:p>
          </p:txBody>
        </p:sp>
        <p:sp>
          <p:nvSpPr>
            <p:cNvPr id="255" name="Tekstvak 254">
              <a:extLst>
                <a:ext uri="{FF2B5EF4-FFF2-40B4-BE49-F238E27FC236}">
                  <a16:creationId xmlns:a16="http://schemas.microsoft.com/office/drawing/2014/main" id="{5456398A-65B8-EE4C-A369-E786B00AB1C4}"/>
                </a:ext>
              </a:extLst>
            </p:cNvPr>
            <p:cNvSpPr txBox="1">
              <a:spLocks/>
            </p:cNvSpPr>
            <p:nvPr/>
          </p:nvSpPr>
          <p:spPr>
            <a:xfrm>
              <a:off x="3751754" y="2692553"/>
              <a:ext cx="576000" cy="360000"/>
            </a:xfrm>
            <a:prstGeom prst="ellipse">
              <a:avLst/>
            </a:prstGeom>
            <a:solidFill>
              <a:schemeClr val="accent4"/>
            </a:solidFill>
            <a:ln w="9525">
              <a:solidFill>
                <a:schemeClr val="accent4"/>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tx1"/>
                  </a:solidFill>
                  <a:latin typeface="Verdana" panose="020B0604030504040204" pitchFamily="34" charset="0"/>
                  <a:ea typeface="Verdana" panose="020B0604030504040204" pitchFamily="34" charset="0"/>
                  <a:cs typeface="Times New Roman" panose="02020603050405020304" pitchFamily="18" charset="0"/>
                </a:rPr>
                <a:t>Mijn lichaam</a:t>
              </a:r>
            </a:p>
          </p:txBody>
        </p:sp>
        <p:sp>
          <p:nvSpPr>
            <p:cNvPr id="256" name="Tekstvak 255">
              <a:extLst>
                <a:ext uri="{FF2B5EF4-FFF2-40B4-BE49-F238E27FC236}">
                  <a16:creationId xmlns:a16="http://schemas.microsoft.com/office/drawing/2014/main" id="{23ECF294-8ADF-FA41-9A6B-D31CCF0327DA}"/>
                </a:ext>
              </a:extLst>
            </p:cNvPr>
            <p:cNvSpPr txBox="1">
              <a:spLocks/>
            </p:cNvSpPr>
            <p:nvPr/>
          </p:nvSpPr>
          <p:spPr>
            <a:xfrm>
              <a:off x="4411843" y="2678604"/>
              <a:ext cx="576000" cy="360000"/>
            </a:xfrm>
            <a:prstGeom prst="ellipse">
              <a:avLst/>
            </a:prstGeom>
            <a:solidFill>
              <a:schemeClr val="accent4"/>
            </a:solidFill>
            <a:ln w="9525">
              <a:solidFill>
                <a:schemeClr val="accent4"/>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tx1"/>
                  </a:solidFill>
                  <a:latin typeface="Verdana" panose="020B0604030504040204" pitchFamily="34" charset="0"/>
                  <a:ea typeface="Verdana" panose="020B0604030504040204" pitchFamily="34" charset="0"/>
                  <a:cs typeface="Times New Roman" panose="02020603050405020304" pitchFamily="18" charset="0"/>
                </a:rPr>
                <a:t>Dagelijks leven</a:t>
              </a:r>
            </a:p>
          </p:txBody>
        </p:sp>
        <p:sp>
          <p:nvSpPr>
            <p:cNvPr id="257" name="Tekstvak 256">
              <a:extLst>
                <a:ext uri="{FF2B5EF4-FFF2-40B4-BE49-F238E27FC236}">
                  <a16:creationId xmlns:a16="http://schemas.microsoft.com/office/drawing/2014/main" id="{9754DC79-057B-BE4B-AAC0-67B543362E63}"/>
                </a:ext>
              </a:extLst>
            </p:cNvPr>
            <p:cNvSpPr txBox="1">
              <a:spLocks/>
            </p:cNvSpPr>
            <p:nvPr/>
          </p:nvSpPr>
          <p:spPr>
            <a:xfrm>
              <a:off x="4425286" y="3092447"/>
              <a:ext cx="576000" cy="360000"/>
            </a:xfrm>
            <a:prstGeom prst="ellipse">
              <a:avLst/>
            </a:prstGeom>
            <a:solidFill>
              <a:schemeClr val="accent4"/>
            </a:solidFill>
            <a:ln w="9525">
              <a:solidFill>
                <a:schemeClr val="accent4"/>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tx1"/>
                  </a:solidFill>
                  <a:latin typeface="Verdana" panose="020B0604030504040204" pitchFamily="34" charset="0"/>
                  <a:ea typeface="Verdana" panose="020B0604030504040204" pitchFamily="34" charset="0"/>
                  <a:cs typeface="Times New Roman" panose="02020603050405020304" pitchFamily="18" charset="0"/>
                </a:rPr>
                <a:t>Meedoen</a:t>
              </a:r>
            </a:p>
          </p:txBody>
        </p:sp>
        <p:sp>
          <p:nvSpPr>
            <p:cNvPr id="258" name="Tekstvak 257">
              <a:extLst>
                <a:ext uri="{FF2B5EF4-FFF2-40B4-BE49-F238E27FC236}">
                  <a16:creationId xmlns:a16="http://schemas.microsoft.com/office/drawing/2014/main" id="{2CF726A5-4D29-CF47-89B3-F593B81BAA8B}"/>
                </a:ext>
              </a:extLst>
            </p:cNvPr>
            <p:cNvSpPr txBox="1">
              <a:spLocks/>
            </p:cNvSpPr>
            <p:nvPr/>
          </p:nvSpPr>
          <p:spPr>
            <a:xfrm>
              <a:off x="3130359" y="3102222"/>
              <a:ext cx="576000" cy="360000"/>
            </a:xfrm>
            <a:prstGeom prst="ellipse">
              <a:avLst/>
            </a:prstGeom>
            <a:solidFill>
              <a:schemeClr val="accent4"/>
            </a:solidFill>
            <a:ln w="9525">
              <a:solidFill>
                <a:schemeClr val="accent4"/>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tx1"/>
                  </a:solidFill>
                  <a:latin typeface="Verdana" panose="020B0604030504040204" pitchFamily="34" charset="0"/>
                  <a:ea typeface="Verdana" panose="020B0604030504040204" pitchFamily="34" charset="0"/>
                  <a:cs typeface="Times New Roman" panose="02020603050405020304" pitchFamily="18" charset="0"/>
                </a:rPr>
                <a:t>Mijn gevoelens </a:t>
              </a:r>
            </a:p>
            <a:p>
              <a:pPr algn="ctr">
                <a:defRPr/>
              </a:pPr>
              <a:r>
                <a:rPr lang="nl-NL" sz="375" dirty="0">
                  <a:solidFill>
                    <a:schemeClr val="tx1"/>
                  </a:solidFill>
                  <a:latin typeface="Verdana" panose="020B0604030504040204" pitchFamily="34" charset="0"/>
                  <a:ea typeface="Verdana" panose="020B0604030504040204" pitchFamily="34" charset="0"/>
                  <a:cs typeface="Times New Roman" panose="02020603050405020304" pitchFamily="18" charset="0"/>
                </a:rPr>
                <a:t>en gedachten</a:t>
              </a:r>
            </a:p>
          </p:txBody>
        </p:sp>
        <p:sp>
          <p:nvSpPr>
            <p:cNvPr id="259" name="Tekstvak 258">
              <a:extLst>
                <a:ext uri="{FF2B5EF4-FFF2-40B4-BE49-F238E27FC236}">
                  <a16:creationId xmlns:a16="http://schemas.microsoft.com/office/drawing/2014/main" id="{FF7DB747-12E9-9048-8BBC-3B04FA73BF4E}"/>
                </a:ext>
              </a:extLst>
            </p:cNvPr>
            <p:cNvSpPr txBox="1">
              <a:spLocks/>
            </p:cNvSpPr>
            <p:nvPr/>
          </p:nvSpPr>
          <p:spPr>
            <a:xfrm>
              <a:off x="3786727" y="3114429"/>
              <a:ext cx="576000" cy="360000"/>
            </a:xfrm>
            <a:prstGeom prst="ellipse">
              <a:avLst/>
            </a:prstGeom>
            <a:solidFill>
              <a:schemeClr val="accent4"/>
            </a:solidFill>
            <a:ln w="9525">
              <a:solidFill>
                <a:schemeClr val="accent4"/>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tx1"/>
                  </a:solidFill>
                  <a:latin typeface="Verdana" panose="020B0604030504040204" pitchFamily="34" charset="0"/>
                  <a:ea typeface="Verdana" panose="020B0604030504040204" pitchFamily="34" charset="0"/>
                  <a:cs typeface="Times New Roman" panose="02020603050405020304" pitchFamily="18" charset="0"/>
                </a:rPr>
                <a:t>Nu en later</a:t>
              </a:r>
            </a:p>
          </p:txBody>
        </p:sp>
        <p:sp>
          <p:nvSpPr>
            <p:cNvPr id="260" name="Tekstvak 259">
              <a:extLst>
                <a:ext uri="{FF2B5EF4-FFF2-40B4-BE49-F238E27FC236}">
                  <a16:creationId xmlns:a16="http://schemas.microsoft.com/office/drawing/2014/main" id="{A3738D62-87F5-B142-A715-9AB769CC00F6}"/>
                </a:ext>
              </a:extLst>
            </p:cNvPr>
            <p:cNvSpPr txBox="1">
              <a:spLocks/>
            </p:cNvSpPr>
            <p:nvPr/>
          </p:nvSpPr>
          <p:spPr>
            <a:xfrm>
              <a:off x="5087069" y="2669452"/>
              <a:ext cx="576000" cy="360000"/>
            </a:xfrm>
            <a:prstGeom prst="ellipse">
              <a:avLst/>
            </a:prstGeom>
            <a:solidFill>
              <a:schemeClr val="accent4"/>
            </a:solidFill>
            <a:ln w="9525">
              <a:solidFill>
                <a:schemeClr val="accent4"/>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tx1"/>
                  </a:solidFill>
                  <a:latin typeface="Verdana" panose="020B0604030504040204" pitchFamily="34" charset="0"/>
                  <a:ea typeface="Verdana" panose="020B0604030504040204" pitchFamily="34" charset="0"/>
                  <a:cs typeface="Times New Roman" panose="02020603050405020304" pitchFamily="18" charset="0"/>
                </a:rPr>
                <a:t>Lekker in je </a:t>
              </a:r>
            </a:p>
            <a:p>
              <a:pPr algn="ctr">
                <a:defRPr/>
              </a:pPr>
              <a:r>
                <a:rPr lang="nl-NL" sz="375" dirty="0">
                  <a:solidFill>
                    <a:schemeClr val="tx1"/>
                  </a:solidFill>
                  <a:latin typeface="Verdana" panose="020B0604030504040204" pitchFamily="34" charset="0"/>
                  <a:ea typeface="Verdana" panose="020B0604030504040204" pitchFamily="34" charset="0"/>
                  <a:cs typeface="Times New Roman" panose="02020603050405020304" pitchFamily="18" charset="0"/>
                </a:rPr>
                <a:t>vel zitten</a:t>
              </a:r>
            </a:p>
          </p:txBody>
        </p:sp>
      </p:grpSp>
      <p:grpSp>
        <p:nvGrpSpPr>
          <p:cNvPr id="13" name="Groep 12"/>
          <p:cNvGrpSpPr/>
          <p:nvPr/>
        </p:nvGrpSpPr>
        <p:grpSpPr>
          <a:xfrm>
            <a:off x="5702498" y="4000538"/>
            <a:ext cx="729000" cy="729000"/>
            <a:chOff x="9151029" y="473542"/>
            <a:chExt cx="1965572" cy="1920857"/>
          </a:xfrm>
        </p:grpSpPr>
        <p:sp>
          <p:nvSpPr>
            <p:cNvPr id="274" name="Ovaal 273">
              <a:extLst>
                <a:ext uri="{FF2B5EF4-FFF2-40B4-BE49-F238E27FC236}">
                  <a16:creationId xmlns:a16="http://schemas.microsoft.com/office/drawing/2014/main" id="{A3894F28-296D-48F2-B470-CBDA4AF4E907}"/>
                </a:ext>
              </a:extLst>
            </p:cNvPr>
            <p:cNvSpPr/>
            <p:nvPr/>
          </p:nvSpPr>
          <p:spPr bwMode="auto">
            <a:xfrm>
              <a:off x="9195744" y="473542"/>
              <a:ext cx="1920857" cy="1920857"/>
            </a:xfrm>
            <a:prstGeom prst="ellipse">
              <a:avLst/>
            </a:prstGeom>
            <a:ln w="28575">
              <a:solidFill>
                <a:srgbClr val="00ADCD"/>
              </a:solidFill>
            </a:ln>
          </p:spPr>
          <p:style>
            <a:lnRef idx="2">
              <a:schemeClr val="accent2"/>
            </a:lnRef>
            <a:fillRef idx="1">
              <a:schemeClr val="lt1"/>
            </a:fillRef>
            <a:effectRef idx="0">
              <a:schemeClr val="accent2"/>
            </a:effectRef>
            <a:fontRef idx="minor">
              <a:schemeClr val="dk1"/>
            </a:fontRef>
          </p:style>
          <p:txBody>
            <a:bodyPr anchor="ctr"/>
            <a:lstStyle/>
            <a:p>
              <a:pPr algn="ctr">
                <a:defRPr/>
              </a:pPr>
              <a:r>
                <a:rPr lang="nl-NL" sz="375" b="1" dirty="0">
                  <a:solidFill>
                    <a:srgbClr val="00ADCD"/>
                  </a:solidFill>
                  <a:latin typeface="Verdana" panose="020B0604030504040204" pitchFamily="34" charset="0"/>
                  <a:ea typeface="Verdana" panose="020B0604030504040204" pitchFamily="34" charset="0"/>
                </a:rPr>
                <a:t>Cognitie</a:t>
              </a:r>
            </a:p>
          </p:txBody>
        </p:sp>
        <p:sp>
          <p:nvSpPr>
            <p:cNvPr id="275" name="Tekstvak 274"/>
            <p:cNvSpPr txBox="1">
              <a:spLocks/>
            </p:cNvSpPr>
            <p:nvPr/>
          </p:nvSpPr>
          <p:spPr>
            <a:xfrm>
              <a:off x="10215893" y="1579987"/>
              <a:ext cx="781050" cy="404756"/>
            </a:xfrm>
            <a:prstGeom prst="ellipse">
              <a:avLst/>
            </a:prstGeom>
            <a:solidFill>
              <a:srgbClr val="DD1947"/>
            </a:solidFill>
            <a:ln w="9525">
              <a:solidFill>
                <a:srgbClr val="DD1947"/>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Cognitieve </a:t>
              </a:r>
            </a:p>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ontwikkeling</a:t>
              </a:r>
            </a:p>
          </p:txBody>
        </p:sp>
        <p:sp>
          <p:nvSpPr>
            <p:cNvPr id="276" name="Tekstvak 275"/>
            <p:cNvSpPr txBox="1">
              <a:spLocks/>
            </p:cNvSpPr>
            <p:nvPr/>
          </p:nvSpPr>
          <p:spPr>
            <a:xfrm>
              <a:off x="9314313" y="1595808"/>
              <a:ext cx="873919" cy="458359"/>
            </a:xfrm>
            <a:prstGeom prst="ellipse">
              <a:avLst/>
            </a:prstGeom>
            <a:solidFill>
              <a:srgbClr val="DD1947"/>
            </a:solidFill>
            <a:ln w="9525">
              <a:solidFill>
                <a:srgbClr val="DD1947"/>
              </a:solid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Cognitief </a:t>
              </a:r>
            </a:p>
            <a:p>
              <a:pPr algn="ctr">
                <a:defRPr/>
              </a:pPr>
              <a:r>
                <a:rPr lang="nl-NL" sz="375" dirty="0">
                  <a:solidFill>
                    <a:schemeClr val="bg1"/>
                  </a:solidFill>
                  <a:latin typeface="Verdana" panose="020B0604030504040204" pitchFamily="34" charset="0"/>
                  <a:ea typeface="Verdana" panose="020B0604030504040204" pitchFamily="34" charset="0"/>
                  <a:cs typeface="Times New Roman" panose="02020603050405020304" pitchFamily="18" charset="0"/>
                </a:rPr>
                <a:t>functioneren</a:t>
              </a:r>
            </a:p>
          </p:txBody>
        </p:sp>
        <p:sp>
          <p:nvSpPr>
            <p:cNvPr id="277" name="Tekstvak 145">
              <a:extLst>
                <a:ext uri="{FF2B5EF4-FFF2-40B4-BE49-F238E27FC236}">
                  <a16:creationId xmlns:a16="http://schemas.microsoft.com/office/drawing/2014/main" id="{05663096-D76B-4F0F-BE2D-9A7BB34E9965}"/>
                </a:ext>
              </a:extLst>
            </p:cNvPr>
            <p:cNvSpPr txBox="1">
              <a:spLocks/>
            </p:cNvSpPr>
            <p:nvPr/>
          </p:nvSpPr>
          <p:spPr bwMode="auto">
            <a:xfrm>
              <a:off x="9688669" y="587060"/>
              <a:ext cx="727199" cy="497558"/>
            </a:xfrm>
            <a:prstGeom prst="ellipse">
              <a:avLst/>
            </a:prstGeom>
            <a:solidFill>
              <a:srgbClr val="A6CF39"/>
            </a:solidFill>
            <a:ln>
              <a:no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b="1" dirty="0">
                  <a:solidFill>
                    <a:schemeClr val="tx1"/>
                  </a:solidFill>
                  <a:latin typeface="Verdana" panose="020B0604030504040204" pitchFamily="34" charset="0"/>
                  <a:ea typeface="Verdana" panose="020B0604030504040204" pitchFamily="34" charset="0"/>
                  <a:cs typeface="Times New Roman" panose="02020603050405020304" pitchFamily="18" charset="0"/>
                </a:rPr>
                <a:t>Cognitief </a:t>
              </a:r>
            </a:p>
            <a:p>
              <a:pPr algn="ctr">
                <a:defRPr/>
              </a:pPr>
              <a:r>
                <a:rPr lang="nl-NL" sz="375" b="1" dirty="0">
                  <a:solidFill>
                    <a:schemeClr val="tx1"/>
                  </a:solidFill>
                  <a:latin typeface="Verdana" panose="020B0604030504040204" pitchFamily="34" charset="0"/>
                  <a:ea typeface="Verdana" panose="020B0604030504040204" pitchFamily="34" charset="0"/>
                  <a:cs typeface="Times New Roman" panose="02020603050405020304" pitchFamily="18" charset="0"/>
                </a:rPr>
                <a:t>Functioneren: </a:t>
              </a:r>
            </a:p>
            <a:p>
              <a:pPr algn="ctr">
                <a:defRPr/>
              </a:pPr>
              <a:r>
                <a:rPr lang="nl-NL" sz="375" b="1" dirty="0">
                  <a:solidFill>
                    <a:schemeClr val="tx1"/>
                  </a:solidFill>
                  <a:latin typeface="Verdana" panose="020B0604030504040204" pitchFamily="34" charset="0"/>
                  <a:ea typeface="Verdana" panose="020B0604030504040204" pitchFamily="34" charset="0"/>
                  <a:cs typeface="Times New Roman" panose="02020603050405020304" pitchFamily="18" charset="0"/>
                </a:rPr>
                <a:t>intelligentie</a:t>
              </a:r>
            </a:p>
          </p:txBody>
        </p:sp>
        <p:sp>
          <p:nvSpPr>
            <p:cNvPr id="278" name="Tekstvak 277">
              <a:extLst>
                <a:ext uri="{FF2B5EF4-FFF2-40B4-BE49-F238E27FC236}">
                  <a16:creationId xmlns:a16="http://schemas.microsoft.com/office/drawing/2014/main" id="{F1547929-4DA7-4032-BD2B-8AC014ACCC4C}"/>
                </a:ext>
              </a:extLst>
            </p:cNvPr>
            <p:cNvSpPr txBox="1">
              <a:spLocks/>
            </p:cNvSpPr>
            <p:nvPr/>
          </p:nvSpPr>
          <p:spPr bwMode="auto">
            <a:xfrm>
              <a:off x="10376169" y="835839"/>
              <a:ext cx="727199" cy="497558"/>
            </a:xfrm>
            <a:prstGeom prst="ellipse">
              <a:avLst/>
            </a:prstGeom>
            <a:solidFill>
              <a:srgbClr val="2AB1B1"/>
            </a:solidFill>
            <a:ln>
              <a:no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b="1" dirty="0">
                  <a:solidFill>
                    <a:schemeClr val="tx1"/>
                  </a:solidFill>
                  <a:latin typeface="Verdana" panose="020B0604030504040204" pitchFamily="34" charset="0"/>
                  <a:ea typeface="Verdana" panose="020B0604030504040204" pitchFamily="34" charset="0"/>
                  <a:cs typeface="Times New Roman" panose="02020603050405020304" pitchFamily="18" charset="0"/>
                </a:rPr>
                <a:t>Problemen </a:t>
              </a:r>
            </a:p>
            <a:p>
              <a:pPr algn="ctr">
                <a:defRPr/>
              </a:pPr>
              <a:r>
                <a:rPr lang="nl-NL" sz="375" b="1" dirty="0">
                  <a:solidFill>
                    <a:schemeClr val="tx1"/>
                  </a:solidFill>
                  <a:latin typeface="Verdana" panose="020B0604030504040204" pitchFamily="34" charset="0"/>
                  <a:ea typeface="Verdana" panose="020B0604030504040204" pitchFamily="34" charset="0"/>
                  <a:cs typeface="Times New Roman" panose="02020603050405020304" pitchFamily="18" charset="0"/>
                </a:rPr>
                <a:t>oplossen</a:t>
              </a:r>
            </a:p>
          </p:txBody>
        </p:sp>
        <p:sp>
          <p:nvSpPr>
            <p:cNvPr id="279" name="Tekstvak 278">
              <a:extLst>
                <a:ext uri="{FF2B5EF4-FFF2-40B4-BE49-F238E27FC236}">
                  <a16:creationId xmlns:a16="http://schemas.microsoft.com/office/drawing/2014/main" id="{F1547929-4DA7-4032-BD2B-8AC014ACCC4C}"/>
                </a:ext>
              </a:extLst>
            </p:cNvPr>
            <p:cNvSpPr txBox="1">
              <a:spLocks/>
            </p:cNvSpPr>
            <p:nvPr/>
          </p:nvSpPr>
          <p:spPr bwMode="auto">
            <a:xfrm>
              <a:off x="9151029" y="917912"/>
              <a:ext cx="727199" cy="497558"/>
            </a:xfrm>
            <a:prstGeom prst="ellipse">
              <a:avLst/>
            </a:prstGeom>
            <a:solidFill>
              <a:srgbClr val="2AB1B1"/>
            </a:solidFill>
            <a:ln>
              <a:noFill/>
            </a:ln>
          </p:spPr>
          <p:style>
            <a:lnRef idx="2">
              <a:schemeClr val="dk1"/>
            </a:lnRef>
            <a:fillRef idx="1">
              <a:schemeClr val="lt1"/>
            </a:fillRef>
            <a:effectRef idx="0">
              <a:schemeClr val="dk1"/>
            </a:effectRef>
            <a:fontRef idx="minor">
              <a:schemeClr val="dk1"/>
            </a:fontRef>
          </p:style>
          <p:txBody>
            <a:bodyPr wrap="none" lIns="0" tIns="0" rIns="0" bIns="0" anchor="ctr"/>
            <a:lstStyle/>
            <a:p>
              <a:pPr algn="ctr">
                <a:defRPr/>
              </a:pPr>
              <a:r>
                <a:rPr lang="nl-NL" sz="375" b="1" dirty="0">
                  <a:solidFill>
                    <a:schemeClr val="tx1"/>
                  </a:solidFill>
                  <a:latin typeface="Verdana" panose="020B0604030504040204" pitchFamily="34" charset="0"/>
                  <a:ea typeface="Verdana" panose="020B0604030504040204" pitchFamily="34" charset="0"/>
                  <a:cs typeface="Times New Roman" panose="02020603050405020304" pitchFamily="18" charset="0"/>
                </a:rPr>
                <a:t>Cognitie</a:t>
              </a:r>
            </a:p>
          </p:txBody>
        </p:sp>
      </p:grpSp>
      <p:cxnSp>
        <p:nvCxnSpPr>
          <p:cNvPr id="12" name="Rechte verbindingslijn 11"/>
          <p:cNvCxnSpPr/>
          <p:nvPr/>
        </p:nvCxnSpPr>
        <p:spPr>
          <a:xfrm>
            <a:off x="2338380" y="2834592"/>
            <a:ext cx="0" cy="702000"/>
          </a:xfrm>
          <a:prstGeom prst="line">
            <a:avLst/>
          </a:prstGeom>
        </p:spPr>
        <p:style>
          <a:lnRef idx="1">
            <a:schemeClr val="accent3"/>
          </a:lnRef>
          <a:fillRef idx="0">
            <a:schemeClr val="accent3"/>
          </a:fillRef>
          <a:effectRef idx="0">
            <a:schemeClr val="accent3"/>
          </a:effectRef>
          <a:fontRef idx="minor">
            <a:schemeClr val="tx1"/>
          </a:fontRef>
        </p:style>
      </p:cxnSp>
      <p:cxnSp>
        <p:nvCxnSpPr>
          <p:cNvPr id="15" name="Rechte verbindingslijn 14"/>
          <p:cNvCxnSpPr/>
          <p:nvPr/>
        </p:nvCxnSpPr>
        <p:spPr>
          <a:xfrm>
            <a:off x="211049" y="3539533"/>
            <a:ext cx="4725000"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262" name="Rechte verbindingslijn 261"/>
          <p:cNvCxnSpPr/>
          <p:nvPr/>
        </p:nvCxnSpPr>
        <p:spPr>
          <a:xfrm>
            <a:off x="1209575" y="3538826"/>
            <a:ext cx="0" cy="2376000"/>
          </a:xfrm>
          <a:prstGeom prst="line">
            <a:avLst/>
          </a:prstGeom>
        </p:spPr>
        <p:style>
          <a:lnRef idx="1">
            <a:schemeClr val="accent3"/>
          </a:lnRef>
          <a:fillRef idx="0">
            <a:schemeClr val="accent3"/>
          </a:fillRef>
          <a:effectRef idx="0">
            <a:schemeClr val="accent3"/>
          </a:effectRef>
          <a:fontRef idx="minor">
            <a:schemeClr val="tx1"/>
          </a:fontRef>
        </p:style>
      </p:cxnSp>
      <p:cxnSp>
        <p:nvCxnSpPr>
          <p:cNvPr id="263" name="Rechte verbindingslijn 262"/>
          <p:cNvCxnSpPr/>
          <p:nvPr/>
        </p:nvCxnSpPr>
        <p:spPr>
          <a:xfrm>
            <a:off x="2663445" y="3533001"/>
            <a:ext cx="0" cy="2376000"/>
          </a:xfrm>
          <a:prstGeom prst="line">
            <a:avLst/>
          </a:prstGeom>
        </p:spPr>
        <p:style>
          <a:lnRef idx="1">
            <a:schemeClr val="accent3"/>
          </a:lnRef>
          <a:fillRef idx="0">
            <a:schemeClr val="accent3"/>
          </a:fillRef>
          <a:effectRef idx="0">
            <a:schemeClr val="accent3"/>
          </a:effectRef>
          <a:fontRef idx="minor">
            <a:schemeClr val="tx1"/>
          </a:fontRef>
        </p:style>
      </p:cxnSp>
      <p:sp>
        <p:nvSpPr>
          <p:cNvPr id="11" name="Tijdelijke aanduiding voor dianummer 10">
            <a:extLst>
              <a:ext uri="{FF2B5EF4-FFF2-40B4-BE49-F238E27FC236}">
                <a16:creationId xmlns:a16="http://schemas.microsoft.com/office/drawing/2014/main" id="{C6A873DB-9333-9549-DBBA-2B84E2FF64F8}"/>
              </a:ext>
            </a:extLst>
          </p:cNvPr>
          <p:cNvSpPr>
            <a:spLocks noGrp="1"/>
          </p:cNvSpPr>
          <p:nvPr>
            <p:ph type="sldNum" sz="quarter" idx="10"/>
          </p:nvPr>
        </p:nvSpPr>
        <p:spPr/>
        <p:txBody>
          <a:bodyPr/>
          <a:lstStyle/>
          <a:p>
            <a:pPr>
              <a:defRPr/>
            </a:pPr>
            <a:fld id="{097EFE37-0106-4355-8E2D-63666BADD5A1}" type="slidenum">
              <a:rPr lang="nl-NL" altLang="nl-NL" smtClean="0"/>
              <a:pPr>
                <a:defRPr/>
              </a:pPr>
              <a:t>30</a:t>
            </a:fld>
            <a:endParaRPr lang="nl-NL" altLang="nl-NL" dirty="0"/>
          </a:p>
        </p:txBody>
      </p:sp>
      <p:sp>
        <p:nvSpPr>
          <p:cNvPr id="14" name="Titel 1">
            <a:extLst>
              <a:ext uri="{FF2B5EF4-FFF2-40B4-BE49-F238E27FC236}">
                <a16:creationId xmlns:a16="http://schemas.microsoft.com/office/drawing/2014/main" id="{C763F4A6-5155-50A3-E1BD-E48521C69018}"/>
              </a:ext>
            </a:extLst>
          </p:cNvPr>
          <p:cNvSpPr>
            <a:spLocks noGrp="1"/>
          </p:cNvSpPr>
          <p:nvPr>
            <p:ph type="title"/>
          </p:nvPr>
        </p:nvSpPr>
        <p:spPr>
          <a:xfrm>
            <a:off x="628651" y="586824"/>
            <a:ext cx="8066698" cy="605960"/>
          </a:xfrm>
        </p:spPr>
        <p:txBody>
          <a:bodyPr/>
          <a:lstStyle/>
          <a:p>
            <a:r>
              <a:rPr lang="nl-NL" dirty="0">
                <a:solidFill>
                  <a:srgbClr val="002060"/>
                </a:solidFill>
              </a:rPr>
              <a:t>Inventarisatie</a:t>
            </a:r>
            <a:br>
              <a:rPr lang="nl-NL" dirty="0">
                <a:solidFill>
                  <a:srgbClr val="002060"/>
                </a:solidFill>
              </a:rPr>
            </a:br>
            <a:br>
              <a:rPr lang="nl-NL" dirty="0">
                <a:solidFill>
                  <a:srgbClr val="002060"/>
                </a:solidFill>
              </a:rPr>
            </a:br>
            <a:endParaRPr lang="nl-NL" dirty="0">
              <a:solidFill>
                <a:srgbClr val="002060"/>
              </a:solidFill>
            </a:endParaRPr>
          </a:p>
        </p:txBody>
      </p:sp>
    </p:spTree>
    <p:extLst>
      <p:ext uri="{BB962C8B-B14F-4D97-AF65-F5344CB8AC3E}">
        <p14:creationId xmlns:p14="http://schemas.microsoft.com/office/powerpoint/2010/main" val="24310193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CA6E51E8-53A5-4758-B31E-DFBDC86DB5BD}"/>
              </a:ext>
            </a:extLst>
          </p:cNvPr>
          <p:cNvSpPr>
            <a:spLocks noGrp="1"/>
          </p:cNvSpPr>
          <p:nvPr>
            <p:ph type="sldNum" sz="quarter" idx="12"/>
          </p:nvPr>
        </p:nvSpPr>
        <p:spPr/>
        <p:txBody>
          <a:bodyPr/>
          <a:lstStyle/>
          <a:p>
            <a:fld id="{81051DF8-406B-5242-9A38-0E89485B35FF}" type="slidenum">
              <a:rPr lang="nl-NL" smtClean="0"/>
              <a:t>31</a:t>
            </a:fld>
            <a:endParaRPr lang="nl-NL"/>
          </a:p>
        </p:txBody>
      </p:sp>
      <p:sp>
        <p:nvSpPr>
          <p:cNvPr id="5" name="Tijdelijke aanduiding voor tekst 4">
            <a:extLst>
              <a:ext uri="{FF2B5EF4-FFF2-40B4-BE49-F238E27FC236}">
                <a16:creationId xmlns:a16="http://schemas.microsoft.com/office/drawing/2014/main" id="{01C9FEE5-89B3-CD66-6ACC-B7762D7A77DF}"/>
              </a:ext>
            </a:extLst>
          </p:cNvPr>
          <p:cNvSpPr>
            <a:spLocks noGrp="1"/>
          </p:cNvSpPr>
          <p:nvPr>
            <p:ph type="body" sz="half" idx="13"/>
          </p:nvPr>
        </p:nvSpPr>
        <p:spPr/>
        <p:txBody>
          <a:bodyPr/>
          <a:lstStyle/>
          <a:p>
            <a:r>
              <a:rPr lang="nl-NL" dirty="0">
                <a:solidFill>
                  <a:srgbClr val="002060"/>
                </a:solidFill>
              </a:rPr>
              <a:t>Samenstelling </a:t>
            </a:r>
            <a:r>
              <a:rPr lang="nl-NL" dirty="0" err="1">
                <a:solidFill>
                  <a:srgbClr val="002060"/>
                </a:solidFill>
              </a:rPr>
              <a:t>kernset</a:t>
            </a:r>
            <a:r>
              <a:rPr lang="nl-NL" dirty="0">
                <a:solidFill>
                  <a:srgbClr val="002060"/>
                </a:solidFill>
              </a:rPr>
              <a:t> </a:t>
            </a:r>
            <a:r>
              <a:rPr lang="nl-NL" dirty="0" err="1">
                <a:solidFill>
                  <a:srgbClr val="002060"/>
                </a:solidFill>
              </a:rPr>
              <a:t>PROs</a:t>
            </a:r>
            <a:r>
              <a:rPr lang="nl-NL" dirty="0">
                <a:solidFill>
                  <a:srgbClr val="002060"/>
                </a:solidFill>
              </a:rPr>
              <a:t> </a:t>
            </a:r>
          </a:p>
        </p:txBody>
      </p:sp>
      <p:sp>
        <p:nvSpPr>
          <p:cNvPr id="3" name="Ovaal 2">
            <a:extLst>
              <a:ext uri="{FF2B5EF4-FFF2-40B4-BE49-F238E27FC236}">
                <a16:creationId xmlns:a16="http://schemas.microsoft.com/office/drawing/2014/main" id="{9A8C6726-E6C4-EDA9-DB4D-8847590B6D03}"/>
              </a:ext>
            </a:extLst>
          </p:cNvPr>
          <p:cNvSpPr/>
          <p:nvPr/>
        </p:nvSpPr>
        <p:spPr bwMode="auto">
          <a:xfrm>
            <a:off x="2643788" y="1815003"/>
            <a:ext cx="5452131" cy="3841904"/>
          </a:xfrm>
          <a:prstGeom prst="ellipse">
            <a:avLst/>
          </a:prstGeom>
          <a:solidFill>
            <a:srgbClr val="F8D1DA"/>
          </a:solidFill>
          <a:ln>
            <a:solidFill>
              <a:srgbClr val="DC1846"/>
            </a:solidFill>
          </a:ln>
        </p:spPr>
        <p:style>
          <a:lnRef idx="2">
            <a:schemeClr val="accent1">
              <a:shade val="50000"/>
            </a:schemeClr>
          </a:lnRef>
          <a:fillRef idx="1">
            <a:schemeClr val="accent1"/>
          </a:fillRef>
          <a:effectRef idx="0">
            <a:schemeClr val="accent1"/>
          </a:effectRef>
          <a:fontRef idx="minor">
            <a:schemeClr val="lt1"/>
          </a:fontRef>
        </p:style>
        <p:txBody>
          <a:bodyPr lIns="0" tIns="27000" rIns="0" bIns="27000" anchor="ctr"/>
          <a:lstStyle/>
          <a:p>
            <a:pPr defTabSz="685800">
              <a:defRPr/>
            </a:pPr>
            <a:endParaRPr lang="nl-NL" sz="900" b="1">
              <a:solidFill>
                <a:srgbClr val="DC1846"/>
              </a:solidFill>
              <a:latin typeface="Verdana Pro Light" panose="020B0304030504040204" pitchFamily="34" charset="0"/>
            </a:endParaRPr>
          </a:p>
        </p:txBody>
      </p:sp>
      <p:graphicFrame>
        <p:nvGraphicFramePr>
          <p:cNvPr id="6" name="Tabel 5">
            <a:extLst>
              <a:ext uri="{FF2B5EF4-FFF2-40B4-BE49-F238E27FC236}">
                <a16:creationId xmlns:a16="http://schemas.microsoft.com/office/drawing/2014/main" id="{2326FB59-FCB7-B865-3DAA-8FF57982C1EA}"/>
              </a:ext>
            </a:extLst>
          </p:cNvPr>
          <p:cNvGraphicFramePr>
            <a:graphicFrameLocks noGrp="1"/>
          </p:cNvGraphicFramePr>
          <p:nvPr>
            <p:extLst>
              <p:ext uri="{D42A27DB-BD31-4B8C-83A1-F6EECF244321}">
                <p14:modId xmlns:p14="http://schemas.microsoft.com/office/powerpoint/2010/main" val="4051636961"/>
              </p:ext>
            </p:extLst>
          </p:nvPr>
        </p:nvGraphicFramePr>
        <p:xfrm>
          <a:off x="3438632" y="2237678"/>
          <a:ext cx="3862442" cy="3171478"/>
        </p:xfrm>
        <a:graphic>
          <a:graphicData uri="http://schemas.openxmlformats.org/drawingml/2006/table">
            <a:tbl>
              <a:tblPr firstRow="1" bandRow="1">
                <a:tableStyleId>{2D5ABB26-0587-4C30-8999-92F81FD0307C}</a:tableStyleId>
              </a:tblPr>
              <a:tblGrid>
                <a:gridCol w="1504976">
                  <a:extLst>
                    <a:ext uri="{9D8B030D-6E8A-4147-A177-3AD203B41FA5}">
                      <a16:colId xmlns:a16="http://schemas.microsoft.com/office/drawing/2014/main" val="2669193292"/>
                    </a:ext>
                  </a:extLst>
                </a:gridCol>
                <a:gridCol w="1447564">
                  <a:extLst>
                    <a:ext uri="{9D8B030D-6E8A-4147-A177-3AD203B41FA5}">
                      <a16:colId xmlns:a16="http://schemas.microsoft.com/office/drawing/2014/main" val="3254597070"/>
                    </a:ext>
                  </a:extLst>
                </a:gridCol>
                <a:gridCol w="909902">
                  <a:extLst>
                    <a:ext uri="{9D8B030D-6E8A-4147-A177-3AD203B41FA5}">
                      <a16:colId xmlns:a16="http://schemas.microsoft.com/office/drawing/2014/main" val="2310023086"/>
                    </a:ext>
                  </a:extLst>
                </a:gridCol>
              </a:tblGrid>
              <a:tr h="493859">
                <a:tc rowSpan="2">
                  <a:txBody>
                    <a:bodyPr/>
                    <a:lstStyle/>
                    <a:p>
                      <a:pPr>
                        <a:lnSpc>
                          <a:spcPct val="100000"/>
                        </a:lnSpc>
                        <a:spcAft>
                          <a:spcPts val="800"/>
                        </a:spcAft>
                      </a:pPr>
                      <a:r>
                        <a:rPr lang="nl-NL" sz="1200" b="0" i="1" dirty="0">
                          <a:solidFill>
                            <a:srgbClr val="DC1846"/>
                          </a:solidFill>
                          <a:effectLst/>
                          <a:latin typeface="Verdana Pro Light" panose="020B0304030504040204" pitchFamily="34" charset="0"/>
                        </a:rPr>
                        <a:t>Overkoepelend</a:t>
                      </a:r>
                      <a:endParaRPr lang="nl-NL" sz="1200" b="0" i="1" dirty="0">
                        <a:solidFill>
                          <a:srgbClr val="DC1846"/>
                        </a:solidFill>
                        <a:effectLst/>
                        <a:latin typeface="Verdana Pro Light" panose="020B0304030504040204" pitchFamily="34" charset="0"/>
                        <a:ea typeface="Calibri" panose="020F0502020204030204" pitchFamily="34" charset="0"/>
                        <a:cs typeface="Times New Roman" panose="02020603050405020304" pitchFamily="18" charset="0"/>
                      </a:endParaRPr>
                    </a:p>
                  </a:txBody>
                  <a:tcPr marL="65081" marR="65081" marT="32541" marB="32541" anchor="ctr">
                    <a:lnL w="12700" cap="flat" cmpd="sng" algn="ctr">
                      <a:no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DD1947"/>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171450" indent="-171450">
                        <a:lnSpc>
                          <a:spcPct val="100000"/>
                        </a:lnSpc>
                        <a:spcAft>
                          <a:spcPts val="0"/>
                        </a:spcAft>
                        <a:buFont typeface="Arial" panose="020B0604020202020204" pitchFamily="34" charset="0"/>
                        <a:buChar char="•"/>
                      </a:pPr>
                      <a:r>
                        <a:rPr lang="nl-NL" sz="1200" b="0" dirty="0">
                          <a:solidFill>
                            <a:srgbClr val="000000"/>
                          </a:solidFill>
                          <a:effectLst/>
                          <a:latin typeface="Verdana Pro Light" panose="020B0304030504040204" pitchFamily="34" charset="0"/>
                        </a:rPr>
                        <a:t>Welbevinden/ </a:t>
                      </a:r>
                      <a:br>
                        <a:rPr lang="nl-NL" sz="1200" b="0" dirty="0">
                          <a:solidFill>
                            <a:srgbClr val="000000"/>
                          </a:solidFill>
                          <a:effectLst/>
                          <a:latin typeface="Verdana Pro Light" panose="020B0304030504040204" pitchFamily="34" charset="0"/>
                        </a:rPr>
                      </a:br>
                      <a:r>
                        <a:rPr lang="nl-NL" sz="1200" b="0" dirty="0">
                          <a:solidFill>
                            <a:srgbClr val="000000"/>
                          </a:solidFill>
                          <a:effectLst/>
                          <a:latin typeface="Verdana Pro Light" panose="020B0304030504040204" pitchFamily="34" charset="0"/>
                        </a:rPr>
                        <a:t>Kwaliteit van leven</a:t>
                      </a:r>
                    </a:p>
                  </a:txBody>
                  <a:tcPr marL="65081" marR="65081" marT="32541" marB="32541" anchor="ctr">
                    <a:lnL w="12700" cap="flat" cmpd="sng" algn="ctr">
                      <a:solidFill>
                        <a:srgbClr val="DD1947"/>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DD1947"/>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nl-NL"/>
                    </a:p>
                  </a:txBody>
                  <a:tcPr/>
                </a:tc>
                <a:extLst>
                  <a:ext uri="{0D108BD9-81ED-4DB2-BD59-A6C34878D82A}">
                    <a16:rowId xmlns:a16="http://schemas.microsoft.com/office/drawing/2014/main" val="365689909"/>
                  </a:ext>
                </a:extLst>
              </a:tr>
              <a:tr h="294279">
                <a:tc vMerge="1">
                  <a:txBody>
                    <a:bodyPr/>
                    <a:lstStyle/>
                    <a:p>
                      <a:endParaRPr lang="nl-NL"/>
                    </a:p>
                  </a:txBody>
                  <a:tcPr/>
                </a:tc>
                <a:tc gridSpan="2">
                  <a:txBody>
                    <a:bodyPr/>
                    <a:lstStyle/>
                    <a:p>
                      <a:pPr marL="171450" indent="-171450">
                        <a:lnSpc>
                          <a:spcPct val="100000"/>
                        </a:lnSpc>
                        <a:spcAft>
                          <a:spcPts val="0"/>
                        </a:spcAft>
                        <a:buFont typeface="Arial" panose="020B0604020202020204" pitchFamily="34" charset="0"/>
                        <a:buChar char="•"/>
                      </a:pPr>
                      <a:r>
                        <a:rPr lang="nl-NL" sz="1200" b="0" dirty="0">
                          <a:effectLst/>
                          <a:latin typeface="Verdana Pro Light" panose="020B0304030504040204" pitchFamily="34" charset="0"/>
                        </a:rPr>
                        <a:t>Ervaren gezondheid</a:t>
                      </a:r>
                      <a:endParaRPr lang="nl-NL" sz="1200" b="0" dirty="0">
                        <a:effectLst/>
                        <a:latin typeface="Verdana Pro Light" panose="020B0304030504040204" pitchFamily="34" charset="0"/>
                        <a:ea typeface="Calibri" panose="020F0502020204030204" pitchFamily="34" charset="0"/>
                        <a:cs typeface="Times New Roman" panose="02020603050405020304" pitchFamily="18" charset="0"/>
                      </a:endParaRPr>
                    </a:p>
                  </a:txBody>
                  <a:tcPr marL="65081" marR="65081" marT="32541" marB="32541" anchor="ctr">
                    <a:lnL w="12700" cap="flat" cmpd="sng" algn="ctr">
                      <a:solidFill>
                        <a:srgbClr val="DD194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nl-NL"/>
                    </a:p>
                  </a:txBody>
                  <a:tcPr/>
                </a:tc>
                <a:extLst>
                  <a:ext uri="{0D108BD9-81ED-4DB2-BD59-A6C34878D82A}">
                    <a16:rowId xmlns:a16="http://schemas.microsoft.com/office/drawing/2014/main" val="2319927824"/>
                  </a:ext>
                </a:extLst>
              </a:tr>
              <a:tr h="294279">
                <a:tc rowSpan="5">
                  <a:txBody>
                    <a:bodyPr/>
                    <a:lstStyle/>
                    <a:p>
                      <a:pPr>
                        <a:lnSpc>
                          <a:spcPct val="100000"/>
                        </a:lnSpc>
                        <a:spcAft>
                          <a:spcPts val="800"/>
                        </a:spcAft>
                      </a:pPr>
                      <a:r>
                        <a:rPr lang="nl-NL" sz="1200" b="0" i="1" dirty="0">
                          <a:solidFill>
                            <a:srgbClr val="DC1846"/>
                          </a:solidFill>
                          <a:effectLst/>
                          <a:latin typeface="Verdana Pro Light" panose="020B0304030504040204" pitchFamily="34" charset="0"/>
                        </a:rPr>
                        <a:t>Functioneren</a:t>
                      </a:r>
                    </a:p>
                  </a:txBody>
                  <a:tcPr marL="65081" marR="65081" marT="32541" marB="32541" anchor="ctr">
                    <a:lnL w="12700" cap="flat" cmpd="sng" algn="ctr">
                      <a:no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200" b="0" dirty="0">
                          <a:effectLst/>
                          <a:latin typeface="Verdana Pro Light" panose="020B0304030504040204" pitchFamily="34" charset="0"/>
                        </a:rPr>
                        <a:t>Fysiek functioneren</a:t>
                      </a:r>
                      <a:endParaRPr lang="nl-NL" sz="1200" b="0" dirty="0">
                        <a:solidFill>
                          <a:srgbClr val="000000"/>
                        </a:solidFill>
                        <a:effectLst/>
                        <a:latin typeface="Verdana Pro Light" panose="020B0304030504040204" pitchFamily="34" charset="0"/>
                      </a:endParaRPr>
                    </a:p>
                  </a:txBody>
                  <a:tcPr marL="65081" marR="65081" marT="32541" marB="32541" anchor="ctr">
                    <a:lnL w="12700" cap="flat" cmpd="sng" algn="ctr">
                      <a:solidFill>
                        <a:srgbClr val="DD194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nl-NL"/>
                    </a:p>
                  </a:txBody>
                  <a:tcPr/>
                </a:tc>
                <a:extLst>
                  <a:ext uri="{0D108BD9-81ED-4DB2-BD59-A6C34878D82A}">
                    <a16:rowId xmlns:a16="http://schemas.microsoft.com/office/drawing/2014/main" val="568632506"/>
                  </a:ext>
                </a:extLst>
              </a:tr>
              <a:tr h="493859">
                <a:tc vMerge="1">
                  <a:txBody>
                    <a:bodyPr/>
                    <a:lstStyle/>
                    <a:p>
                      <a:endParaRPr lang="nl-NL"/>
                    </a:p>
                  </a:txBody>
                  <a:tcPr/>
                </a:tc>
                <a:tc gridSpan="2">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200" b="0" dirty="0">
                          <a:solidFill>
                            <a:srgbClr val="000000"/>
                          </a:solidFill>
                          <a:effectLst/>
                          <a:latin typeface="Verdana Pro Light" panose="020B0304030504040204" pitchFamily="34" charset="0"/>
                        </a:rPr>
                        <a:t>Sociaal functioneren/</a:t>
                      </a:r>
                      <a:br>
                        <a:rPr lang="nl-NL" sz="1200" b="0" dirty="0">
                          <a:solidFill>
                            <a:srgbClr val="000000"/>
                          </a:solidFill>
                          <a:effectLst/>
                          <a:latin typeface="Verdana Pro Light" panose="020B0304030504040204" pitchFamily="34" charset="0"/>
                        </a:rPr>
                      </a:br>
                      <a:r>
                        <a:rPr lang="nl-NL" sz="1200" b="0" dirty="0">
                          <a:solidFill>
                            <a:srgbClr val="000000"/>
                          </a:solidFill>
                          <a:effectLst/>
                          <a:latin typeface="Verdana Pro Light" panose="020B0304030504040204" pitchFamily="34" charset="0"/>
                        </a:rPr>
                        <a:t>participatie</a:t>
                      </a:r>
                      <a:endParaRPr lang="nl-NL" sz="1200" b="0" dirty="0">
                        <a:effectLst/>
                        <a:latin typeface="Verdana Pro Light" panose="020B0304030504040204" pitchFamily="34" charset="0"/>
                        <a:ea typeface="Calibri" panose="020F0502020204030204" pitchFamily="34" charset="0"/>
                        <a:cs typeface="Times New Roman" panose="02020603050405020304" pitchFamily="18" charset="0"/>
                      </a:endParaRPr>
                    </a:p>
                  </a:txBody>
                  <a:tcPr marL="65081" marR="65081" marT="32541" marB="32541" anchor="ctr">
                    <a:lnL w="12700" cap="flat" cmpd="sng" algn="ctr">
                      <a:solidFill>
                        <a:srgbClr val="DD194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nl-NL"/>
                    </a:p>
                  </a:txBody>
                  <a:tcPr/>
                </a:tc>
                <a:extLst>
                  <a:ext uri="{0D108BD9-81ED-4DB2-BD59-A6C34878D82A}">
                    <a16:rowId xmlns:a16="http://schemas.microsoft.com/office/drawing/2014/main" val="1216157723"/>
                  </a:ext>
                </a:extLst>
              </a:tr>
              <a:tr h="233249">
                <a:tc vMerge="1">
                  <a:txBody>
                    <a:bodyPr/>
                    <a:lstStyle/>
                    <a:p>
                      <a:endParaRPr lang="nl-NL"/>
                    </a:p>
                  </a:txBody>
                  <a:tcPr/>
                </a:tc>
                <a:tc rowSpan="3">
                  <a:txBody>
                    <a:bodyPr/>
                    <a:lstStyle/>
                    <a:p>
                      <a:pPr marL="171450" indent="-171450">
                        <a:lnSpc>
                          <a:spcPct val="100000"/>
                        </a:lnSpc>
                        <a:spcAft>
                          <a:spcPts val="0"/>
                        </a:spcAft>
                        <a:buFont typeface="Arial" panose="020B0604020202020204" pitchFamily="34" charset="0"/>
                        <a:buChar char="•"/>
                      </a:pPr>
                      <a:r>
                        <a:rPr lang="nl-NL" sz="1200" b="0" dirty="0">
                          <a:effectLst/>
                          <a:latin typeface="Verdana Pro Light" panose="020B0304030504040204" pitchFamily="34" charset="0"/>
                        </a:rPr>
                        <a:t>Mentaal functioneren</a:t>
                      </a:r>
                      <a:endParaRPr lang="nl-NL" sz="1200" b="0" dirty="0">
                        <a:effectLst/>
                        <a:latin typeface="Verdana Pro Light" panose="020B0304030504040204" pitchFamily="34" charset="0"/>
                        <a:ea typeface="Calibri" panose="020F0502020204030204" pitchFamily="34" charset="0"/>
                        <a:cs typeface="Times New Roman" panose="02020603050405020304" pitchFamily="18" charset="0"/>
                      </a:endParaRPr>
                    </a:p>
                  </a:txBody>
                  <a:tcPr marL="65081" marR="65081" marT="32541" marB="32541" anchor="ctr">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nSpc>
                          <a:spcPct val="100000"/>
                        </a:lnSpc>
                        <a:spcAft>
                          <a:spcPts val="0"/>
                        </a:spcAft>
                        <a:buFont typeface="Arial" panose="020B0604020202020204" pitchFamily="34" charset="0"/>
                        <a:buNone/>
                      </a:pPr>
                      <a:r>
                        <a:rPr lang="nl-NL" sz="1200" b="0">
                          <a:effectLst/>
                          <a:latin typeface="Verdana Pro Light" panose="020B0304030504040204" pitchFamily="34" charset="0"/>
                        </a:rPr>
                        <a:t>Angst</a:t>
                      </a:r>
                      <a:endParaRPr lang="nl-NL" sz="1200" b="0">
                        <a:effectLst/>
                        <a:latin typeface="Verdana Pro Light" panose="020B0304030504040204" pitchFamily="34" charset="0"/>
                        <a:ea typeface="Calibri" panose="020F0502020204030204" pitchFamily="34" charset="0"/>
                        <a:cs typeface="Times New Roman" panose="02020603050405020304" pitchFamily="18" charset="0"/>
                      </a:endParaRPr>
                    </a:p>
                  </a:txBody>
                  <a:tcPr marL="23140" marR="23140" marT="11570" marB="11570" anchor="ctr">
                    <a:lnL w="12700" cap="flat" cmpd="sng" algn="ctr">
                      <a:solidFill>
                        <a:srgbClr val="DD194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89648776"/>
                  </a:ext>
                </a:extLst>
              </a:tr>
              <a:tr h="239558">
                <a:tc vMerge="1">
                  <a:txBody>
                    <a:bodyPr/>
                    <a:lstStyle/>
                    <a:p>
                      <a:endParaRPr lang="nl-NL"/>
                    </a:p>
                  </a:txBody>
                  <a:tcPr/>
                </a:tc>
                <a:tc vMerge="1">
                  <a:txBody>
                    <a:bodyPr/>
                    <a:lstStyle/>
                    <a:p>
                      <a:endParaRPr lang="nl-NL"/>
                    </a:p>
                  </a:txBody>
                  <a:tcPr/>
                </a:tc>
                <a:tc>
                  <a:txBody>
                    <a:bodyPr/>
                    <a:lstStyle/>
                    <a:p>
                      <a:pPr marL="0" indent="0">
                        <a:lnSpc>
                          <a:spcPct val="100000"/>
                        </a:lnSpc>
                        <a:spcAft>
                          <a:spcPts val="0"/>
                        </a:spcAft>
                        <a:buFont typeface="Arial" panose="020B0604020202020204" pitchFamily="34" charset="0"/>
                        <a:buNone/>
                      </a:pPr>
                      <a:r>
                        <a:rPr lang="nl-NL" sz="1200" b="0" dirty="0">
                          <a:effectLst/>
                          <a:latin typeface="Verdana Pro Light" panose="020B0304030504040204" pitchFamily="34" charset="0"/>
                        </a:rPr>
                        <a:t>Depressie</a:t>
                      </a:r>
                      <a:endParaRPr lang="nl-NL" sz="1200" b="0" dirty="0">
                        <a:effectLst/>
                        <a:latin typeface="Verdana Pro Light" panose="020B0304030504040204" pitchFamily="34" charset="0"/>
                        <a:ea typeface="Calibri" panose="020F0502020204030204" pitchFamily="34" charset="0"/>
                        <a:cs typeface="Times New Roman" panose="02020603050405020304" pitchFamily="18" charset="0"/>
                      </a:endParaRPr>
                    </a:p>
                  </a:txBody>
                  <a:tcPr marL="23140" marR="23140" marT="11570" marB="11570" anchor="ctr">
                    <a:lnL w="12700" cap="flat" cmpd="sng" algn="ctr">
                      <a:solidFill>
                        <a:srgbClr val="DD194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4923809"/>
                  </a:ext>
                </a:extLst>
              </a:tr>
              <a:tr h="239558">
                <a:tc vMerge="1">
                  <a:txBody>
                    <a:bodyPr/>
                    <a:lstStyle/>
                    <a:p>
                      <a:pPr>
                        <a:lnSpc>
                          <a:spcPct val="100000"/>
                        </a:lnSpc>
                        <a:spcAft>
                          <a:spcPts val="800"/>
                        </a:spcAft>
                      </a:pPr>
                      <a:endParaRPr lang="nl-NL" sz="1200" b="0" i="1" dirty="0">
                        <a:solidFill>
                          <a:srgbClr val="DC1846"/>
                        </a:solidFill>
                        <a:effectLst/>
                        <a:latin typeface="Verdana Pro Light" panose="020B0304030504040204" pitchFamily="34" charset="0"/>
                      </a:endParaRPr>
                    </a:p>
                  </a:txBody>
                  <a:tcPr marL="86775" marR="86775" marT="43388" marB="43388" anchor="ctr">
                    <a:lnL w="12700" cap="flat" cmpd="sng" algn="ctr">
                      <a:no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171450" indent="-171450">
                        <a:lnSpc>
                          <a:spcPct val="100000"/>
                        </a:lnSpc>
                        <a:spcAft>
                          <a:spcPts val="0"/>
                        </a:spcAft>
                        <a:buFont typeface="Arial" panose="020B0604020202020204" pitchFamily="34" charset="0"/>
                        <a:buChar char="•"/>
                      </a:pPr>
                      <a:endParaRPr lang="nl-NL" sz="1200" b="0" dirty="0">
                        <a:effectLst/>
                        <a:latin typeface="Verdana Pro Light" panose="020B0304030504040204" pitchFamily="34" charset="0"/>
                        <a:ea typeface="Calibri" panose="020F0502020204030204" pitchFamily="34" charset="0"/>
                        <a:cs typeface="Times New Roman" panose="02020603050405020304" pitchFamily="18" charset="0"/>
                      </a:endParaRPr>
                    </a:p>
                  </a:txBody>
                  <a:tcPr marL="86775" marR="86775" marT="43388" marB="43388" anchor="ctr">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nSpc>
                          <a:spcPct val="100000"/>
                        </a:lnSpc>
                        <a:spcAft>
                          <a:spcPts val="0"/>
                        </a:spcAft>
                        <a:buFont typeface="Arial" panose="020B0604020202020204" pitchFamily="34" charset="0"/>
                        <a:buNone/>
                      </a:pPr>
                      <a:r>
                        <a:rPr lang="nl-NL" sz="1200" b="0" dirty="0">
                          <a:solidFill>
                            <a:schemeClr val="tx1"/>
                          </a:solidFill>
                          <a:effectLst/>
                          <a:latin typeface="Verdana Pro Light" panose="020B0304030504040204" pitchFamily="34" charset="0"/>
                          <a:ea typeface="Calibri" panose="020F0502020204030204" pitchFamily="34" charset="0"/>
                          <a:cs typeface="Times New Roman" panose="02020603050405020304" pitchFamily="18" charset="0"/>
                        </a:rPr>
                        <a:t>Boosheid</a:t>
                      </a:r>
                    </a:p>
                  </a:txBody>
                  <a:tcPr marL="23140" marR="23140" marT="11570" marB="11570" anchor="ctr">
                    <a:lnL w="12700" cap="flat" cmpd="sng" algn="ctr">
                      <a:solidFill>
                        <a:srgbClr val="DD194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994640"/>
                  </a:ext>
                </a:extLst>
              </a:tr>
              <a:tr h="294279">
                <a:tc rowSpan="3">
                  <a:txBody>
                    <a:bodyPr/>
                    <a:lstStyle/>
                    <a:p>
                      <a:pPr>
                        <a:lnSpc>
                          <a:spcPct val="100000"/>
                        </a:lnSpc>
                        <a:spcAft>
                          <a:spcPts val="800"/>
                        </a:spcAft>
                      </a:pPr>
                      <a:r>
                        <a:rPr lang="nl-NL" sz="1200" b="0" i="1" dirty="0">
                          <a:solidFill>
                            <a:srgbClr val="DC1846"/>
                          </a:solidFill>
                          <a:effectLst/>
                          <a:latin typeface="Verdana Pro Light" panose="020B0304030504040204" pitchFamily="34" charset="0"/>
                        </a:rPr>
                        <a:t>Symptomen</a:t>
                      </a:r>
                      <a:endParaRPr lang="nl-NL" sz="1200" b="0" i="1" dirty="0">
                        <a:solidFill>
                          <a:srgbClr val="DC1846"/>
                        </a:solidFill>
                        <a:effectLst/>
                        <a:latin typeface="Verdana Pro Light" panose="020B0304030504040204" pitchFamily="34" charset="0"/>
                        <a:ea typeface="Calibri" panose="020F0502020204030204" pitchFamily="34" charset="0"/>
                        <a:cs typeface="Times New Roman" panose="02020603050405020304" pitchFamily="18" charset="0"/>
                      </a:endParaRPr>
                    </a:p>
                  </a:txBody>
                  <a:tcPr marL="65081" marR="65081" marT="32541" marB="32541" anchor="ctr">
                    <a:lnL w="12700" cap="flat" cmpd="sng" algn="ctr">
                      <a:no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171450" indent="-171450">
                        <a:lnSpc>
                          <a:spcPct val="100000"/>
                        </a:lnSpc>
                        <a:spcAft>
                          <a:spcPts val="0"/>
                        </a:spcAft>
                        <a:buFont typeface="Arial" panose="020B0604020202020204" pitchFamily="34" charset="0"/>
                        <a:buChar char="•"/>
                      </a:pPr>
                      <a:r>
                        <a:rPr lang="nl-NL" sz="1200" b="0">
                          <a:solidFill>
                            <a:srgbClr val="000000"/>
                          </a:solidFill>
                          <a:effectLst/>
                          <a:latin typeface="Verdana Pro Light" panose="020B0304030504040204" pitchFamily="34" charset="0"/>
                        </a:rPr>
                        <a:t>Vermoeidheid</a:t>
                      </a:r>
                      <a:endParaRPr lang="nl-NL" sz="1200" b="0">
                        <a:effectLst/>
                        <a:latin typeface="Verdana Pro Light" panose="020B0304030504040204" pitchFamily="34" charset="0"/>
                        <a:ea typeface="Calibri" panose="020F0502020204030204" pitchFamily="34" charset="0"/>
                        <a:cs typeface="Times New Roman" panose="02020603050405020304" pitchFamily="18" charset="0"/>
                      </a:endParaRPr>
                    </a:p>
                  </a:txBody>
                  <a:tcPr marL="65081" marR="65081" marT="32541" marB="32541" anchor="ctr">
                    <a:lnL w="12700" cap="flat" cmpd="sng" algn="ctr">
                      <a:solidFill>
                        <a:srgbClr val="DD194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nl-NL"/>
                    </a:p>
                  </a:txBody>
                  <a:tcPr/>
                </a:tc>
                <a:extLst>
                  <a:ext uri="{0D108BD9-81ED-4DB2-BD59-A6C34878D82A}">
                    <a16:rowId xmlns:a16="http://schemas.microsoft.com/office/drawing/2014/main" val="1350854142"/>
                  </a:ext>
                </a:extLst>
              </a:tr>
              <a:tr h="294279">
                <a:tc vMerge="1">
                  <a:txBody>
                    <a:bodyPr/>
                    <a:lstStyle/>
                    <a:p>
                      <a:endParaRPr lang="nl-NL"/>
                    </a:p>
                  </a:txBody>
                  <a:tcPr/>
                </a:tc>
                <a:tc gridSpan="2">
                  <a:txBody>
                    <a:bodyPr/>
                    <a:lstStyle/>
                    <a:p>
                      <a:pPr marL="171450" indent="-171450">
                        <a:lnSpc>
                          <a:spcPct val="100000"/>
                        </a:lnSpc>
                        <a:spcAft>
                          <a:spcPts val="0"/>
                        </a:spcAft>
                        <a:buFont typeface="Arial" panose="020B0604020202020204" pitchFamily="34" charset="0"/>
                        <a:buChar char="•"/>
                      </a:pPr>
                      <a:r>
                        <a:rPr lang="nl-NL" sz="1200" b="0" dirty="0">
                          <a:effectLst/>
                          <a:latin typeface="Verdana Pro Light" panose="020B0304030504040204" pitchFamily="34" charset="0"/>
                        </a:rPr>
                        <a:t>Pijn</a:t>
                      </a:r>
                      <a:endParaRPr lang="nl-NL" sz="1200" b="0" dirty="0">
                        <a:effectLst/>
                        <a:latin typeface="Verdana Pro Light" panose="020B0304030504040204" pitchFamily="34" charset="0"/>
                        <a:ea typeface="Calibri" panose="020F0502020204030204" pitchFamily="34" charset="0"/>
                        <a:cs typeface="Times New Roman" panose="02020603050405020304" pitchFamily="18" charset="0"/>
                      </a:endParaRPr>
                    </a:p>
                  </a:txBody>
                  <a:tcPr marL="65081" marR="65081" marT="32541" marB="32541" anchor="ctr">
                    <a:lnL w="12700" cap="flat" cmpd="sng" algn="ctr">
                      <a:solidFill>
                        <a:srgbClr val="DD194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nl-NL"/>
                    </a:p>
                  </a:txBody>
                  <a:tcPr/>
                </a:tc>
                <a:extLst>
                  <a:ext uri="{0D108BD9-81ED-4DB2-BD59-A6C34878D82A}">
                    <a16:rowId xmlns:a16="http://schemas.microsoft.com/office/drawing/2014/main" val="319369124"/>
                  </a:ext>
                </a:extLst>
              </a:tr>
              <a:tr h="294279">
                <a:tc vMerge="1">
                  <a:txBody>
                    <a:bodyPr/>
                    <a:lstStyle/>
                    <a:p>
                      <a:pPr>
                        <a:lnSpc>
                          <a:spcPct val="100000"/>
                        </a:lnSpc>
                        <a:spcAft>
                          <a:spcPts val="800"/>
                        </a:spcAft>
                      </a:pPr>
                      <a:endParaRPr lang="nl-NL" sz="1200" b="0" i="1" dirty="0">
                        <a:solidFill>
                          <a:srgbClr val="DC1846"/>
                        </a:solidFill>
                        <a:effectLst/>
                        <a:latin typeface="Verdana Pro Light" panose="020B0304030504040204" pitchFamily="34" charset="0"/>
                        <a:ea typeface="Calibri" panose="020F0502020204030204" pitchFamily="34" charset="0"/>
                        <a:cs typeface="Times New Roman" panose="02020603050405020304" pitchFamily="18" charset="0"/>
                      </a:endParaRPr>
                    </a:p>
                  </a:txBody>
                  <a:tcPr marL="86775" marR="86775" marT="43388" marB="43388" anchor="ctr">
                    <a:lnL w="12700" cap="flat" cmpd="sng" algn="ctr">
                      <a:no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171450" indent="-171450">
                        <a:lnSpc>
                          <a:spcPct val="100000"/>
                        </a:lnSpc>
                        <a:spcAft>
                          <a:spcPts val="0"/>
                        </a:spcAft>
                        <a:buFont typeface="Arial" panose="020B0604020202020204" pitchFamily="34" charset="0"/>
                        <a:buChar char="•"/>
                      </a:pPr>
                      <a:r>
                        <a:rPr lang="nl-NL" sz="1200" b="0" dirty="0">
                          <a:effectLst/>
                          <a:latin typeface="Verdana Pro Light" panose="020B0304030504040204" pitchFamily="34" charset="0"/>
                          <a:ea typeface="Calibri" panose="020F0502020204030204" pitchFamily="34" charset="0"/>
                          <a:cs typeface="Times New Roman" panose="02020603050405020304" pitchFamily="18" charset="0"/>
                        </a:rPr>
                        <a:t>Slaap</a:t>
                      </a:r>
                    </a:p>
                  </a:txBody>
                  <a:tcPr marL="65081" marR="65081" marT="32541" marB="32541" anchor="ctr">
                    <a:lnL w="12700" cap="flat" cmpd="sng" algn="ctr">
                      <a:solidFill>
                        <a:srgbClr val="DD194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nl-NL"/>
                    </a:p>
                  </a:txBody>
                  <a:tcPr/>
                </a:tc>
                <a:extLst>
                  <a:ext uri="{0D108BD9-81ED-4DB2-BD59-A6C34878D82A}">
                    <a16:rowId xmlns:a16="http://schemas.microsoft.com/office/drawing/2014/main" val="3088285228"/>
                  </a:ext>
                </a:extLst>
              </a:tr>
            </a:tbl>
          </a:graphicData>
        </a:graphic>
      </p:graphicFrame>
    </p:spTree>
    <p:extLst>
      <p:ext uri="{BB962C8B-B14F-4D97-AF65-F5344CB8AC3E}">
        <p14:creationId xmlns:p14="http://schemas.microsoft.com/office/powerpoint/2010/main" val="8437407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5362AB-7236-A0B3-5EC2-1355274DA96C}"/>
              </a:ext>
            </a:extLst>
          </p:cNvPr>
          <p:cNvSpPr>
            <a:spLocks noGrp="1"/>
          </p:cNvSpPr>
          <p:nvPr>
            <p:ph type="title"/>
          </p:nvPr>
        </p:nvSpPr>
        <p:spPr>
          <a:xfrm>
            <a:off x="2503349" y="413677"/>
            <a:ext cx="5832000" cy="605960"/>
          </a:xfrm>
        </p:spPr>
        <p:txBody>
          <a:bodyPr/>
          <a:lstStyle/>
          <a:p>
            <a:r>
              <a:rPr lang="nl-NL" dirty="0">
                <a:solidFill>
                  <a:srgbClr val="002060"/>
                </a:solidFill>
              </a:rPr>
              <a:t>Stap 3: Selectie </a:t>
            </a:r>
            <a:r>
              <a:rPr lang="nl-NL" dirty="0" err="1">
                <a:solidFill>
                  <a:srgbClr val="002060"/>
                </a:solidFill>
              </a:rPr>
              <a:t>PROMs</a:t>
            </a:r>
            <a:endParaRPr lang="nl-NL" dirty="0">
              <a:solidFill>
                <a:srgbClr val="002060"/>
              </a:solidFill>
            </a:endParaRPr>
          </a:p>
        </p:txBody>
      </p:sp>
      <p:sp>
        <p:nvSpPr>
          <p:cNvPr id="4" name="Tijdelijke aanduiding voor dianummer 3">
            <a:extLst>
              <a:ext uri="{FF2B5EF4-FFF2-40B4-BE49-F238E27FC236}">
                <a16:creationId xmlns:a16="http://schemas.microsoft.com/office/drawing/2014/main" id="{CA6E51E8-53A5-4758-B31E-DFBDC86DB5BD}"/>
              </a:ext>
            </a:extLst>
          </p:cNvPr>
          <p:cNvSpPr>
            <a:spLocks noGrp="1"/>
          </p:cNvSpPr>
          <p:nvPr>
            <p:ph type="sldNum" sz="quarter" idx="12"/>
          </p:nvPr>
        </p:nvSpPr>
        <p:spPr/>
        <p:txBody>
          <a:bodyPr/>
          <a:lstStyle/>
          <a:p>
            <a:fld id="{81051DF8-406B-5242-9A38-0E89485B35FF}" type="slidenum">
              <a:rPr lang="nl-NL" smtClean="0"/>
              <a:t>32</a:t>
            </a:fld>
            <a:endParaRPr lang="nl-NL"/>
          </a:p>
        </p:txBody>
      </p:sp>
      <p:grpSp>
        <p:nvGrpSpPr>
          <p:cNvPr id="7" name="Groep 6">
            <a:extLst>
              <a:ext uri="{FF2B5EF4-FFF2-40B4-BE49-F238E27FC236}">
                <a16:creationId xmlns:a16="http://schemas.microsoft.com/office/drawing/2014/main" id="{DB49EC92-683D-6993-CE76-DB66D0593854}"/>
              </a:ext>
            </a:extLst>
          </p:cNvPr>
          <p:cNvGrpSpPr/>
          <p:nvPr/>
        </p:nvGrpSpPr>
        <p:grpSpPr>
          <a:xfrm>
            <a:off x="1707955" y="1666277"/>
            <a:ext cx="8779175" cy="3602866"/>
            <a:chOff x="5367127" y="1043031"/>
            <a:chExt cx="11655026" cy="4797163"/>
          </a:xfrm>
        </p:grpSpPr>
        <p:grpSp>
          <p:nvGrpSpPr>
            <p:cNvPr id="8" name="Groep 1">
              <a:extLst>
                <a:ext uri="{FF2B5EF4-FFF2-40B4-BE49-F238E27FC236}">
                  <a16:creationId xmlns:a16="http://schemas.microsoft.com/office/drawing/2014/main" id="{A64C54AF-6286-F8A2-9C94-40C75417D336}"/>
                </a:ext>
              </a:extLst>
            </p:cNvPr>
            <p:cNvGrpSpPr>
              <a:grpSpLocks/>
            </p:cNvGrpSpPr>
            <p:nvPr/>
          </p:nvGrpSpPr>
          <p:grpSpPr bwMode="auto">
            <a:xfrm>
              <a:off x="5905882" y="5117878"/>
              <a:ext cx="3970137" cy="722316"/>
              <a:chOff x="625662" y="5454398"/>
              <a:chExt cx="4504490" cy="722676"/>
            </a:xfrm>
          </p:grpSpPr>
          <p:grpSp>
            <p:nvGrpSpPr>
              <p:cNvPr id="34" name="Groep 27">
                <a:extLst>
                  <a:ext uri="{FF2B5EF4-FFF2-40B4-BE49-F238E27FC236}">
                    <a16:creationId xmlns:a16="http://schemas.microsoft.com/office/drawing/2014/main" id="{6957C3A1-BA9E-D5AB-7669-11D6543E90A9}"/>
                  </a:ext>
                </a:extLst>
              </p:cNvPr>
              <p:cNvGrpSpPr>
                <a:grpSpLocks/>
              </p:cNvGrpSpPr>
              <p:nvPr/>
            </p:nvGrpSpPr>
            <p:grpSpPr bwMode="auto">
              <a:xfrm>
                <a:off x="625663" y="5454398"/>
                <a:ext cx="4504489" cy="349423"/>
                <a:chOff x="5547056" y="956921"/>
                <a:chExt cx="3936799" cy="355622"/>
              </a:xfrm>
            </p:grpSpPr>
            <p:sp>
              <p:nvSpPr>
                <p:cNvPr id="39" name="Rechthoek 38">
                  <a:extLst>
                    <a:ext uri="{FF2B5EF4-FFF2-40B4-BE49-F238E27FC236}">
                      <a16:creationId xmlns:a16="http://schemas.microsoft.com/office/drawing/2014/main" id="{A7566854-C3F2-024D-4F6B-26B9C9A63FA3}"/>
                    </a:ext>
                  </a:extLst>
                </p:cNvPr>
                <p:cNvSpPr/>
                <p:nvPr/>
              </p:nvSpPr>
              <p:spPr>
                <a:xfrm>
                  <a:off x="5547056" y="956921"/>
                  <a:ext cx="344198" cy="355622"/>
                </a:xfrm>
                <a:prstGeom prst="rect">
                  <a:avLst/>
                </a:prstGeom>
                <a:solidFill>
                  <a:srgbClr val="00ADC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nl-NL" sz="900">
                    <a:solidFill>
                      <a:prstClr val="white"/>
                    </a:solidFill>
                    <a:latin typeface="Verdana Pro Light" panose="020B0304030504040204" pitchFamily="34" charset="0"/>
                  </a:endParaRPr>
                </a:p>
              </p:txBody>
            </p:sp>
            <p:sp>
              <p:nvSpPr>
                <p:cNvPr id="40" name="Ovaal 39">
                  <a:extLst>
                    <a:ext uri="{FF2B5EF4-FFF2-40B4-BE49-F238E27FC236}">
                      <a16:creationId xmlns:a16="http://schemas.microsoft.com/office/drawing/2014/main" id="{3BB482C1-4173-F37F-60DF-9BC9B276665B}"/>
                    </a:ext>
                  </a:extLst>
                </p:cNvPr>
                <p:cNvSpPr/>
                <p:nvPr/>
              </p:nvSpPr>
              <p:spPr>
                <a:xfrm>
                  <a:off x="5713603" y="1011881"/>
                  <a:ext cx="247045" cy="245703"/>
                </a:xfrm>
                <a:prstGeom prst="ellipse">
                  <a:avLst/>
                </a:prstGeom>
                <a:solidFill>
                  <a:srgbClr val="DD1947"/>
                </a:solidFill>
                <a:ln>
                  <a:noFill/>
                </a:ln>
              </p:spPr>
              <p:style>
                <a:lnRef idx="2">
                  <a:schemeClr val="accent1"/>
                </a:lnRef>
                <a:fillRef idx="1">
                  <a:schemeClr val="lt1"/>
                </a:fillRef>
                <a:effectRef idx="0">
                  <a:schemeClr val="accent1"/>
                </a:effectRef>
                <a:fontRef idx="minor">
                  <a:schemeClr val="dk1"/>
                </a:fontRef>
              </p:style>
              <p:txBody>
                <a:bodyPr lIns="27000" tIns="27000" rIns="27000" bIns="27000" anchor="ctr"/>
                <a:lstStyle/>
                <a:p>
                  <a:pPr algn="ctr" defTabSz="685800">
                    <a:defRPr/>
                  </a:pPr>
                  <a:endParaRPr lang="nl-NL" sz="825">
                    <a:solidFill>
                      <a:prstClr val="white"/>
                    </a:solidFill>
                    <a:latin typeface="Verdana Pro Light" panose="020B0304030504040204" pitchFamily="34" charset="0"/>
                  </a:endParaRPr>
                </a:p>
              </p:txBody>
            </p:sp>
            <p:sp>
              <p:nvSpPr>
                <p:cNvPr id="41" name="Tekstvak 46">
                  <a:extLst>
                    <a:ext uri="{FF2B5EF4-FFF2-40B4-BE49-F238E27FC236}">
                      <a16:creationId xmlns:a16="http://schemas.microsoft.com/office/drawing/2014/main" id="{AA26FFF0-866A-B0AB-47AD-DEDBB31B4A92}"/>
                    </a:ext>
                  </a:extLst>
                </p:cNvPr>
                <p:cNvSpPr txBox="1">
                  <a:spLocks noChangeArrowheads="1"/>
                </p:cNvSpPr>
                <p:nvPr/>
              </p:nvSpPr>
              <p:spPr bwMode="auto">
                <a:xfrm>
                  <a:off x="5960516" y="1017655"/>
                  <a:ext cx="3523339" cy="28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0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1pPr>
                  <a:lvl2pPr marL="742950" indent="-285750">
                    <a:lnSpc>
                      <a:spcPct val="90000"/>
                    </a:lnSpc>
                    <a:spcBef>
                      <a:spcPts val="500"/>
                    </a:spcBef>
                    <a:buFont typeface="Arial" panose="020B0604020202020204" pitchFamily="34" charset="0"/>
                    <a:buChar char="•"/>
                    <a:defRPr>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a:lnSpc>
                      <a:spcPct val="90000"/>
                    </a:lnSpc>
                    <a:spcBef>
                      <a:spcPts val="500"/>
                    </a:spcBef>
                    <a:buFont typeface="Arial" panose="020B0604020202020204" pitchFamily="34" charset="0"/>
                    <a:buChar char="•"/>
                    <a:defRPr sz="1600" b="1">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a:lnSpc>
                      <a:spcPct val="90000"/>
                    </a:lnSpc>
                    <a:spcBef>
                      <a:spcPts val="500"/>
                    </a:spcBef>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9pPr>
                </a:lstStyle>
                <a:p>
                  <a:pPr defTabSz="685800" fontAlgn="base">
                    <a:lnSpc>
                      <a:spcPct val="100000"/>
                    </a:lnSpc>
                    <a:spcBef>
                      <a:spcPct val="0"/>
                    </a:spcBef>
                    <a:spcAft>
                      <a:spcPct val="0"/>
                    </a:spcAft>
                    <a:buNone/>
                    <a:defRPr/>
                  </a:pPr>
                  <a:r>
                    <a:rPr lang="nl-NL" altLang="nl-NL" sz="750" dirty="0">
                      <a:solidFill>
                        <a:srgbClr val="000000"/>
                      </a:solidFill>
                    </a:rPr>
                    <a:t>Binnen scope van de werkgroep Generieke </a:t>
                  </a:r>
                  <a:r>
                    <a:rPr lang="nl-NL" altLang="nl-NL" sz="750" dirty="0" err="1">
                      <a:solidFill>
                        <a:srgbClr val="000000"/>
                      </a:solidFill>
                    </a:rPr>
                    <a:t>PROMs</a:t>
                  </a:r>
                  <a:endParaRPr lang="nl-NL" altLang="nl-NL" sz="750" dirty="0">
                    <a:solidFill>
                      <a:srgbClr val="000000"/>
                    </a:solidFill>
                  </a:endParaRPr>
                </a:p>
              </p:txBody>
            </p:sp>
          </p:grpSp>
          <p:grpSp>
            <p:nvGrpSpPr>
              <p:cNvPr id="35" name="Groep 28">
                <a:extLst>
                  <a:ext uri="{FF2B5EF4-FFF2-40B4-BE49-F238E27FC236}">
                    <a16:creationId xmlns:a16="http://schemas.microsoft.com/office/drawing/2014/main" id="{145E0F75-8FF1-1DB3-2466-FEE2284B54CC}"/>
                  </a:ext>
                </a:extLst>
              </p:cNvPr>
              <p:cNvGrpSpPr>
                <a:grpSpLocks/>
              </p:cNvGrpSpPr>
              <p:nvPr/>
            </p:nvGrpSpPr>
            <p:grpSpPr bwMode="auto">
              <a:xfrm>
                <a:off x="625662" y="5827650"/>
                <a:ext cx="4109576" cy="349424"/>
                <a:chOff x="5547054" y="1336791"/>
                <a:chExt cx="3591656" cy="355622"/>
              </a:xfrm>
            </p:grpSpPr>
            <p:sp>
              <p:nvSpPr>
                <p:cNvPr id="36" name="Rechthoek 35">
                  <a:extLst>
                    <a:ext uri="{FF2B5EF4-FFF2-40B4-BE49-F238E27FC236}">
                      <a16:creationId xmlns:a16="http://schemas.microsoft.com/office/drawing/2014/main" id="{DFCF6BD9-D103-986D-D57D-CEF2A2291763}"/>
                    </a:ext>
                  </a:extLst>
                </p:cNvPr>
                <p:cNvSpPr/>
                <p:nvPr/>
              </p:nvSpPr>
              <p:spPr>
                <a:xfrm>
                  <a:off x="5547054" y="1336791"/>
                  <a:ext cx="344198" cy="35562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nl-NL" sz="900">
                    <a:solidFill>
                      <a:prstClr val="white"/>
                    </a:solidFill>
                    <a:latin typeface="Verdana Pro Light" panose="020B0304030504040204" pitchFamily="34" charset="0"/>
                  </a:endParaRPr>
                </a:p>
              </p:txBody>
            </p:sp>
            <p:sp>
              <p:nvSpPr>
                <p:cNvPr id="37" name="Ovaal 36">
                  <a:extLst>
                    <a:ext uri="{FF2B5EF4-FFF2-40B4-BE49-F238E27FC236}">
                      <a16:creationId xmlns:a16="http://schemas.microsoft.com/office/drawing/2014/main" id="{3DDEDF9E-98E2-0078-F1D2-8EFF798F731F}"/>
                    </a:ext>
                  </a:extLst>
                </p:cNvPr>
                <p:cNvSpPr/>
                <p:nvPr/>
              </p:nvSpPr>
              <p:spPr>
                <a:xfrm>
                  <a:off x="5713600" y="1391751"/>
                  <a:ext cx="247045" cy="245703"/>
                </a:xfrm>
                <a:prstGeom prst="ellipse">
                  <a:avLst/>
                </a:prstGeom>
                <a:solidFill>
                  <a:schemeClr val="bg1"/>
                </a:solidFill>
                <a:ln>
                  <a:solidFill>
                    <a:srgbClr val="DC1846"/>
                  </a:solidFill>
                </a:ln>
              </p:spPr>
              <p:style>
                <a:lnRef idx="2">
                  <a:schemeClr val="accent1"/>
                </a:lnRef>
                <a:fillRef idx="1">
                  <a:schemeClr val="lt1"/>
                </a:fillRef>
                <a:effectRef idx="0">
                  <a:schemeClr val="accent1"/>
                </a:effectRef>
                <a:fontRef idx="minor">
                  <a:schemeClr val="dk1"/>
                </a:fontRef>
              </p:style>
              <p:txBody>
                <a:bodyPr lIns="27000" tIns="27000" rIns="27000" bIns="27000" anchor="ctr"/>
                <a:lstStyle/>
                <a:p>
                  <a:pPr algn="ctr" defTabSz="685800">
                    <a:defRPr/>
                  </a:pPr>
                  <a:endParaRPr lang="nl-NL" sz="825">
                    <a:solidFill>
                      <a:prstClr val="white"/>
                    </a:solidFill>
                    <a:latin typeface="Verdana Pro Light" panose="020B0304030504040204" pitchFamily="34" charset="0"/>
                  </a:endParaRPr>
                </a:p>
              </p:txBody>
            </p:sp>
            <p:sp>
              <p:nvSpPr>
                <p:cNvPr id="38" name="Tekstvak 46">
                  <a:extLst>
                    <a:ext uri="{FF2B5EF4-FFF2-40B4-BE49-F238E27FC236}">
                      <a16:creationId xmlns:a16="http://schemas.microsoft.com/office/drawing/2014/main" id="{5DE3E330-601F-1A11-DB2C-CCAF40ABEA2D}"/>
                    </a:ext>
                  </a:extLst>
                </p:cNvPr>
                <p:cNvSpPr txBox="1">
                  <a:spLocks noChangeArrowheads="1"/>
                </p:cNvSpPr>
                <p:nvPr/>
              </p:nvSpPr>
              <p:spPr bwMode="auto">
                <a:xfrm>
                  <a:off x="5955880" y="1396753"/>
                  <a:ext cx="3182830" cy="28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0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1pPr>
                  <a:lvl2pPr marL="742950" indent="-285750">
                    <a:lnSpc>
                      <a:spcPct val="90000"/>
                    </a:lnSpc>
                    <a:spcBef>
                      <a:spcPts val="500"/>
                    </a:spcBef>
                    <a:buFont typeface="Arial" panose="020B0604020202020204" pitchFamily="34" charset="0"/>
                    <a:buChar char="•"/>
                    <a:defRPr>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a:lnSpc>
                      <a:spcPct val="90000"/>
                    </a:lnSpc>
                    <a:spcBef>
                      <a:spcPts val="500"/>
                    </a:spcBef>
                    <a:buFont typeface="Arial" panose="020B0604020202020204" pitchFamily="34" charset="0"/>
                    <a:buChar char="•"/>
                    <a:defRPr sz="1600" b="1">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a:lnSpc>
                      <a:spcPct val="90000"/>
                    </a:lnSpc>
                    <a:spcBef>
                      <a:spcPts val="500"/>
                    </a:spcBef>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9pPr>
                </a:lstStyle>
                <a:p>
                  <a:pPr defTabSz="685800" fontAlgn="base">
                    <a:lnSpc>
                      <a:spcPct val="100000"/>
                    </a:lnSpc>
                    <a:spcBef>
                      <a:spcPct val="0"/>
                    </a:spcBef>
                    <a:spcAft>
                      <a:spcPct val="0"/>
                    </a:spcAft>
                    <a:buNone/>
                    <a:defRPr/>
                  </a:pPr>
                  <a:r>
                    <a:rPr lang="nl-NL" altLang="nl-NL" sz="750" dirty="0">
                      <a:solidFill>
                        <a:srgbClr val="000000"/>
                      </a:solidFill>
                    </a:rPr>
                    <a:t>Buiten scope van de werkgroep Generieke </a:t>
                  </a:r>
                  <a:r>
                    <a:rPr lang="nl-NL" altLang="nl-NL" sz="750" dirty="0" err="1">
                      <a:solidFill>
                        <a:srgbClr val="000000"/>
                      </a:solidFill>
                    </a:rPr>
                    <a:t>PROMs</a:t>
                  </a:r>
                  <a:endParaRPr lang="nl-NL" altLang="nl-NL" sz="750" dirty="0">
                    <a:solidFill>
                      <a:srgbClr val="000000"/>
                    </a:solidFill>
                  </a:endParaRPr>
                </a:p>
              </p:txBody>
            </p:sp>
          </p:grpSp>
        </p:grpSp>
        <p:grpSp>
          <p:nvGrpSpPr>
            <p:cNvPr id="9" name="Groep 44">
              <a:extLst>
                <a:ext uri="{FF2B5EF4-FFF2-40B4-BE49-F238E27FC236}">
                  <a16:creationId xmlns:a16="http://schemas.microsoft.com/office/drawing/2014/main" id="{50B1784F-DE67-34F9-69EE-19FD0180D756}"/>
                </a:ext>
              </a:extLst>
            </p:cNvPr>
            <p:cNvGrpSpPr>
              <a:grpSpLocks/>
            </p:cNvGrpSpPr>
            <p:nvPr/>
          </p:nvGrpSpPr>
          <p:grpSpPr bwMode="auto">
            <a:xfrm>
              <a:off x="5367127" y="1043031"/>
              <a:ext cx="11655026" cy="4443714"/>
              <a:chOff x="398323" y="805650"/>
              <a:chExt cx="13841240" cy="5276850"/>
            </a:xfrm>
          </p:grpSpPr>
          <p:cxnSp>
            <p:nvCxnSpPr>
              <p:cNvPr id="10" name="Rechte verbindingslijn 9">
                <a:extLst>
                  <a:ext uri="{FF2B5EF4-FFF2-40B4-BE49-F238E27FC236}">
                    <a16:creationId xmlns:a16="http://schemas.microsoft.com/office/drawing/2014/main" id="{2B618C6C-6BF6-4609-63B1-95E58D27DF15}"/>
                  </a:ext>
                </a:extLst>
              </p:cNvPr>
              <p:cNvCxnSpPr>
                <a:cxnSpLocks/>
                <a:stCxn id="28" idx="7"/>
                <a:endCxn id="29" idx="1"/>
              </p:cNvCxnSpPr>
              <p:nvPr/>
            </p:nvCxnSpPr>
            <p:spPr>
              <a:xfrm>
                <a:off x="3182659" y="1472753"/>
                <a:ext cx="2034111" cy="124282"/>
              </a:xfrm>
              <a:prstGeom prst="line">
                <a:avLst/>
              </a:prstGeom>
              <a:ln>
                <a:solidFill>
                  <a:srgbClr val="DC1846"/>
                </a:solidFill>
              </a:ln>
            </p:spPr>
            <p:style>
              <a:lnRef idx="1">
                <a:schemeClr val="accent1"/>
              </a:lnRef>
              <a:fillRef idx="0">
                <a:schemeClr val="accent1"/>
              </a:fillRef>
              <a:effectRef idx="0">
                <a:schemeClr val="accent1"/>
              </a:effectRef>
              <a:fontRef idx="minor">
                <a:schemeClr val="tx1"/>
              </a:fontRef>
            </p:style>
          </p:cxnSp>
          <p:sp>
            <p:nvSpPr>
              <p:cNvPr id="11" name="Ovaal 10">
                <a:extLst>
                  <a:ext uri="{FF2B5EF4-FFF2-40B4-BE49-F238E27FC236}">
                    <a16:creationId xmlns:a16="http://schemas.microsoft.com/office/drawing/2014/main" id="{225E64C4-A217-F79A-8BA5-4BDC27B82FD0}"/>
                  </a:ext>
                </a:extLst>
              </p:cNvPr>
              <p:cNvSpPr/>
              <p:nvPr/>
            </p:nvSpPr>
            <p:spPr bwMode="auto">
              <a:xfrm>
                <a:off x="1038135" y="1500975"/>
                <a:ext cx="3997631" cy="3997325"/>
              </a:xfrm>
              <a:prstGeom prst="ellipse">
                <a:avLst/>
              </a:prstGeom>
              <a:noFill/>
              <a:ln>
                <a:solidFill>
                  <a:srgbClr val="DC18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nl-NL" sz="900">
                  <a:solidFill>
                    <a:prstClr val="white"/>
                  </a:solidFill>
                  <a:latin typeface="Verdana Pro Light" panose="020B0304030504040204" pitchFamily="34" charset="0"/>
                </a:endParaRPr>
              </a:p>
            </p:txBody>
          </p:sp>
          <p:sp>
            <p:nvSpPr>
              <p:cNvPr id="12" name="Cirkel: leeg 50">
                <a:extLst>
                  <a:ext uri="{FF2B5EF4-FFF2-40B4-BE49-F238E27FC236}">
                    <a16:creationId xmlns:a16="http://schemas.microsoft.com/office/drawing/2014/main" id="{D853835B-2F70-FDD3-8697-92C66F2EC44E}"/>
                  </a:ext>
                </a:extLst>
              </p:cNvPr>
              <p:cNvSpPr/>
              <p:nvPr/>
            </p:nvSpPr>
            <p:spPr bwMode="auto">
              <a:xfrm>
                <a:off x="1166732" y="1629563"/>
                <a:ext cx="3742024" cy="3743325"/>
              </a:xfrm>
              <a:prstGeom prst="donut">
                <a:avLst>
                  <a:gd name="adj" fmla="val 27692"/>
                </a:avLst>
              </a:prstGeom>
              <a:solidFill>
                <a:schemeClr val="bg1">
                  <a:lumMod val="6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nl-NL" sz="788">
                  <a:solidFill>
                    <a:prstClr val="black"/>
                  </a:solidFill>
                  <a:latin typeface="Verdana Pro Light" panose="020B0304030504040204" pitchFamily="34" charset="0"/>
                </a:endParaRPr>
              </a:p>
            </p:txBody>
          </p:sp>
          <p:pic>
            <p:nvPicPr>
              <p:cNvPr id="13" name="Afbeelding 12">
                <a:extLst>
                  <a:ext uri="{FF2B5EF4-FFF2-40B4-BE49-F238E27FC236}">
                    <a16:creationId xmlns:a16="http://schemas.microsoft.com/office/drawing/2014/main" id="{A3A7A667-9D58-C9FA-FF54-061788E6578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345" r="-41500"/>
              <a:stretch/>
            </p:blipFill>
            <p:spPr bwMode="auto">
              <a:xfrm rot="16200000">
                <a:off x="2098188" y="711045"/>
                <a:ext cx="1895110" cy="2583732"/>
              </a:xfrm>
              <a:prstGeom prst="flowChartSummingJunction">
                <a:avLst/>
              </a:prstGeom>
            </p:spPr>
          </p:pic>
          <p:sp>
            <p:nvSpPr>
              <p:cNvPr id="14" name="Vermenigvuldigingsteken 57">
                <a:extLst>
                  <a:ext uri="{FF2B5EF4-FFF2-40B4-BE49-F238E27FC236}">
                    <a16:creationId xmlns:a16="http://schemas.microsoft.com/office/drawing/2014/main" id="{444458EC-B2C9-39B2-0AFC-9FB86CD2F688}"/>
                  </a:ext>
                </a:extLst>
              </p:cNvPr>
              <p:cNvSpPr/>
              <p:nvPr/>
            </p:nvSpPr>
            <p:spPr bwMode="auto">
              <a:xfrm>
                <a:off x="398323" y="805650"/>
                <a:ext cx="5277253" cy="5276850"/>
              </a:xfrm>
              <a:prstGeom prst="mathMultiply">
                <a:avLst>
                  <a:gd name="adj1" fmla="val 390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nl-NL" sz="1350" b="1">
                    <a:solidFill>
                      <a:srgbClr val="DC1846"/>
                    </a:solidFill>
                    <a:latin typeface="Verdana Pro Light" panose="020B0304030504040204" pitchFamily="34" charset="0"/>
                  </a:rPr>
                  <a:t>PROM</a:t>
                </a:r>
              </a:p>
              <a:p>
                <a:pPr algn="ctr" defTabSz="685800">
                  <a:defRPr/>
                </a:pPr>
                <a:r>
                  <a:rPr lang="nl-NL" sz="1350" b="1">
                    <a:solidFill>
                      <a:srgbClr val="DC1846"/>
                    </a:solidFill>
                    <a:latin typeface="Verdana Pro Light" panose="020B0304030504040204" pitchFamily="34" charset="0"/>
                  </a:rPr>
                  <a:t>CYCLUS</a:t>
                </a:r>
              </a:p>
            </p:txBody>
          </p:sp>
          <p:sp>
            <p:nvSpPr>
              <p:cNvPr id="15" name="Tekstvak 34">
                <a:extLst>
                  <a:ext uri="{FF2B5EF4-FFF2-40B4-BE49-F238E27FC236}">
                    <a16:creationId xmlns:a16="http://schemas.microsoft.com/office/drawing/2014/main" id="{21BFA59E-5AB7-8AD8-7B91-2634F04E58DC}"/>
                  </a:ext>
                </a:extLst>
              </p:cNvPr>
              <p:cNvSpPr txBox="1">
                <a:spLocks noChangeArrowheads="1"/>
              </p:cNvSpPr>
              <p:nvPr/>
            </p:nvSpPr>
            <p:spPr bwMode="auto">
              <a:xfrm>
                <a:off x="2370407" y="2036371"/>
                <a:ext cx="1332680" cy="337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0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1pPr>
                <a:lvl2pPr marL="742950" indent="-285750">
                  <a:lnSpc>
                    <a:spcPct val="90000"/>
                  </a:lnSpc>
                  <a:spcBef>
                    <a:spcPts val="500"/>
                  </a:spcBef>
                  <a:buFont typeface="Arial" panose="020B0604020202020204" pitchFamily="34" charset="0"/>
                  <a:buChar char="•"/>
                  <a:defRPr>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a:lnSpc>
                    <a:spcPct val="90000"/>
                  </a:lnSpc>
                  <a:spcBef>
                    <a:spcPts val="500"/>
                  </a:spcBef>
                  <a:buFont typeface="Arial" panose="020B0604020202020204" pitchFamily="34" charset="0"/>
                  <a:buChar char="•"/>
                  <a:defRPr sz="1600" b="1">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a:lnSpc>
                    <a:spcPct val="90000"/>
                  </a:lnSpc>
                  <a:spcBef>
                    <a:spcPts val="500"/>
                  </a:spcBef>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9pPr>
              </a:lstStyle>
              <a:p>
                <a:pPr algn="ctr" defTabSz="685800" fontAlgn="base">
                  <a:lnSpc>
                    <a:spcPct val="100000"/>
                  </a:lnSpc>
                  <a:spcBef>
                    <a:spcPct val="0"/>
                  </a:spcBef>
                  <a:spcAft>
                    <a:spcPct val="0"/>
                  </a:spcAft>
                  <a:buNone/>
                  <a:defRPr/>
                </a:pPr>
                <a:r>
                  <a:rPr lang="nl-NL" altLang="nl-NL" sz="788" b="1" dirty="0">
                    <a:solidFill>
                      <a:srgbClr val="FFFFFF"/>
                    </a:solidFill>
                  </a:rPr>
                  <a:t>DOEL</a:t>
                </a:r>
              </a:p>
            </p:txBody>
          </p:sp>
          <p:pic>
            <p:nvPicPr>
              <p:cNvPr id="16" name="Afbeelding 15">
                <a:extLst>
                  <a:ext uri="{FF2B5EF4-FFF2-40B4-BE49-F238E27FC236}">
                    <a16:creationId xmlns:a16="http://schemas.microsoft.com/office/drawing/2014/main" id="{14E675E5-1019-4124-6345-9D6F77318CF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345" r="-41500"/>
              <a:stretch/>
            </p:blipFill>
            <p:spPr bwMode="auto">
              <a:xfrm>
                <a:off x="3581213" y="2217319"/>
                <a:ext cx="1894882" cy="2584042"/>
              </a:xfrm>
              <a:prstGeom prst="flowChartSummingJunction">
                <a:avLst/>
              </a:prstGeom>
            </p:spPr>
          </p:pic>
          <p:sp>
            <p:nvSpPr>
              <p:cNvPr id="17" name="Tekstvak 36">
                <a:extLst>
                  <a:ext uri="{FF2B5EF4-FFF2-40B4-BE49-F238E27FC236}">
                    <a16:creationId xmlns:a16="http://schemas.microsoft.com/office/drawing/2014/main" id="{43849A3F-15F0-DDCA-3C9E-53108B7D9D4D}"/>
                  </a:ext>
                </a:extLst>
              </p:cNvPr>
              <p:cNvSpPr txBox="1">
                <a:spLocks noChangeArrowheads="1"/>
              </p:cNvSpPr>
              <p:nvPr/>
            </p:nvSpPr>
            <p:spPr bwMode="auto">
              <a:xfrm>
                <a:off x="3738419" y="3364046"/>
                <a:ext cx="1332680" cy="337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0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1pPr>
                <a:lvl2pPr marL="742950" indent="-285750">
                  <a:lnSpc>
                    <a:spcPct val="90000"/>
                  </a:lnSpc>
                  <a:spcBef>
                    <a:spcPts val="500"/>
                  </a:spcBef>
                  <a:buFont typeface="Arial" panose="020B0604020202020204" pitchFamily="34" charset="0"/>
                  <a:buChar char="•"/>
                  <a:defRPr>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a:lnSpc>
                    <a:spcPct val="90000"/>
                  </a:lnSpc>
                  <a:spcBef>
                    <a:spcPts val="500"/>
                  </a:spcBef>
                  <a:buFont typeface="Arial" panose="020B0604020202020204" pitchFamily="34" charset="0"/>
                  <a:buChar char="•"/>
                  <a:defRPr sz="1600" b="1">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a:lnSpc>
                    <a:spcPct val="90000"/>
                  </a:lnSpc>
                  <a:spcBef>
                    <a:spcPts val="500"/>
                  </a:spcBef>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9pPr>
              </a:lstStyle>
              <a:p>
                <a:pPr algn="ctr" defTabSz="685800" fontAlgn="base">
                  <a:lnSpc>
                    <a:spcPct val="100000"/>
                  </a:lnSpc>
                  <a:spcBef>
                    <a:spcPct val="0"/>
                  </a:spcBef>
                  <a:spcAft>
                    <a:spcPct val="0"/>
                  </a:spcAft>
                  <a:buNone/>
                  <a:defRPr/>
                </a:pPr>
                <a:r>
                  <a:rPr lang="nl-NL" altLang="nl-NL" sz="788" b="1">
                    <a:solidFill>
                      <a:srgbClr val="FFFFFF"/>
                    </a:solidFill>
                  </a:rPr>
                  <a:t>SELECTIE</a:t>
                </a:r>
              </a:p>
            </p:txBody>
          </p:sp>
          <p:sp>
            <p:nvSpPr>
              <p:cNvPr id="18" name="Tekstvak 37">
                <a:extLst>
                  <a:ext uri="{FF2B5EF4-FFF2-40B4-BE49-F238E27FC236}">
                    <a16:creationId xmlns:a16="http://schemas.microsoft.com/office/drawing/2014/main" id="{7CB32DDB-4B54-61DD-006A-AD037436F2CD}"/>
                  </a:ext>
                </a:extLst>
              </p:cNvPr>
              <p:cNvSpPr txBox="1">
                <a:spLocks noChangeArrowheads="1"/>
              </p:cNvSpPr>
              <p:nvPr/>
            </p:nvSpPr>
            <p:spPr bwMode="auto">
              <a:xfrm>
                <a:off x="1038191" y="3364046"/>
                <a:ext cx="1332680" cy="337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0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1pPr>
                <a:lvl2pPr marL="742950" indent="-285750">
                  <a:lnSpc>
                    <a:spcPct val="90000"/>
                  </a:lnSpc>
                  <a:spcBef>
                    <a:spcPts val="500"/>
                  </a:spcBef>
                  <a:buFont typeface="Arial" panose="020B0604020202020204" pitchFamily="34" charset="0"/>
                  <a:buChar char="•"/>
                  <a:defRPr>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a:lnSpc>
                    <a:spcPct val="90000"/>
                  </a:lnSpc>
                  <a:spcBef>
                    <a:spcPts val="500"/>
                  </a:spcBef>
                  <a:buFont typeface="Arial" panose="020B0604020202020204" pitchFamily="34" charset="0"/>
                  <a:buChar char="•"/>
                  <a:defRPr sz="1600" b="1">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a:lnSpc>
                    <a:spcPct val="90000"/>
                  </a:lnSpc>
                  <a:spcBef>
                    <a:spcPts val="500"/>
                  </a:spcBef>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9pPr>
              </a:lstStyle>
              <a:p>
                <a:pPr algn="ctr" defTabSz="685800" fontAlgn="base">
                  <a:lnSpc>
                    <a:spcPct val="100000"/>
                  </a:lnSpc>
                  <a:spcBef>
                    <a:spcPct val="0"/>
                  </a:spcBef>
                  <a:spcAft>
                    <a:spcPct val="0"/>
                  </a:spcAft>
                  <a:buNone/>
                  <a:defRPr/>
                </a:pPr>
                <a:r>
                  <a:rPr lang="nl-NL" altLang="nl-NL" sz="788" b="1">
                    <a:solidFill>
                      <a:srgbClr val="FFFFFF"/>
                    </a:solidFill>
                  </a:rPr>
                  <a:t>GEBRUIK</a:t>
                </a:r>
              </a:p>
            </p:txBody>
          </p:sp>
          <p:sp>
            <p:nvSpPr>
              <p:cNvPr id="19" name="Ovaal 18">
                <a:extLst>
                  <a:ext uri="{FF2B5EF4-FFF2-40B4-BE49-F238E27FC236}">
                    <a16:creationId xmlns:a16="http://schemas.microsoft.com/office/drawing/2014/main" id="{07293F56-FB96-FA47-5153-7F0F6D708BF1}"/>
                  </a:ext>
                </a:extLst>
              </p:cNvPr>
              <p:cNvSpPr/>
              <p:nvPr/>
            </p:nvSpPr>
            <p:spPr bwMode="auto">
              <a:xfrm>
                <a:off x="3532288" y="5037925"/>
                <a:ext cx="412782" cy="414338"/>
              </a:xfrm>
              <a:prstGeom prst="ellipse">
                <a:avLst/>
              </a:prstGeom>
              <a:ln>
                <a:solidFill>
                  <a:srgbClr val="DD1947"/>
                </a:solidFill>
              </a:ln>
            </p:spPr>
            <p:style>
              <a:lnRef idx="2">
                <a:schemeClr val="accent1"/>
              </a:lnRef>
              <a:fillRef idx="1">
                <a:schemeClr val="lt1"/>
              </a:fillRef>
              <a:effectRef idx="0">
                <a:schemeClr val="accent1"/>
              </a:effectRef>
              <a:fontRef idx="minor">
                <a:schemeClr val="dk1"/>
              </a:fontRef>
            </p:style>
            <p:txBody>
              <a:bodyPr lIns="27000" tIns="27000" rIns="27000" bIns="27000" anchor="ctr"/>
              <a:lstStyle/>
              <a:p>
                <a:pPr algn="ctr" defTabSz="685800">
                  <a:defRPr/>
                </a:pPr>
                <a:r>
                  <a:rPr lang="nl-NL" sz="825">
                    <a:solidFill>
                      <a:prstClr val="black"/>
                    </a:solidFill>
                    <a:latin typeface="Verdana Pro Light" panose="020B0304030504040204" pitchFamily="34" charset="0"/>
                  </a:rPr>
                  <a:t>5</a:t>
                </a:r>
              </a:p>
            </p:txBody>
          </p:sp>
          <p:sp>
            <p:nvSpPr>
              <p:cNvPr id="20" name="Ovaal 19">
                <a:extLst>
                  <a:ext uri="{FF2B5EF4-FFF2-40B4-BE49-F238E27FC236}">
                    <a16:creationId xmlns:a16="http://schemas.microsoft.com/office/drawing/2014/main" id="{124D6CF7-1B6F-5120-0645-B64438786AE5}"/>
                  </a:ext>
                </a:extLst>
              </p:cNvPr>
              <p:cNvSpPr/>
              <p:nvPr/>
            </p:nvSpPr>
            <p:spPr bwMode="auto">
              <a:xfrm>
                <a:off x="2163758" y="5050625"/>
                <a:ext cx="414370" cy="414338"/>
              </a:xfrm>
              <a:prstGeom prst="ellipse">
                <a:avLst/>
              </a:prstGeom>
              <a:ln>
                <a:solidFill>
                  <a:srgbClr val="DD1947"/>
                </a:solidFill>
              </a:ln>
            </p:spPr>
            <p:style>
              <a:lnRef idx="2">
                <a:schemeClr val="accent1"/>
              </a:lnRef>
              <a:fillRef idx="1">
                <a:schemeClr val="lt1"/>
              </a:fillRef>
              <a:effectRef idx="0">
                <a:schemeClr val="accent1"/>
              </a:effectRef>
              <a:fontRef idx="minor">
                <a:schemeClr val="dk1"/>
              </a:fontRef>
            </p:style>
            <p:txBody>
              <a:bodyPr lIns="27000" tIns="27000" rIns="27000" bIns="27000" anchor="ctr"/>
              <a:lstStyle/>
              <a:p>
                <a:pPr algn="ctr" defTabSz="685800">
                  <a:defRPr/>
                </a:pPr>
                <a:r>
                  <a:rPr lang="nl-NL" sz="825">
                    <a:solidFill>
                      <a:prstClr val="black"/>
                    </a:solidFill>
                    <a:latin typeface="Verdana Pro Light" panose="020B0304030504040204" pitchFamily="34" charset="0"/>
                  </a:rPr>
                  <a:t>6</a:t>
                </a:r>
              </a:p>
            </p:txBody>
          </p:sp>
          <p:sp>
            <p:nvSpPr>
              <p:cNvPr id="21" name="Ovaal 20">
                <a:extLst>
                  <a:ext uri="{FF2B5EF4-FFF2-40B4-BE49-F238E27FC236}">
                    <a16:creationId xmlns:a16="http://schemas.microsoft.com/office/drawing/2014/main" id="{7643E33A-FACC-6730-AC1C-B4D0207DD826}"/>
                  </a:ext>
                </a:extLst>
              </p:cNvPr>
              <p:cNvSpPr/>
              <p:nvPr/>
            </p:nvSpPr>
            <p:spPr bwMode="auto">
              <a:xfrm>
                <a:off x="1042897" y="3866350"/>
                <a:ext cx="414370" cy="414338"/>
              </a:xfrm>
              <a:prstGeom prst="ellipse">
                <a:avLst/>
              </a:prstGeom>
              <a:ln>
                <a:solidFill>
                  <a:srgbClr val="DD1947"/>
                </a:solidFill>
              </a:ln>
            </p:spPr>
            <p:style>
              <a:lnRef idx="2">
                <a:schemeClr val="accent1"/>
              </a:lnRef>
              <a:fillRef idx="1">
                <a:schemeClr val="lt1"/>
              </a:fillRef>
              <a:effectRef idx="0">
                <a:schemeClr val="accent1"/>
              </a:effectRef>
              <a:fontRef idx="minor">
                <a:schemeClr val="dk1"/>
              </a:fontRef>
            </p:style>
            <p:txBody>
              <a:bodyPr lIns="27000" tIns="27000" rIns="27000" bIns="27000" anchor="ctr"/>
              <a:lstStyle/>
              <a:p>
                <a:pPr algn="ctr" defTabSz="685800">
                  <a:defRPr/>
                </a:pPr>
                <a:r>
                  <a:rPr lang="nl-NL" sz="825">
                    <a:solidFill>
                      <a:prstClr val="black"/>
                    </a:solidFill>
                    <a:latin typeface="Verdana Pro Light" panose="020B0304030504040204" pitchFamily="34" charset="0"/>
                  </a:rPr>
                  <a:t>7</a:t>
                </a:r>
              </a:p>
            </p:txBody>
          </p:sp>
          <p:sp>
            <p:nvSpPr>
              <p:cNvPr id="22" name="Ovaal 21">
                <a:extLst>
                  <a:ext uri="{FF2B5EF4-FFF2-40B4-BE49-F238E27FC236}">
                    <a16:creationId xmlns:a16="http://schemas.microsoft.com/office/drawing/2014/main" id="{314C7E9E-E168-FE05-8B17-8FC2AC8F504A}"/>
                  </a:ext>
                </a:extLst>
              </p:cNvPr>
              <p:cNvSpPr/>
              <p:nvPr/>
            </p:nvSpPr>
            <p:spPr bwMode="auto">
              <a:xfrm>
                <a:off x="1042897" y="2715413"/>
                <a:ext cx="414370" cy="414337"/>
              </a:xfrm>
              <a:prstGeom prst="ellipse">
                <a:avLst/>
              </a:prstGeom>
              <a:ln>
                <a:solidFill>
                  <a:srgbClr val="DD1947"/>
                </a:solidFill>
              </a:ln>
            </p:spPr>
            <p:style>
              <a:lnRef idx="2">
                <a:schemeClr val="accent1"/>
              </a:lnRef>
              <a:fillRef idx="1">
                <a:schemeClr val="lt1"/>
              </a:fillRef>
              <a:effectRef idx="0">
                <a:schemeClr val="accent1"/>
              </a:effectRef>
              <a:fontRef idx="minor">
                <a:schemeClr val="dk1"/>
              </a:fontRef>
            </p:style>
            <p:txBody>
              <a:bodyPr lIns="27000" tIns="27000" rIns="27000" bIns="27000" anchor="ctr"/>
              <a:lstStyle/>
              <a:p>
                <a:pPr algn="ctr" defTabSz="685800">
                  <a:defRPr/>
                </a:pPr>
                <a:r>
                  <a:rPr lang="nl-NL" sz="825">
                    <a:solidFill>
                      <a:prstClr val="black"/>
                    </a:solidFill>
                    <a:latin typeface="Verdana Pro Light" panose="020B0304030504040204" pitchFamily="34" charset="0"/>
                  </a:rPr>
                  <a:t>8</a:t>
                </a:r>
              </a:p>
            </p:txBody>
          </p:sp>
          <p:sp>
            <p:nvSpPr>
              <p:cNvPr id="23" name="Ovaal 22">
                <a:extLst>
                  <a:ext uri="{FF2B5EF4-FFF2-40B4-BE49-F238E27FC236}">
                    <a16:creationId xmlns:a16="http://schemas.microsoft.com/office/drawing/2014/main" id="{B318D0A1-3623-FB65-E6FB-31F2C4517C76}"/>
                  </a:ext>
                </a:extLst>
              </p:cNvPr>
              <p:cNvSpPr/>
              <p:nvPr/>
            </p:nvSpPr>
            <p:spPr bwMode="auto">
              <a:xfrm>
                <a:off x="4538840" y="2505863"/>
                <a:ext cx="414370" cy="414337"/>
              </a:xfrm>
              <a:prstGeom prst="ellipse">
                <a:avLst/>
              </a:prstGeom>
              <a:solidFill>
                <a:srgbClr val="DC1846"/>
              </a:solidFill>
              <a:ln>
                <a:noFill/>
              </a:ln>
            </p:spPr>
            <p:style>
              <a:lnRef idx="2">
                <a:schemeClr val="accent1"/>
              </a:lnRef>
              <a:fillRef idx="1">
                <a:schemeClr val="lt1"/>
              </a:fillRef>
              <a:effectRef idx="0">
                <a:schemeClr val="accent1"/>
              </a:effectRef>
              <a:fontRef idx="minor">
                <a:schemeClr val="dk1"/>
              </a:fontRef>
            </p:style>
            <p:txBody>
              <a:bodyPr lIns="27000" tIns="27000" rIns="27000" bIns="27000" anchor="ctr"/>
              <a:lstStyle/>
              <a:p>
                <a:pPr algn="ctr" defTabSz="685800">
                  <a:defRPr/>
                </a:pPr>
                <a:r>
                  <a:rPr lang="nl-NL" sz="825">
                    <a:solidFill>
                      <a:prstClr val="white"/>
                    </a:solidFill>
                    <a:latin typeface="Verdana Pro Light" panose="020B0304030504040204" pitchFamily="34" charset="0"/>
                  </a:rPr>
                  <a:t>2</a:t>
                </a:r>
              </a:p>
            </p:txBody>
          </p:sp>
          <p:sp>
            <p:nvSpPr>
              <p:cNvPr id="24" name="Ovaal 23">
                <a:extLst>
                  <a:ext uri="{FF2B5EF4-FFF2-40B4-BE49-F238E27FC236}">
                    <a16:creationId xmlns:a16="http://schemas.microsoft.com/office/drawing/2014/main" id="{E148FA00-5C22-909A-B023-D9A6FDE3418A}"/>
                  </a:ext>
                </a:extLst>
              </p:cNvPr>
              <p:cNvSpPr/>
              <p:nvPr/>
            </p:nvSpPr>
            <p:spPr bwMode="auto">
              <a:xfrm>
                <a:off x="4686489" y="3640925"/>
                <a:ext cx="412782" cy="414338"/>
              </a:xfrm>
              <a:prstGeom prst="ellipse">
                <a:avLst/>
              </a:prstGeom>
              <a:solidFill>
                <a:srgbClr val="DC1846"/>
              </a:solidFill>
              <a:ln>
                <a:noFill/>
              </a:ln>
            </p:spPr>
            <p:style>
              <a:lnRef idx="2">
                <a:schemeClr val="accent1"/>
              </a:lnRef>
              <a:fillRef idx="1">
                <a:schemeClr val="lt1"/>
              </a:fillRef>
              <a:effectRef idx="0">
                <a:schemeClr val="accent1"/>
              </a:effectRef>
              <a:fontRef idx="minor">
                <a:schemeClr val="dk1"/>
              </a:fontRef>
            </p:style>
            <p:txBody>
              <a:bodyPr lIns="27000" tIns="27000" rIns="27000" bIns="27000" anchor="ctr"/>
              <a:lstStyle/>
              <a:p>
                <a:pPr algn="ctr" defTabSz="685800">
                  <a:defRPr/>
                </a:pPr>
                <a:r>
                  <a:rPr lang="nl-NL" sz="825">
                    <a:solidFill>
                      <a:prstClr val="white"/>
                    </a:solidFill>
                    <a:latin typeface="Verdana Pro Light" panose="020B0304030504040204" pitchFamily="34" charset="0"/>
                  </a:rPr>
                  <a:t>3</a:t>
                </a:r>
              </a:p>
            </p:txBody>
          </p:sp>
          <p:sp>
            <p:nvSpPr>
              <p:cNvPr id="25" name="Ovaal 24">
                <a:extLst>
                  <a:ext uri="{FF2B5EF4-FFF2-40B4-BE49-F238E27FC236}">
                    <a16:creationId xmlns:a16="http://schemas.microsoft.com/office/drawing/2014/main" id="{CA546042-6C2B-B66E-AB84-BB0BB20869CB}"/>
                  </a:ext>
                </a:extLst>
              </p:cNvPr>
              <p:cNvSpPr/>
              <p:nvPr/>
            </p:nvSpPr>
            <p:spPr bwMode="auto">
              <a:xfrm>
                <a:off x="4437232" y="4267988"/>
                <a:ext cx="414370" cy="415925"/>
              </a:xfrm>
              <a:prstGeom prst="ellipse">
                <a:avLst/>
              </a:prstGeom>
              <a:solidFill>
                <a:schemeClr val="bg1"/>
              </a:solidFill>
              <a:ln>
                <a:solidFill>
                  <a:srgbClr val="DC1846"/>
                </a:solidFill>
              </a:ln>
            </p:spPr>
            <p:style>
              <a:lnRef idx="2">
                <a:schemeClr val="accent1"/>
              </a:lnRef>
              <a:fillRef idx="1">
                <a:schemeClr val="lt1"/>
              </a:fillRef>
              <a:effectRef idx="0">
                <a:schemeClr val="accent1"/>
              </a:effectRef>
              <a:fontRef idx="minor">
                <a:schemeClr val="dk1"/>
              </a:fontRef>
            </p:style>
            <p:txBody>
              <a:bodyPr lIns="27000" tIns="27000" rIns="27000" bIns="27000" anchor="ctr"/>
              <a:lstStyle/>
              <a:p>
                <a:pPr algn="ctr" defTabSz="685800">
                  <a:defRPr/>
                </a:pPr>
                <a:r>
                  <a:rPr lang="nl-NL" sz="825">
                    <a:solidFill>
                      <a:prstClr val="black"/>
                    </a:solidFill>
                    <a:latin typeface="Verdana Pro Light" panose="020B0304030504040204" pitchFamily="34" charset="0"/>
                  </a:rPr>
                  <a:t>4</a:t>
                </a:r>
              </a:p>
            </p:txBody>
          </p:sp>
          <p:sp>
            <p:nvSpPr>
              <p:cNvPr id="26" name="Tekstvak 46">
                <a:extLst>
                  <a:ext uri="{FF2B5EF4-FFF2-40B4-BE49-F238E27FC236}">
                    <a16:creationId xmlns:a16="http://schemas.microsoft.com/office/drawing/2014/main" id="{5E61D8AB-550A-D9DA-7026-05FF7A2329A0}"/>
                  </a:ext>
                </a:extLst>
              </p:cNvPr>
              <p:cNvSpPr txBox="1">
                <a:spLocks noChangeArrowheads="1"/>
              </p:cNvSpPr>
              <p:nvPr/>
            </p:nvSpPr>
            <p:spPr bwMode="auto">
              <a:xfrm>
                <a:off x="5216770" y="2479284"/>
                <a:ext cx="4517469" cy="51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0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1pPr>
                <a:lvl2pPr marL="742950" indent="-285750">
                  <a:lnSpc>
                    <a:spcPct val="90000"/>
                  </a:lnSpc>
                  <a:spcBef>
                    <a:spcPts val="500"/>
                  </a:spcBef>
                  <a:buFont typeface="Arial" panose="020B0604020202020204" pitchFamily="34" charset="0"/>
                  <a:buChar char="•"/>
                  <a:defRPr>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a:lnSpc>
                    <a:spcPct val="90000"/>
                  </a:lnSpc>
                  <a:spcBef>
                    <a:spcPts val="500"/>
                  </a:spcBef>
                  <a:buFont typeface="Arial" panose="020B0604020202020204" pitchFamily="34" charset="0"/>
                  <a:buChar char="•"/>
                  <a:defRPr sz="1600" b="1">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a:lnSpc>
                    <a:spcPct val="90000"/>
                  </a:lnSpc>
                  <a:spcBef>
                    <a:spcPts val="500"/>
                  </a:spcBef>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9pPr>
              </a:lstStyle>
              <a:p>
                <a:pPr defTabSz="685800" fontAlgn="base">
                  <a:lnSpc>
                    <a:spcPct val="100000"/>
                  </a:lnSpc>
                  <a:spcBef>
                    <a:spcPct val="0"/>
                  </a:spcBef>
                  <a:spcAft>
                    <a:spcPct val="0"/>
                  </a:spcAft>
                  <a:buNone/>
                  <a:defRPr/>
                </a:pPr>
                <a:r>
                  <a:rPr lang="nl-NL" altLang="nl-NL" sz="1500" b="1" dirty="0">
                    <a:solidFill>
                      <a:schemeClr val="bg1">
                        <a:lumMod val="65000"/>
                      </a:schemeClr>
                    </a:solidFill>
                  </a:rPr>
                  <a:t>Selecteren generieke </a:t>
                </a:r>
                <a:r>
                  <a:rPr lang="nl-NL" altLang="nl-NL" sz="1500" b="1" dirty="0" err="1">
                    <a:solidFill>
                      <a:schemeClr val="bg1">
                        <a:lumMod val="65000"/>
                      </a:schemeClr>
                    </a:solidFill>
                  </a:rPr>
                  <a:t>PROs</a:t>
                </a:r>
                <a:endParaRPr lang="nl-NL" altLang="nl-NL" sz="1500" b="1" dirty="0">
                  <a:solidFill>
                    <a:schemeClr val="bg1">
                      <a:lumMod val="65000"/>
                    </a:schemeClr>
                  </a:solidFill>
                </a:endParaRPr>
              </a:p>
            </p:txBody>
          </p:sp>
          <p:sp>
            <p:nvSpPr>
              <p:cNvPr id="27" name="Tekstvak 47">
                <a:extLst>
                  <a:ext uri="{FF2B5EF4-FFF2-40B4-BE49-F238E27FC236}">
                    <a16:creationId xmlns:a16="http://schemas.microsoft.com/office/drawing/2014/main" id="{3F607653-9450-C2F4-9FD3-D41915814B3E}"/>
                  </a:ext>
                </a:extLst>
              </p:cNvPr>
              <p:cNvSpPr txBox="1">
                <a:spLocks noChangeArrowheads="1"/>
              </p:cNvSpPr>
              <p:nvPr/>
            </p:nvSpPr>
            <p:spPr bwMode="auto">
              <a:xfrm>
                <a:off x="5333504" y="3637379"/>
                <a:ext cx="6364999" cy="51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0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1pPr>
                <a:lvl2pPr marL="742950" indent="-285750">
                  <a:lnSpc>
                    <a:spcPct val="90000"/>
                  </a:lnSpc>
                  <a:spcBef>
                    <a:spcPts val="500"/>
                  </a:spcBef>
                  <a:buFont typeface="Arial" panose="020B0604020202020204" pitchFamily="34" charset="0"/>
                  <a:buChar char="•"/>
                  <a:defRPr>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a:lnSpc>
                    <a:spcPct val="90000"/>
                  </a:lnSpc>
                  <a:spcBef>
                    <a:spcPts val="500"/>
                  </a:spcBef>
                  <a:buFont typeface="Arial" panose="020B0604020202020204" pitchFamily="34" charset="0"/>
                  <a:buChar char="•"/>
                  <a:defRPr sz="1600" b="1">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a:lnSpc>
                    <a:spcPct val="90000"/>
                  </a:lnSpc>
                  <a:spcBef>
                    <a:spcPts val="500"/>
                  </a:spcBef>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9pPr>
              </a:lstStyle>
              <a:p>
                <a:pPr defTabSz="685800" fontAlgn="base">
                  <a:lnSpc>
                    <a:spcPct val="100000"/>
                  </a:lnSpc>
                  <a:spcBef>
                    <a:spcPct val="0"/>
                  </a:spcBef>
                  <a:spcAft>
                    <a:spcPct val="0"/>
                  </a:spcAft>
                  <a:buNone/>
                  <a:defRPr/>
                </a:pPr>
                <a:r>
                  <a:rPr lang="nl-NL" altLang="nl-NL" sz="1500" b="1" dirty="0">
                    <a:solidFill>
                      <a:srgbClr val="DD1947"/>
                    </a:solidFill>
                  </a:rPr>
                  <a:t>Selecteren bestaande generieke </a:t>
                </a:r>
                <a:r>
                  <a:rPr lang="nl-NL" altLang="nl-NL" sz="1500" b="1" dirty="0" err="1">
                    <a:solidFill>
                      <a:srgbClr val="DD1947"/>
                    </a:solidFill>
                  </a:rPr>
                  <a:t>PROMs</a:t>
                </a:r>
                <a:endParaRPr lang="nl-NL" altLang="nl-NL" sz="1500" b="1" dirty="0">
                  <a:solidFill>
                    <a:srgbClr val="DD1947"/>
                  </a:solidFill>
                </a:endParaRPr>
              </a:p>
            </p:txBody>
          </p:sp>
          <p:sp>
            <p:nvSpPr>
              <p:cNvPr id="28" name="Ovaal 27">
                <a:extLst>
                  <a:ext uri="{FF2B5EF4-FFF2-40B4-BE49-F238E27FC236}">
                    <a16:creationId xmlns:a16="http://schemas.microsoft.com/office/drawing/2014/main" id="{91E12B41-135D-2B3B-8065-91426D7CFD76}"/>
                  </a:ext>
                </a:extLst>
              </p:cNvPr>
              <p:cNvSpPr/>
              <p:nvPr/>
            </p:nvSpPr>
            <p:spPr bwMode="auto">
              <a:xfrm>
                <a:off x="2828972" y="1412075"/>
                <a:ext cx="414369" cy="414338"/>
              </a:xfrm>
              <a:prstGeom prst="ellipse">
                <a:avLst/>
              </a:prstGeom>
              <a:solidFill>
                <a:srgbClr val="DD1947"/>
              </a:solidFill>
              <a:ln>
                <a:noFill/>
              </a:ln>
            </p:spPr>
            <p:style>
              <a:lnRef idx="2">
                <a:schemeClr val="accent1"/>
              </a:lnRef>
              <a:fillRef idx="1">
                <a:schemeClr val="lt1"/>
              </a:fillRef>
              <a:effectRef idx="0">
                <a:schemeClr val="accent1"/>
              </a:effectRef>
              <a:fontRef idx="minor">
                <a:schemeClr val="dk1"/>
              </a:fontRef>
            </p:style>
            <p:txBody>
              <a:bodyPr lIns="27000" tIns="27000" rIns="27000" bIns="27000" anchor="ctr"/>
              <a:lstStyle/>
              <a:p>
                <a:pPr algn="ctr" defTabSz="685800">
                  <a:defRPr/>
                </a:pPr>
                <a:r>
                  <a:rPr lang="nl-NL" sz="825">
                    <a:solidFill>
                      <a:prstClr val="white"/>
                    </a:solidFill>
                    <a:latin typeface="Verdana Pro Light" panose="020B0304030504040204" pitchFamily="34" charset="0"/>
                  </a:rPr>
                  <a:t>1</a:t>
                </a:r>
              </a:p>
            </p:txBody>
          </p:sp>
          <p:sp>
            <p:nvSpPr>
              <p:cNvPr id="29" name="Tekstvak 46">
                <a:extLst>
                  <a:ext uri="{FF2B5EF4-FFF2-40B4-BE49-F238E27FC236}">
                    <a16:creationId xmlns:a16="http://schemas.microsoft.com/office/drawing/2014/main" id="{6046BA1E-2B97-70F7-0846-BCCA01F1AED2}"/>
                  </a:ext>
                </a:extLst>
              </p:cNvPr>
              <p:cNvSpPr txBox="1">
                <a:spLocks noChangeArrowheads="1"/>
              </p:cNvSpPr>
              <p:nvPr/>
            </p:nvSpPr>
            <p:spPr bwMode="auto">
              <a:xfrm>
                <a:off x="5216770" y="1159067"/>
                <a:ext cx="9022793" cy="87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0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1pPr>
                <a:lvl2pPr marL="742950" indent="-285750">
                  <a:lnSpc>
                    <a:spcPct val="90000"/>
                  </a:lnSpc>
                  <a:spcBef>
                    <a:spcPts val="500"/>
                  </a:spcBef>
                  <a:buFont typeface="Arial" panose="020B0604020202020204" pitchFamily="34" charset="0"/>
                  <a:buChar char="•"/>
                  <a:defRPr>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a:lnSpc>
                    <a:spcPct val="90000"/>
                  </a:lnSpc>
                  <a:spcBef>
                    <a:spcPts val="500"/>
                  </a:spcBef>
                  <a:buFont typeface="Arial" panose="020B0604020202020204" pitchFamily="34" charset="0"/>
                  <a:buChar char="•"/>
                  <a:defRPr sz="1600" b="1">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a:lnSpc>
                    <a:spcPct val="90000"/>
                  </a:lnSpc>
                  <a:spcBef>
                    <a:spcPts val="500"/>
                  </a:spcBef>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9pPr>
              </a:lstStyle>
              <a:p>
                <a:pPr defTabSz="685800" fontAlgn="base">
                  <a:lnSpc>
                    <a:spcPct val="100000"/>
                  </a:lnSpc>
                  <a:spcBef>
                    <a:spcPct val="0"/>
                  </a:spcBef>
                  <a:spcAft>
                    <a:spcPct val="0"/>
                  </a:spcAft>
                  <a:buNone/>
                  <a:defRPr/>
                </a:pPr>
                <a:r>
                  <a:rPr lang="nl-NL" altLang="nl-NL" sz="1500" b="1" dirty="0">
                    <a:solidFill>
                      <a:schemeClr val="bg1">
                        <a:lumMod val="65000"/>
                      </a:schemeClr>
                    </a:solidFill>
                  </a:rPr>
                  <a:t>Bepalen doel conform </a:t>
                </a:r>
              </a:p>
              <a:p>
                <a:pPr defTabSz="685800" fontAlgn="base">
                  <a:lnSpc>
                    <a:spcPct val="100000"/>
                  </a:lnSpc>
                  <a:spcBef>
                    <a:spcPct val="0"/>
                  </a:spcBef>
                  <a:spcAft>
                    <a:spcPct val="0"/>
                  </a:spcAft>
                  <a:buNone/>
                  <a:defRPr/>
                </a:pPr>
                <a:r>
                  <a:rPr lang="nl-NL" altLang="nl-NL" sz="1500" b="1" dirty="0">
                    <a:solidFill>
                      <a:schemeClr val="bg1">
                        <a:lumMod val="65000"/>
                      </a:schemeClr>
                    </a:solidFill>
                  </a:rPr>
                  <a:t>uitgangspunten programma UZ</a:t>
                </a:r>
              </a:p>
            </p:txBody>
          </p:sp>
          <p:sp>
            <p:nvSpPr>
              <p:cNvPr id="30" name="Tekstvak 38">
                <a:extLst>
                  <a:ext uri="{FF2B5EF4-FFF2-40B4-BE49-F238E27FC236}">
                    <a16:creationId xmlns:a16="http://schemas.microsoft.com/office/drawing/2014/main" id="{FDCFF6C3-8B3C-7280-C119-4D90369C8503}"/>
                  </a:ext>
                </a:extLst>
              </p:cNvPr>
              <p:cNvSpPr txBox="1">
                <a:spLocks noChangeArrowheads="1"/>
              </p:cNvSpPr>
              <p:nvPr/>
            </p:nvSpPr>
            <p:spPr bwMode="auto">
              <a:xfrm>
                <a:off x="5227434" y="1546566"/>
                <a:ext cx="7748692" cy="51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0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1pPr>
                <a:lvl2pPr marL="742950" indent="-285750">
                  <a:lnSpc>
                    <a:spcPct val="90000"/>
                  </a:lnSpc>
                  <a:spcBef>
                    <a:spcPts val="500"/>
                  </a:spcBef>
                  <a:buFont typeface="Arial" panose="020B0604020202020204" pitchFamily="34" charset="0"/>
                  <a:buChar char="•"/>
                  <a:defRPr>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a:lnSpc>
                    <a:spcPct val="90000"/>
                  </a:lnSpc>
                  <a:spcBef>
                    <a:spcPts val="500"/>
                  </a:spcBef>
                  <a:buFont typeface="Arial" panose="020B0604020202020204" pitchFamily="34" charset="0"/>
                  <a:buChar char="•"/>
                  <a:defRPr sz="1600" b="1">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a:lnSpc>
                    <a:spcPct val="90000"/>
                  </a:lnSpc>
                  <a:spcBef>
                    <a:spcPts val="500"/>
                  </a:spcBef>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9pPr>
              </a:lstStyle>
              <a:p>
                <a:pPr defTabSz="685800" eaLnBrk="0" fontAlgn="base" hangingPunct="0">
                  <a:lnSpc>
                    <a:spcPct val="100000"/>
                  </a:lnSpc>
                  <a:spcBef>
                    <a:spcPct val="0"/>
                  </a:spcBef>
                  <a:spcAft>
                    <a:spcPct val="0"/>
                  </a:spcAft>
                  <a:buNone/>
                  <a:defRPr/>
                </a:pPr>
                <a:endParaRPr lang="nl-NL" altLang="nl-NL" sz="1500" dirty="0">
                  <a:solidFill>
                    <a:prstClr val="black"/>
                  </a:solidFill>
                </a:endParaRPr>
              </a:p>
            </p:txBody>
          </p:sp>
          <p:cxnSp>
            <p:nvCxnSpPr>
              <p:cNvPr id="31" name="Rechte verbindingslijn 30">
                <a:extLst>
                  <a:ext uri="{FF2B5EF4-FFF2-40B4-BE49-F238E27FC236}">
                    <a16:creationId xmlns:a16="http://schemas.microsoft.com/office/drawing/2014/main" id="{63EE9D1B-1410-960D-261A-1336EE190516}"/>
                  </a:ext>
                </a:extLst>
              </p:cNvPr>
              <p:cNvCxnSpPr>
                <a:cxnSpLocks/>
                <a:stCxn id="23" idx="6"/>
                <a:endCxn id="26" idx="1"/>
              </p:cNvCxnSpPr>
              <p:nvPr/>
            </p:nvCxnSpPr>
            <p:spPr>
              <a:xfrm>
                <a:off x="4953209" y="2713032"/>
                <a:ext cx="263560" cy="21734"/>
              </a:xfrm>
              <a:prstGeom prst="line">
                <a:avLst/>
              </a:prstGeom>
              <a:ln>
                <a:solidFill>
                  <a:srgbClr val="DC1846"/>
                </a:solidFill>
              </a:ln>
            </p:spPr>
            <p:style>
              <a:lnRef idx="1">
                <a:schemeClr val="accent1"/>
              </a:lnRef>
              <a:fillRef idx="0">
                <a:schemeClr val="accent1"/>
              </a:fillRef>
              <a:effectRef idx="0">
                <a:schemeClr val="accent1"/>
              </a:effectRef>
              <a:fontRef idx="minor">
                <a:schemeClr val="tx1"/>
              </a:fontRef>
            </p:style>
          </p:cxnSp>
          <p:cxnSp>
            <p:nvCxnSpPr>
              <p:cNvPr id="32" name="Rechte verbindingslijn 31">
                <a:extLst>
                  <a:ext uri="{FF2B5EF4-FFF2-40B4-BE49-F238E27FC236}">
                    <a16:creationId xmlns:a16="http://schemas.microsoft.com/office/drawing/2014/main" id="{A6EA2697-0716-CC9A-40CF-59188DB05FC5}"/>
                  </a:ext>
                </a:extLst>
              </p:cNvPr>
              <p:cNvCxnSpPr>
                <a:cxnSpLocks/>
                <a:stCxn id="24" idx="6"/>
                <a:endCxn id="27" idx="1"/>
              </p:cNvCxnSpPr>
              <p:nvPr/>
            </p:nvCxnSpPr>
            <p:spPr>
              <a:xfrm>
                <a:off x="5099270" y="3848095"/>
                <a:ext cx="234234" cy="44766"/>
              </a:xfrm>
              <a:prstGeom prst="line">
                <a:avLst/>
              </a:prstGeom>
              <a:ln>
                <a:solidFill>
                  <a:srgbClr val="DC1846"/>
                </a:solidFill>
              </a:ln>
            </p:spPr>
            <p:style>
              <a:lnRef idx="1">
                <a:schemeClr val="accent1"/>
              </a:lnRef>
              <a:fillRef idx="0">
                <a:schemeClr val="accent1"/>
              </a:fillRef>
              <a:effectRef idx="0">
                <a:schemeClr val="accent1"/>
              </a:effectRef>
              <a:fontRef idx="minor">
                <a:schemeClr val="tx1"/>
              </a:fontRef>
            </p:style>
          </p:cxnSp>
          <p:sp>
            <p:nvSpPr>
              <p:cNvPr id="33" name="Tekstvak 37">
                <a:extLst>
                  <a:ext uri="{FF2B5EF4-FFF2-40B4-BE49-F238E27FC236}">
                    <a16:creationId xmlns:a16="http://schemas.microsoft.com/office/drawing/2014/main" id="{048E7028-BAC9-BB53-39EB-7F14D803B8E5}"/>
                  </a:ext>
                </a:extLst>
              </p:cNvPr>
              <p:cNvSpPr txBox="1">
                <a:spLocks noChangeArrowheads="1"/>
              </p:cNvSpPr>
              <p:nvPr/>
            </p:nvSpPr>
            <p:spPr bwMode="auto">
              <a:xfrm>
                <a:off x="2370407" y="4659845"/>
                <a:ext cx="1332680" cy="337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0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1pPr>
                <a:lvl2pPr marL="742950" indent="-285750">
                  <a:lnSpc>
                    <a:spcPct val="90000"/>
                  </a:lnSpc>
                  <a:spcBef>
                    <a:spcPts val="500"/>
                  </a:spcBef>
                  <a:buFont typeface="Arial" panose="020B0604020202020204" pitchFamily="34" charset="0"/>
                  <a:buChar char="•"/>
                  <a:defRPr>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a:lnSpc>
                    <a:spcPct val="90000"/>
                  </a:lnSpc>
                  <a:spcBef>
                    <a:spcPts val="500"/>
                  </a:spcBef>
                  <a:buFont typeface="Arial" panose="020B0604020202020204" pitchFamily="34" charset="0"/>
                  <a:buChar char="•"/>
                  <a:defRPr sz="1600" b="1">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a:lnSpc>
                    <a:spcPct val="90000"/>
                  </a:lnSpc>
                  <a:spcBef>
                    <a:spcPts val="500"/>
                  </a:spcBef>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9pPr>
              </a:lstStyle>
              <a:p>
                <a:pPr algn="ctr" defTabSz="685800" fontAlgn="base">
                  <a:lnSpc>
                    <a:spcPct val="100000"/>
                  </a:lnSpc>
                  <a:spcBef>
                    <a:spcPct val="0"/>
                  </a:spcBef>
                  <a:spcAft>
                    <a:spcPct val="0"/>
                  </a:spcAft>
                  <a:buNone/>
                  <a:defRPr/>
                </a:pPr>
                <a:r>
                  <a:rPr lang="nl-NL" altLang="nl-NL" sz="788" b="1">
                    <a:solidFill>
                      <a:srgbClr val="FFFFFF"/>
                    </a:solidFill>
                  </a:rPr>
                  <a:t>INDICATOR</a:t>
                </a:r>
              </a:p>
            </p:txBody>
          </p:sp>
        </p:grpSp>
      </p:grpSp>
      <p:sp>
        <p:nvSpPr>
          <p:cNvPr id="53" name="Tekstvak 52">
            <a:extLst>
              <a:ext uri="{FF2B5EF4-FFF2-40B4-BE49-F238E27FC236}">
                <a16:creationId xmlns:a16="http://schemas.microsoft.com/office/drawing/2014/main" id="{3E6FDDC9-AB15-270B-0D28-00C4373AD5A3}"/>
              </a:ext>
            </a:extLst>
          </p:cNvPr>
          <p:cNvSpPr txBox="1"/>
          <p:nvPr/>
        </p:nvSpPr>
        <p:spPr>
          <a:xfrm>
            <a:off x="2071167" y="5877057"/>
            <a:ext cx="5715000" cy="207749"/>
          </a:xfrm>
          <a:prstGeom prst="rect">
            <a:avLst/>
          </a:prstGeom>
          <a:noFill/>
        </p:spPr>
        <p:txBody>
          <a:bodyPr wrap="square" rtlCol="0" anchor="ctr">
            <a:spAutoFit/>
          </a:bodyPr>
          <a:lstStyle/>
          <a:p>
            <a:pPr defTabSz="685800">
              <a:defRPr/>
            </a:pPr>
            <a:r>
              <a:rPr lang="nl-NL" sz="750" dirty="0">
                <a:solidFill>
                  <a:srgbClr val="A5A5A5"/>
                </a:solidFill>
                <a:latin typeface="Verdana Pro" panose="020B0604030504040204" pitchFamily="34" charset="0"/>
              </a:rPr>
              <a:t>PROM-</a:t>
            </a:r>
            <a:r>
              <a:rPr lang="nl-NL" sz="750" dirty="0" err="1">
                <a:solidFill>
                  <a:srgbClr val="A5A5A5"/>
                </a:solidFill>
                <a:latin typeface="Verdana Pro" panose="020B0604030504040204" pitchFamily="34" charset="0"/>
              </a:rPr>
              <a:t>Toolbox</a:t>
            </a:r>
            <a:r>
              <a:rPr lang="nl-NL" sz="750" dirty="0">
                <a:solidFill>
                  <a:srgbClr val="A5A5A5"/>
                </a:solidFill>
                <a:latin typeface="Verdana Pro" panose="020B0604030504040204" pitchFamily="34" charset="0"/>
              </a:rPr>
              <a:t> - </a:t>
            </a:r>
            <a:r>
              <a:rPr lang="nl-NL" altLang="nl-NL" sz="750" dirty="0">
                <a:solidFill>
                  <a:srgbClr val="A5A5A5"/>
                </a:solidFill>
                <a:latin typeface="Verdana Pro" panose="020B0604030504040204" pitchFamily="34" charset="0"/>
                <a:hlinkClick r:id="rId4"/>
              </a:rPr>
              <a:t>https://www.zorginzicht.nl/kennisbank/Paginas/prom-cyclus-fasen.aspx</a:t>
            </a:r>
            <a:r>
              <a:rPr lang="nl-NL" altLang="nl-NL" sz="750" dirty="0">
                <a:solidFill>
                  <a:srgbClr val="A5A5A5"/>
                </a:solidFill>
                <a:latin typeface="Verdana Pro" panose="020B0604030504040204" pitchFamily="34" charset="0"/>
              </a:rPr>
              <a:t> </a:t>
            </a:r>
            <a:endParaRPr lang="nl-NL" sz="750" dirty="0">
              <a:solidFill>
                <a:srgbClr val="A5A5A5"/>
              </a:solidFill>
              <a:latin typeface="Verdana Pro" panose="020B0604030504040204" pitchFamily="34" charset="0"/>
            </a:endParaRPr>
          </a:p>
        </p:txBody>
      </p:sp>
    </p:spTree>
    <p:extLst>
      <p:ext uri="{BB962C8B-B14F-4D97-AF65-F5344CB8AC3E}">
        <p14:creationId xmlns:p14="http://schemas.microsoft.com/office/powerpoint/2010/main" val="3207061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CA6E51E8-53A5-4758-B31E-DFBDC86DB5BD}"/>
              </a:ext>
            </a:extLst>
          </p:cNvPr>
          <p:cNvSpPr>
            <a:spLocks noGrp="1"/>
          </p:cNvSpPr>
          <p:nvPr>
            <p:ph type="sldNum" sz="quarter" idx="12"/>
          </p:nvPr>
        </p:nvSpPr>
        <p:spPr/>
        <p:txBody>
          <a:bodyPr/>
          <a:lstStyle/>
          <a:p>
            <a:fld id="{81051DF8-406B-5242-9A38-0E89485B35FF}" type="slidenum">
              <a:rPr lang="nl-NL" smtClean="0"/>
              <a:t>33</a:t>
            </a:fld>
            <a:endParaRPr lang="nl-NL"/>
          </a:p>
        </p:txBody>
      </p:sp>
      <p:sp>
        <p:nvSpPr>
          <p:cNvPr id="5" name="Tijdelijke aanduiding voor tekst 4">
            <a:extLst>
              <a:ext uri="{FF2B5EF4-FFF2-40B4-BE49-F238E27FC236}">
                <a16:creationId xmlns:a16="http://schemas.microsoft.com/office/drawing/2014/main" id="{01C9FEE5-89B3-CD66-6ACC-B7762D7A77DF}"/>
              </a:ext>
            </a:extLst>
          </p:cNvPr>
          <p:cNvSpPr>
            <a:spLocks noGrp="1"/>
          </p:cNvSpPr>
          <p:nvPr>
            <p:ph type="body" sz="half" idx="13"/>
          </p:nvPr>
        </p:nvSpPr>
        <p:spPr/>
        <p:txBody>
          <a:bodyPr/>
          <a:lstStyle/>
          <a:p>
            <a:r>
              <a:rPr lang="nl-NL" dirty="0" err="1">
                <a:solidFill>
                  <a:srgbClr val="002060"/>
                </a:solidFill>
              </a:rPr>
              <a:t>PROs</a:t>
            </a:r>
            <a:r>
              <a:rPr lang="nl-NL" dirty="0">
                <a:solidFill>
                  <a:srgbClr val="002060"/>
                </a:solidFill>
              </a:rPr>
              <a:t> en </a:t>
            </a:r>
            <a:r>
              <a:rPr lang="nl-NL" dirty="0" err="1">
                <a:solidFill>
                  <a:srgbClr val="002060"/>
                </a:solidFill>
              </a:rPr>
              <a:t>PROMs</a:t>
            </a:r>
            <a:endParaRPr lang="nl-NL" dirty="0">
              <a:solidFill>
                <a:srgbClr val="002060"/>
              </a:solidFill>
            </a:endParaRPr>
          </a:p>
        </p:txBody>
      </p:sp>
      <p:pic>
        <p:nvPicPr>
          <p:cNvPr id="43" name="Picture 2" descr="Afbeeldingsresultaat voor mannetje">
            <a:extLst>
              <a:ext uri="{FF2B5EF4-FFF2-40B4-BE49-F238E27FC236}">
                <a16:creationId xmlns:a16="http://schemas.microsoft.com/office/drawing/2014/main" id="{F0C0B955-7850-FFB8-72D6-147A813EF3E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667593" y="3549956"/>
            <a:ext cx="973900" cy="1375565"/>
          </a:xfrm>
          <a:prstGeom prst="rect">
            <a:avLst/>
          </a:prstGeom>
          <a:noFill/>
          <a:extLst>
            <a:ext uri="{909E8E84-426E-40DD-AFC4-6F175D3DCCD1}">
              <a14:hiddenFill xmlns:a14="http://schemas.microsoft.com/office/drawing/2010/main">
                <a:solidFill>
                  <a:srgbClr val="FFFFFF"/>
                </a:solidFill>
              </a14:hiddenFill>
            </a:ext>
          </a:extLst>
        </p:spPr>
      </p:pic>
      <p:sp>
        <p:nvSpPr>
          <p:cNvPr id="44" name="Ovaal bijschrift 4">
            <a:extLst>
              <a:ext uri="{FF2B5EF4-FFF2-40B4-BE49-F238E27FC236}">
                <a16:creationId xmlns:a16="http://schemas.microsoft.com/office/drawing/2014/main" id="{6590B9F8-09D6-0F4A-9756-604A72606F62}"/>
              </a:ext>
            </a:extLst>
          </p:cNvPr>
          <p:cNvSpPr/>
          <p:nvPr/>
        </p:nvSpPr>
        <p:spPr>
          <a:xfrm>
            <a:off x="3433195" y="3050675"/>
            <a:ext cx="675399" cy="514738"/>
          </a:xfrm>
          <a:prstGeom prst="wedgeEllipseCallout">
            <a:avLst/>
          </a:prstGeom>
          <a:solidFill>
            <a:srgbClr val="DC184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nl-NL" sz="1050" dirty="0">
                <a:solidFill>
                  <a:prstClr val="white"/>
                </a:solidFill>
                <a:latin typeface="Trebuchet MS"/>
              </a:rPr>
              <a:t>Pijn</a:t>
            </a:r>
          </a:p>
        </p:txBody>
      </p:sp>
      <p:sp>
        <p:nvSpPr>
          <p:cNvPr id="45" name="Ovaal bijschrift 6">
            <a:extLst>
              <a:ext uri="{FF2B5EF4-FFF2-40B4-BE49-F238E27FC236}">
                <a16:creationId xmlns:a16="http://schemas.microsoft.com/office/drawing/2014/main" id="{B285A6BC-4D66-D4B6-6B05-9C4517C7B1F8}"/>
              </a:ext>
            </a:extLst>
          </p:cNvPr>
          <p:cNvSpPr/>
          <p:nvPr/>
        </p:nvSpPr>
        <p:spPr>
          <a:xfrm>
            <a:off x="1341665" y="3549957"/>
            <a:ext cx="1236243" cy="514738"/>
          </a:xfrm>
          <a:prstGeom prst="wedgeEllipseCallout">
            <a:avLst>
              <a:gd name="adj1" fmla="val 54716"/>
              <a:gd name="adj2" fmla="val 43808"/>
            </a:avLst>
          </a:prstGeom>
          <a:solidFill>
            <a:srgbClr val="DC184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nl-NL" sz="900" dirty="0">
                <a:solidFill>
                  <a:prstClr val="white"/>
                </a:solidFill>
                <a:latin typeface="Trebuchet MS"/>
              </a:rPr>
              <a:t>Fysiek functioneren</a:t>
            </a:r>
          </a:p>
        </p:txBody>
      </p:sp>
      <p:sp>
        <p:nvSpPr>
          <p:cNvPr id="46" name="Ovaal bijschrift 7">
            <a:extLst>
              <a:ext uri="{FF2B5EF4-FFF2-40B4-BE49-F238E27FC236}">
                <a16:creationId xmlns:a16="http://schemas.microsoft.com/office/drawing/2014/main" id="{271B2F99-9482-3E85-9031-E3CB124DB271}"/>
              </a:ext>
            </a:extLst>
          </p:cNvPr>
          <p:cNvSpPr/>
          <p:nvPr/>
        </p:nvSpPr>
        <p:spPr>
          <a:xfrm>
            <a:off x="3820862" y="4092999"/>
            <a:ext cx="791143" cy="514738"/>
          </a:xfrm>
          <a:prstGeom prst="wedgeEllipseCallout">
            <a:avLst>
              <a:gd name="adj1" fmla="val -72553"/>
              <a:gd name="adj2" fmla="val -53388"/>
            </a:avLst>
          </a:prstGeom>
          <a:solidFill>
            <a:srgbClr val="DC184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nl-NL" sz="1050" dirty="0">
                <a:solidFill>
                  <a:prstClr val="white"/>
                </a:solidFill>
                <a:latin typeface="Trebuchet MS"/>
              </a:rPr>
              <a:t>Angst</a:t>
            </a:r>
          </a:p>
        </p:txBody>
      </p:sp>
      <p:pic>
        <p:nvPicPr>
          <p:cNvPr id="47" name="Picture 4" descr="Afbeeldingsresultaat voor vragenlijsten">
            <a:extLst>
              <a:ext uri="{FF2B5EF4-FFF2-40B4-BE49-F238E27FC236}">
                <a16:creationId xmlns:a16="http://schemas.microsoft.com/office/drawing/2014/main" id="{7D705FBB-2A76-CBDB-986D-B2A01200720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69830" y="4406034"/>
            <a:ext cx="1238998" cy="1111716"/>
          </a:xfrm>
          <a:prstGeom prst="rect">
            <a:avLst/>
          </a:prstGeom>
          <a:noFill/>
          <a:extLst>
            <a:ext uri="{909E8E84-426E-40DD-AFC4-6F175D3DCCD1}">
              <a14:hiddenFill xmlns:a14="http://schemas.microsoft.com/office/drawing/2010/main">
                <a:solidFill>
                  <a:srgbClr val="FFFFFF"/>
                </a:solidFill>
              </a14:hiddenFill>
            </a:ext>
          </a:extLst>
        </p:spPr>
      </p:pic>
      <p:cxnSp>
        <p:nvCxnSpPr>
          <p:cNvPr id="48" name="Rechte verbindingslijn met pijl 47">
            <a:extLst>
              <a:ext uri="{FF2B5EF4-FFF2-40B4-BE49-F238E27FC236}">
                <a16:creationId xmlns:a16="http://schemas.microsoft.com/office/drawing/2014/main" id="{AC2D74BE-93EF-002A-FAF2-31099AD703E1}"/>
              </a:ext>
            </a:extLst>
          </p:cNvPr>
          <p:cNvCxnSpPr>
            <a:cxnSpLocks/>
          </p:cNvCxnSpPr>
          <p:nvPr/>
        </p:nvCxnSpPr>
        <p:spPr>
          <a:xfrm>
            <a:off x="4309110" y="3745202"/>
            <a:ext cx="929304" cy="0"/>
          </a:xfrm>
          <a:prstGeom prst="straightConnector1">
            <a:avLst/>
          </a:prstGeom>
          <a:ln w="76200">
            <a:solidFill>
              <a:srgbClr val="DC1846"/>
            </a:solidFill>
            <a:tailEnd type="triangle"/>
          </a:ln>
        </p:spPr>
        <p:style>
          <a:lnRef idx="1">
            <a:schemeClr val="accent1"/>
          </a:lnRef>
          <a:fillRef idx="0">
            <a:schemeClr val="accent1"/>
          </a:fillRef>
          <a:effectRef idx="0">
            <a:schemeClr val="accent1"/>
          </a:effectRef>
          <a:fontRef idx="minor">
            <a:schemeClr val="tx1"/>
          </a:fontRef>
        </p:style>
      </p:cxnSp>
      <p:sp>
        <p:nvSpPr>
          <p:cNvPr id="49" name="Ovaal bijschrift 6">
            <a:extLst>
              <a:ext uri="{FF2B5EF4-FFF2-40B4-BE49-F238E27FC236}">
                <a16:creationId xmlns:a16="http://schemas.microsoft.com/office/drawing/2014/main" id="{F044F84D-DB41-ABAB-9666-3B5F4148F2A3}"/>
              </a:ext>
            </a:extLst>
          </p:cNvPr>
          <p:cNvSpPr/>
          <p:nvPr/>
        </p:nvSpPr>
        <p:spPr>
          <a:xfrm>
            <a:off x="1341665" y="4320889"/>
            <a:ext cx="1285535" cy="514738"/>
          </a:xfrm>
          <a:prstGeom prst="wedgeEllipseCallout">
            <a:avLst>
              <a:gd name="adj1" fmla="val 61024"/>
              <a:gd name="adj2" fmla="val -46864"/>
            </a:avLst>
          </a:prstGeom>
          <a:solidFill>
            <a:srgbClr val="DC184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nl-NL" sz="900" dirty="0">
                <a:solidFill>
                  <a:prstClr val="white"/>
                </a:solidFill>
                <a:latin typeface="Trebuchet MS"/>
              </a:rPr>
              <a:t>Vermoeidheid</a:t>
            </a:r>
          </a:p>
        </p:txBody>
      </p:sp>
      <p:pic>
        <p:nvPicPr>
          <p:cNvPr id="50" name="Picture 4" descr="Afbeeldingsresultaat voor vragenlijsten">
            <a:extLst>
              <a:ext uri="{FF2B5EF4-FFF2-40B4-BE49-F238E27FC236}">
                <a16:creationId xmlns:a16="http://schemas.microsoft.com/office/drawing/2014/main" id="{5A34153D-5FB4-F619-6D3A-91E42159019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47266" y="2365043"/>
            <a:ext cx="1177289" cy="1056346"/>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Afbeeldingsresultaat voor vragenlijsten">
            <a:extLst>
              <a:ext uri="{FF2B5EF4-FFF2-40B4-BE49-F238E27FC236}">
                <a16:creationId xmlns:a16="http://schemas.microsoft.com/office/drawing/2014/main" id="{44AA3303-3E45-EDCF-1C84-36BB28419E9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07103" y="2386293"/>
            <a:ext cx="1162089" cy="1042707"/>
          </a:xfrm>
          <a:prstGeom prst="rect">
            <a:avLst/>
          </a:prstGeom>
          <a:noFill/>
          <a:extLst>
            <a:ext uri="{909E8E84-426E-40DD-AFC4-6F175D3DCCD1}">
              <a14:hiddenFill xmlns:a14="http://schemas.microsoft.com/office/drawing/2010/main">
                <a:solidFill>
                  <a:srgbClr val="FFFFFF"/>
                </a:solidFill>
              </a14:hiddenFill>
            </a:ext>
          </a:extLst>
        </p:spPr>
      </p:pic>
      <p:sp>
        <p:nvSpPr>
          <p:cNvPr id="52" name="Ovaal bijschrift 6">
            <a:extLst>
              <a:ext uri="{FF2B5EF4-FFF2-40B4-BE49-F238E27FC236}">
                <a16:creationId xmlns:a16="http://schemas.microsoft.com/office/drawing/2014/main" id="{184BF02D-E387-DA03-8EFA-A216183D3B1F}"/>
              </a:ext>
            </a:extLst>
          </p:cNvPr>
          <p:cNvSpPr/>
          <p:nvPr/>
        </p:nvSpPr>
        <p:spPr>
          <a:xfrm>
            <a:off x="5521354" y="1727322"/>
            <a:ext cx="1324183" cy="334933"/>
          </a:xfrm>
          <a:prstGeom prst="wedgeEllipseCallout">
            <a:avLst>
              <a:gd name="adj1" fmla="val 2146"/>
              <a:gd name="adj2" fmla="val 117826"/>
            </a:avLst>
          </a:prstGeom>
          <a:solidFill>
            <a:srgbClr val="DC184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nl-NL" sz="900" dirty="0">
                <a:solidFill>
                  <a:prstClr val="white"/>
                </a:solidFill>
                <a:latin typeface="Trebuchet MS"/>
              </a:rPr>
              <a:t>Fysiek functioneren</a:t>
            </a:r>
          </a:p>
        </p:txBody>
      </p:sp>
      <p:sp>
        <p:nvSpPr>
          <p:cNvPr id="54" name="Ovaal bijschrift 7">
            <a:extLst>
              <a:ext uri="{FF2B5EF4-FFF2-40B4-BE49-F238E27FC236}">
                <a16:creationId xmlns:a16="http://schemas.microsoft.com/office/drawing/2014/main" id="{1B048219-CC71-F740-5E13-641F24815649}"/>
              </a:ext>
            </a:extLst>
          </p:cNvPr>
          <p:cNvSpPr/>
          <p:nvPr/>
        </p:nvSpPr>
        <p:spPr>
          <a:xfrm>
            <a:off x="7759404" y="1798081"/>
            <a:ext cx="857486" cy="334933"/>
          </a:xfrm>
          <a:prstGeom prst="wedgeEllipseCallout">
            <a:avLst>
              <a:gd name="adj1" fmla="val -315"/>
              <a:gd name="adj2" fmla="val 94649"/>
            </a:avLst>
          </a:prstGeom>
          <a:solidFill>
            <a:srgbClr val="DC184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nl-NL" sz="1050" dirty="0">
                <a:solidFill>
                  <a:prstClr val="white"/>
                </a:solidFill>
                <a:latin typeface="Trebuchet MS"/>
              </a:rPr>
              <a:t>Angst</a:t>
            </a:r>
          </a:p>
        </p:txBody>
      </p:sp>
      <p:sp>
        <p:nvSpPr>
          <p:cNvPr id="55" name="Ovaal bijschrift 6">
            <a:extLst>
              <a:ext uri="{FF2B5EF4-FFF2-40B4-BE49-F238E27FC236}">
                <a16:creationId xmlns:a16="http://schemas.microsoft.com/office/drawing/2014/main" id="{6B7417B2-F2F6-4ABB-0BA1-9CA69FC04749}"/>
              </a:ext>
            </a:extLst>
          </p:cNvPr>
          <p:cNvSpPr/>
          <p:nvPr/>
        </p:nvSpPr>
        <p:spPr>
          <a:xfrm>
            <a:off x="5669830" y="3692033"/>
            <a:ext cx="1304922" cy="444014"/>
          </a:xfrm>
          <a:prstGeom prst="wedgeEllipseCallout">
            <a:avLst>
              <a:gd name="adj1" fmla="val 1883"/>
              <a:gd name="adj2" fmla="val 88451"/>
            </a:avLst>
          </a:prstGeom>
          <a:solidFill>
            <a:srgbClr val="DC184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nl-NL" sz="900" dirty="0">
                <a:solidFill>
                  <a:prstClr val="white"/>
                </a:solidFill>
                <a:latin typeface="Trebuchet MS"/>
              </a:rPr>
              <a:t>Vermoeidheid</a:t>
            </a:r>
          </a:p>
        </p:txBody>
      </p:sp>
      <p:pic>
        <p:nvPicPr>
          <p:cNvPr id="56" name="Picture 4" descr="Afbeeldingsresultaat voor vragenlijsten">
            <a:extLst>
              <a:ext uri="{FF2B5EF4-FFF2-40B4-BE49-F238E27FC236}">
                <a16:creationId xmlns:a16="http://schemas.microsoft.com/office/drawing/2014/main" id="{42C920D7-9AB0-6D49-8DE8-FB8DF831454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37873" y="4394136"/>
            <a:ext cx="1238998" cy="1111716"/>
          </a:xfrm>
          <a:prstGeom prst="rect">
            <a:avLst/>
          </a:prstGeom>
          <a:noFill/>
          <a:extLst>
            <a:ext uri="{909E8E84-426E-40DD-AFC4-6F175D3DCCD1}">
              <a14:hiddenFill xmlns:a14="http://schemas.microsoft.com/office/drawing/2010/main">
                <a:solidFill>
                  <a:srgbClr val="FFFFFF"/>
                </a:solidFill>
              </a14:hiddenFill>
            </a:ext>
          </a:extLst>
        </p:spPr>
      </p:pic>
      <p:sp>
        <p:nvSpPr>
          <p:cNvPr id="57" name="Ovaal bijschrift 4">
            <a:extLst>
              <a:ext uri="{FF2B5EF4-FFF2-40B4-BE49-F238E27FC236}">
                <a16:creationId xmlns:a16="http://schemas.microsoft.com/office/drawing/2014/main" id="{673388F9-C67F-335F-D298-56E96B63A26F}"/>
              </a:ext>
            </a:extLst>
          </p:cNvPr>
          <p:cNvSpPr/>
          <p:nvPr/>
        </p:nvSpPr>
        <p:spPr>
          <a:xfrm>
            <a:off x="7607103" y="3692031"/>
            <a:ext cx="1238998" cy="444016"/>
          </a:xfrm>
          <a:prstGeom prst="wedgeEllipseCallout">
            <a:avLst>
              <a:gd name="adj1" fmla="val 2763"/>
              <a:gd name="adj2" fmla="val 88817"/>
            </a:avLst>
          </a:prstGeom>
          <a:solidFill>
            <a:srgbClr val="DC184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nl-NL" sz="900" dirty="0">
                <a:solidFill>
                  <a:prstClr val="white"/>
                </a:solidFill>
                <a:latin typeface="Trebuchet MS"/>
              </a:rPr>
              <a:t>Sociaal functioneren</a:t>
            </a:r>
          </a:p>
        </p:txBody>
      </p:sp>
      <p:sp>
        <p:nvSpPr>
          <p:cNvPr id="58" name="Ovaal bijschrift 4">
            <a:extLst>
              <a:ext uri="{FF2B5EF4-FFF2-40B4-BE49-F238E27FC236}">
                <a16:creationId xmlns:a16="http://schemas.microsoft.com/office/drawing/2014/main" id="{7839D397-DE37-8067-5AF0-FF0DED184FD9}"/>
              </a:ext>
            </a:extLst>
          </p:cNvPr>
          <p:cNvSpPr/>
          <p:nvPr/>
        </p:nvSpPr>
        <p:spPr>
          <a:xfrm>
            <a:off x="2009079" y="2655316"/>
            <a:ext cx="1236243" cy="514739"/>
          </a:xfrm>
          <a:prstGeom prst="wedgeEllipseCallout">
            <a:avLst>
              <a:gd name="adj1" fmla="val 33247"/>
              <a:gd name="adj2" fmla="val 120043"/>
            </a:avLst>
          </a:prstGeom>
          <a:solidFill>
            <a:srgbClr val="DC184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nl-NL" sz="900" dirty="0">
                <a:solidFill>
                  <a:prstClr val="white"/>
                </a:solidFill>
                <a:latin typeface="Trebuchet MS"/>
              </a:rPr>
              <a:t>Sociaal functioneren</a:t>
            </a:r>
          </a:p>
        </p:txBody>
      </p:sp>
      <p:sp>
        <p:nvSpPr>
          <p:cNvPr id="60" name="Tekstvak 59">
            <a:extLst>
              <a:ext uri="{FF2B5EF4-FFF2-40B4-BE49-F238E27FC236}">
                <a16:creationId xmlns:a16="http://schemas.microsoft.com/office/drawing/2014/main" id="{9C209CCC-B9DE-A9FC-866B-BEE3696AE12D}"/>
              </a:ext>
            </a:extLst>
          </p:cNvPr>
          <p:cNvSpPr txBox="1"/>
          <p:nvPr/>
        </p:nvSpPr>
        <p:spPr>
          <a:xfrm>
            <a:off x="2520000" y="1135150"/>
            <a:ext cx="1073315" cy="369332"/>
          </a:xfrm>
          <a:prstGeom prst="rect">
            <a:avLst/>
          </a:prstGeom>
          <a:noFill/>
        </p:spPr>
        <p:txBody>
          <a:bodyPr wrap="square" rtlCol="0">
            <a:spAutoFit/>
          </a:bodyPr>
          <a:lstStyle/>
          <a:p>
            <a:r>
              <a:rPr lang="nl-NL" dirty="0" err="1"/>
              <a:t>PROs</a:t>
            </a:r>
            <a:endParaRPr lang="nl-NL" dirty="0"/>
          </a:p>
        </p:txBody>
      </p:sp>
      <p:sp>
        <p:nvSpPr>
          <p:cNvPr id="61" name="Tekstvak 60">
            <a:extLst>
              <a:ext uri="{FF2B5EF4-FFF2-40B4-BE49-F238E27FC236}">
                <a16:creationId xmlns:a16="http://schemas.microsoft.com/office/drawing/2014/main" id="{B3910267-C66C-0F5E-DD96-728AA6D4497F}"/>
              </a:ext>
            </a:extLst>
          </p:cNvPr>
          <p:cNvSpPr txBox="1"/>
          <p:nvPr/>
        </p:nvSpPr>
        <p:spPr>
          <a:xfrm>
            <a:off x="6686089" y="1173867"/>
            <a:ext cx="1073315" cy="369332"/>
          </a:xfrm>
          <a:prstGeom prst="rect">
            <a:avLst/>
          </a:prstGeom>
          <a:noFill/>
        </p:spPr>
        <p:txBody>
          <a:bodyPr wrap="square" rtlCol="0">
            <a:spAutoFit/>
          </a:bodyPr>
          <a:lstStyle/>
          <a:p>
            <a:r>
              <a:rPr lang="nl-NL" dirty="0" err="1"/>
              <a:t>PROMs</a:t>
            </a:r>
            <a:endParaRPr lang="nl-NL" dirty="0"/>
          </a:p>
        </p:txBody>
      </p:sp>
    </p:spTree>
    <p:extLst>
      <p:ext uri="{BB962C8B-B14F-4D97-AF65-F5344CB8AC3E}">
        <p14:creationId xmlns:p14="http://schemas.microsoft.com/office/powerpoint/2010/main" val="16482335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CA6E51E8-53A5-4758-B31E-DFBDC86DB5BD}"/>
              </a:ext>
            </a:extLst>
          </p:cNvPr>
          <p:cNvSpPr>
            <a:spLocks noGrp="1"/>
          </p:cNvSpPr>
          <p:nvPr>
            <p:ph type="sldNum" sz="quarter" idx="12"/>
          </p:nvPr>
        </p:nvSpPr>
        <p:spPr/>
        <p:txBody>
          <a:bodyPr/>
          <a:lstStyle/>
          <a:p>
            <a:fld id="{81051DF8-406B-5242-9A38-0E89485B35FF}" type="slidenum">
              <a:rPr lang="nl-NL" smtClean="0"/>
              <a:t>34</a:t>
            </a:fld>
            <a:endParaRPr lang="nl-NL"/>
          </a:p>
        </p:txBody>
      </p:sp>
      <p:sp>
        <p:nvSpPr>
          <p:cNvPr id="5" name="Tijdelijke aanduiding voor tekst 4">
            <a:extLst>
              <a:ext uri="{FF2B5EF4-FFF2-40B4-BE49-F238E27FC236}">
                <a16:creationId xmlns:a16="http://schemas.microsoft.com/office/drawing/2014/main" id="{01C9FEE5-89B3-CD66-6ACC-B7762D7A77DF}"/>
              </a:ext>
            </a:extLst>
          </p:cNvPr>
          <p:cNvSpPr>
            <a:spLocks noGrp="1"/>
          </p:cNvSpPr>
          <p:nvPr>
            <p:ph type="body" sz="half" idx="13"/>
          </p:nvPr>
        </p:nvSpPr>
        <p:spPr/>
        <p:txBody>
          <a:bodyPr/>
          <a:lstStyle/>
          <a:p>
            <a:r>
              <a:rPr lang="nl-NL" dirty="0">
                <a:solidFill>
                  <a:schemeClr val="accent5"/>
                </a:solidFill>
              </a:rPr>
              <a:t>Selectiecriteria </a:t>
            </a:r>
            <a:r>
              <a:rPr lang="nl-NL" dirty="0" err="1">
                <a:solidFill>
                  <a:schemeClr val="accent5"/>
                </a:solidFill>
              </a:rPr>
              <a:t>PROMs</a:t>
            </a:r>
            <a:endParaRPr lang="nl-NL" dirty="0"/>
          </a:p>
        </p:txBody>
      </p:sp>
      <p:grpSp>
        <p:nvGrpSpPr>
          <p:cNvPr id="2" name="Groep 1">
            <a:extLst>
              <a:ext uri="{FF2B5EF4-FFF2-40B4-BE49-F238E27FC236}">
                <a16:creationId xmlns:a16="http://schemas.microsoft.com/office/drawing/2014/main" id="{E27C12A6-36E9-2CC0-4412-EE0A41F19D85}"/>
              </a:ext>
            </a:extLst>
          </p:cNvPr>
          <p:cNvGrpSpPr/>
          <p:nvPr/>
        </p:nvGrpSpPr>
        <p:grpSpPr>
          <a:xfrm>
            <a:off x="2249672" y="1577278"/>
            <a:ext cx="5674178" cy="3341375"/>
            <a:chOff x="6350362" y="1381266"/>
            <a:chExt cx="4955033" cy="2408405"/>
          </a:xfrm>
        </p:grpSpPr>
        <p:sp>
          <p:nvSpPr>
            <p:cNvPr id="3" name="Pijl: vijfhoek 126">
              <a:extLst>
                <a:ext uri="{FF2B5EF4-FFF2-40B4-BE49-F238E27FC236}">
                  <a16:creationId xmlns:a16="http://schemas.microsoft.com/office/drawing/2014/main" id="{DF19D4EA-FA80-8B5C-5619-F5BE8FEFA969}"/>
                </a:ext>
              </a:extLst>
            </p:cNvPr>
            <p:cNvSpPr/>
            <p:nvPr/>
          </p:nvSpPr>
          <p:spPr bwMode="auto">
            <a:xfrm>
              <a:off x="6350363" y="1995082"/>
              <a:ext cx="4955031" cy="1199384"/>
            </a:xfrm>
            <a:prstGeom prst="homePlate">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defTabSz="385763">
                <a:defRPr/>
              </a:pPr>
              <a:r>
                <a:rPr lang="nl-NL" sz="1350" b="1" dirty="0">
                  <a:solidFill>
                    <a:prstClr val="black"/>
                  </a:solidFill>
                  <a:latin typeface="Verdana Pro Light" panose="020B0304030504040204" pitchFamily="34" charset="0"/>
                  <a:ea typeface="Verdana" panose="020B0604030504040204" pitchFamily="34" charset="0"/>
                </a:rPr>
                <a:t>Hanteerbaarheid</a:t>
              </a:r>
              <a:endParaRPr lang="nl-NL" sz="1350" dirty="0">
                <a:solidFill>
                  <a:prstClr val="black"/>
                </a:solidFill>
                <a:latin typeface="Verdana Pro Light" panose="020B0304030504040204" pitchFamily="34" charset="0"/>
                <a:ea typeface="Verdana" panose="020B0604030504040204" pitchFamily="34" charset="0"/>
              </a:endParaRPr>
            </a:p>
            <a:p>
              <a:pPr marL="342900" indent="-342900" defTabSz="385763">
                <a:buFont typeface="+mj-lt"/>
                <a:buAutoNum type="alphaLcParenR"/>
                <a:defRPr/>
              </a:pPr>
              <a:r>
                <a:rPr lang="nl-NL" sz="1350" dirty="0" err="1">
                  <a:solidFill>
                    <a:srgbClr val="00ADCB"/>
                  </a:solidFill>
                  <a:latin typeface="Verdana Pro Light" panose="020B0304030504040204" pitchFamily="34" charset="0"/>
                </a:rPr>
                <a:t>Pharos</a:t>
              </a:r>
              <a:r>
                <a:rPr lang="nl-NL" sz="1350" dirty="0">
                  <a:solidFill>
                    <a:srgbClr val="00ADCB"/>
                  </a:solidFill>
                  <a:latin typeface="Verdana Pro Light" panose="020B0304030504040204" pitchFamily="34" charset="0"/>
                </a:rPr>
                <a:t>-sneltest begrijpelijke vragenlijst (&gt;12 jaar)</a:t>
              </a:r>
            </a:p>
            <a:p>
              <a:pPr marL="342900" indent="-342900" defTabSz="385763">
                <a:buFont typeface="+mj-lt"/>
                <a:buAutoNum type="alphaLcParenR"/>
                <a:defRPr/>
              </a:pPr>
              <a:r>
                <a:rPr lang="nl-NL" sz="1350" dirty="0">
                  <a:solidFill>
                    <a:srgbClr val="00ADCB"/>
                  </a:solidFill>
                  <a:latin typeface="Verdana Pro Light" panose="020B0304030504040204" pitchFamily="34" charset="0"/>
                  <a:ea typeface="Verdana" panose="020B0604030504040204" pitchFamily="34" charset="0"/>
                </a:rPr>
                <a:t>Max aantal items</a:t>
              </a:r>
              <a:endParaRPr lang="nl-NL" sz="1350" dirty="0">
                <a:solidFill>
                  <a:prstClr val="black"/>
                </a:solidFill>
                <a:latin typeface="Verdana Pro Light" panose="020B0304030504040204" pitchFamily="34" charset="0"/>
                <a:ea typeface="Verdana" panose="020B0604030504040204" pitchFamily="34" charset="0"/>
              </a:endParaRPr>
            </a:p>
            <a:p>
              <a:pPr marL="342900" indent="-342900" defTabSz="385763">
                <a:buFont typeface="+mj-lt"/>
                <a:buAutoNum type="alphaLcParenR"/>
                <a:defRPr/>
              </a:pPr>
              <a:r>
                <a:rPr lang="nl-NL" sz="1350" dirty="0">
                  <a:solidFill>
                    <a:srgbClr val="00ADCB"/>
                  </a:solidFill>
                  <a:latin typeface="Verdana Pro Light" panose="020B0304030504040204" pitchFamily="34" charset="0"/>
                </a:rPr>
                <a:t>Geen kosten</a:t>
              </a:r>
            </a:p>
            <a:p>
              <a:pPr marL="342900" indent="-342900" defTabSz="385763">
                <a:buFont typeface="+mj-lt"/>
                <a:buAutoNum type="alphaLcParenR"/>
                <a:defRPr/>
              </a:pPr>
              <a:r>
                <a:rPr lang="nl-NL" sz="1350" dirty="0">
                  <a:solidFill>
                    <a:srgbClr val="00ADCB"/>
                  </a:solidFill>
                  <a:latin typeface="Verdana Pro Light" panose="020B0304030504040204" pitchFamily="34" charset="0"/>
                </a:rPr>
                <a:t>Dezelfde vragenlijst voor ouder (bij jonge kinderen) en kind m.b.v. hetzelfde meetsysteem</a:t>
              </a:r>
            </a:p>
            <a:p>
              <a:pPr marL="342900" indent="-342900" defTabSz="385763">
                <a:buFont typeface="+mj-lt"/>
                <a:buAutoNum type="alphaLcParenR"/>
                <a:defRPr/>
              </a:pPr>
              <a:r>
                <a:rPr lang="nl-NL" sz="1350" dirty="0">
                  <a:solidFill>
                    <a:srgbClr val="00ADCB"/>
                  </a:solidFill>
                  <a:latin typeface="Verdana Pro Light" panose="020B0304030504040204" pitchFamily="34" charset="0"/>
                </a:rPr>
                <a:t>Toepasbaar bij een brede leeftijdsrange</a:t>
              </a:r>
            </a:p>
          </p:txBody>
        </p:sp>
        <p:sp>
          <p:nvSpPr>
            <p:cNvPr id="6" name="Pijl: vijfhoek 128">
              <a:extLst>
                <a:ext uri="{FF2B5EF4-FFF2-40B4-BE49-F238E27FC236}">
                  <a16:creationId xmlns:a16="http://schemas.microsoft.com/office/drawing/2014/main" id="{AC0C81DA-90E2-5A32-ADD3-E0559B4A64AC}"/>
                </a:ext>
              </a:extLst>
            </p:cNvPr>
            <p:cNvSpPr/>
            <p:nvPr/>
          </p:nvSpPr>
          <p:spPr bwMode="auto">
            <a:xfrm>
              <a:off x="6351343" y="3304227"/>
              <a:ext cx="4954052" cy="485444"/>
            </a:xfrm>
            <a:prstGeom prst="homePlate">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defTabSz="385763">
                <a:defRPr/>
              </a:pPr>
              <a:r>
                <a:rPr lang="nl-NL" sz="1350" b="1" dirty="0">
                  <a:solidFill>
                    <a:prstClr val="black"/>
                  </a:solidFill>
                  <a:latin typeface="Verdana Pro Light" panose="020B0304030504040204" pitchFamily="34" charset="0"/>
                  <a:ea typeface="Verdana" panose="020B0604030504040204" pitchFamily="34" charset="0"/>
                </a:rPr>
                <a:t>Klinimetrische eigenschappen</a:t>
              </a:r>
              <a:r>
                <a:rPr lang="nl-NL" sz="1350" dirty="0">
                  <a:solidFill>
                    <a:prstClr val="black"/>
                  </a:solidFill>
                  <a:latin typeface="Verdana Pro Light" panose="020B0304030504040204" pitchFamily="34" charset="0"/>
                  <a:ea typeface="Verdana" panose="020B0604030504040204" pitchFamily="34" charset="0"/>
                </a:rPr>
                <a:t> </a:t>
              </a:r>
            </a:p>
            <a:p>
              <a:pPr defTabSz="685800">
                <a:defRPr/>
              </a:pPr>
              <a:r>
                <a:rPr lang="nl-NL" sz="1350" dirty="0">
                  <a:solidFill>
                    <a:srgbClr val="00ADCB"/>
                  </a:solidFill>
                  <a:latin typeface="Verdana Pro Light" panose="020B0304030504040204" pitchFamily="34" charset="0"/>
                </a:rPr>
                <a:t>Validiteit, betrouwbaarheid, responsiviteit</a:t>
              </a:r>
            </a:p>
          </p:txBody>
        </p:sp>
        <p:sp>
          <p:nvSpPr>
            <p:cNvPr id="7" name="Pijl: vijfhoek 174">
              <a:extLst>
                <a:ext uri="{FF2B5EF4-FFF2-40B4-BE49-F238E27FC236}">
                  <a16:creationId xmlns:a16="http://schemas.microsoft.com/office/drawing/2014/main" id="{A9CF5600-C8F8-4065-E64B-362589CE09B3}"/>
                </a:ext>
              </a:extLst>
            </p:cNvPr>
            <p:cNvSpPr/>
            <p:nvPr/>
          </p:nvSpPr>
          <p:spPr bwMode="auto">
            <a:xfrm>
              <a:off x="6350362" y="1381266"/>
              <a:ext cx="4955032" cy="485444"/>
            </a:xfrm>
            <a:prstGeom prst="homePlate">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defTabSz="385763">
                <a:defRPr/>
              </a:pPr>
              <a:r>
                <a:rPr lang="nl-NL" sz="1350" b="1" dirty="0">
                  <a:solidFill>
                    <a:prstClr val="black"/>
                  </a:solidFill>
                  <a:latin typeface="Verdana Pro Light" panose="020B0304030504040204" pitchFamily="34" charset="0"/>
                  <a:ea typeface="Verdana" panose="020B0604030504040204" pitchFamily="34" charset="0"/>
                </a:rPr>
                <a:t>Inhoudsvaliditeit</a:t>
              </a:r>
              <a:endParaRPr lang="nl-NL" sz="1350" b="1" dirty="0">
                <a:solidFill>
                  <a:prstClr val="black"/>
                </a:solidFill>
                <a:latin typeface="Verdana Pro" panose="020B0604030504040204"/>
                <a:ea typeface="Verdana" panose="020B0604030504040204" pitchFamily="34" charset="0"/>
              </a:endParaRPr>
            </a:p>
            <a:p>
              <a:pPr defTabSz="685800">
                <a:defRPr/>
              </a:pPr>
              <a:r>
                <a:rPr lang="nl-NL" sz="1350" dirty="0">
                  <a:solidFill>
                    <a:srgbClr val="00ADCB"/>
                  </a:solidFill>
                  <a:latin typeface="Verdana Pro Light" panose="020B0304030504040204" pitchFamily="34" charset="0"/>
                </a:rPr>
                <a:t>Relevantie en volledigheid: meet de PROM de beoogde PRO? </a:t>
              </a:r>
            </a:p>
          </p:txBody>
        </p:sp>
      </p:grpSp>
      <p:grpSp>
        <p:nvGrpSpPr>
          <p:cNvPr id="8" name="Groep 7">
            <a:extLst>
              <a:ext uri="{FF2B5EF4-FFF2-40B4-BE49-F238E27FC236}">
                <a16:creationId xmlns:a16="http://schemas.microsoft.com/office/drawing/2014/main" id="{4736978A-D333-ADE5-1CDD-711ED122C0B0}"/>
              </a:ext>
            </a:extLst>
          </p:cNvPr>
          <p:cNvGrpSpPr/>
          <p:nvPr/>
        </p:nvGrpSpPr>
        <p:grpSpPr>
          <a:xfrm>
            <a:off x="8394150" y="1558084"/>
            <a:ext cx="256992" cy="711884"/>
            <a:chOff x="11762621" y="1568384"/>
            <a:chExt cx="229269" cy="667616"/>
          </a:xfrm>
        </p:grpSpPr>
        <p:sp>
          <p:nvSpPr>
            <p:cNvPr id="9" name="Freeform 128">
              <a:extLst>
                <a:ext uri="{FF2B5EF4-FFF2-40B4-BE49-F238E27FC236}">
                  <a16:creationId xmlns:a16="http://schemas.microsoft.com/office/drawing/2014/main" id="{E79B0C1D-97A8-B8BB-62D4-5DC8DB1F9C57}"/>
                </a:ext>
              </a:extLst>
            </p:cNvPr>
            <p:cNvSpPr>
              <a:spLocks noEditPoints="1"/>
            </p:cNvSpPr>
            <p:nvPr/>
          </p:nvSpPr>
          <p:spPr bwMode="auto">
            <a:xfrm>
              <a:off x="11763271" y="1568384"/>
              <a:ext cx="228619" cy="506318"/>
            </a:xfrm>
            <a:custGeom>
              <a:avLst/>
              <a:gdLst>
                <a:gd name="T0" fmla="*/ 667 w 1535"/>
                <a:gd name="T1" fmla="*/ 2405 h 3479"/>
                <a:gd name="T2" fmla="*/ 535 w 1535"/>
                <a:gd name="T3" fmla="*/ 2466 h 3479"/>
                <a:gd name="T4" fmla="*/ 433 w 1535"/>
                <a:gd name="T5" fmla="*/ 2568 h 3479"/>
                <a:gd name="T6" fmla="*/ 372 w 1535"/>
                <a:gd name="T7" fmla="*/ 2703 h 3479"/>
                <a:gd name="T8" fmla="*/ 363 w 1535"/>
                <a:gd name="T9" fmla="*/ 2856 h 3479"/>
                <a:gd name="T10" fmla="*/ 408 w 1535"/>
                <a:gd name="T11" fmla="*/ 2998 h 3479"/>
                <a:gd name="T12" fmla="*/ 497 w 1535"/>
                <a:gd name="T13" fmla="*/ 3112 h 3479"/>
                <a:gd name="T14" fmla="*/ 621 w 1535"/>
                <a:gd name="T15" fmla="*/ 3189 h 3479"/>
                <a:gd name="T16" fmla="*/ 768 w 1535"/>
                <a:gd name="T17" fmla="*/ 3217 h 3479"/>
                <a:gd name="T18" fmla="*/ 915 w 1535"/>
                <a:gd name="T19" fmla="*/ 3189 h 3479"/>
                <a:gd name="T20" fmla="*/ 1038 w 1535"/>
                <a:gd name="T21" fmla="*/ 3112 h 3479"/>
                <a:gd name="T22" fmla="*/ 1126 w 1535"/>
                <a:gd name="T23" fmla="*/ 2998 h 3479"/>
                <a:gd name="T24" fmla="*/ 1171 w 1535"/>
                <a:gd name="T25" fmla="*/ 2856 h 3479"/>
                <a:gd name="T26" fmla="*/ 1162 w 1535"/>
                <a:gd name="T27" fmla="*/ 2703 h 3479"/>
                <a:gd name="T28" fmla="*/ 1101 w 1535"/>
                <a:gd name="T29" fmla="*/ 2568 h 3479"/>
                <a:gd name="T30" fmla="*/ 1000 w 1535"/>
                <a:gd name="T31" fmla="*/ 2466 h 3479"/>
                <a:gd name="T32" fmla="*/ 868 w 1535"/>
                <a:gd name="T33" fmla="*/ 2405 h 3479"/>
                <a:gd name="T34" fmla="*/ 768 w 1535"/>
                <a:gd name="T35" fmla="*/ 1327 h 3479"/>
                <a:gd name="T36" fmla="*/ 621 w 1535"/>
                <a:gd name="T37" fmla="*/ 1355 h 3479"/>
                <a:gd name="T38" fmla="*/ 497 w 1535"/>
                <a:gd name="T39" fmla="*/ 1432 h 3479"/>
                <a:gd name="T40" fmla="*/ 408 w 1535"/>
                <a:gd name="T41" fmla="*/ 1546 h 3479"/>
                <a:gd name="T42" fmla="*/ 363 w 1535"/>
                <a:gd name="T43" fmla="*/ 1688 h 3479"/>
                <a:gd name="T44" fmla="*/ 372 w 1535"/>
                <a:gd name="T45" fmla="*/ 1842 h 3479"/>
                <a:gd name="T46" fmla="*/ 433 w 1535"/>
                <a:gd name="T47" fmla="*/ 1976 h 3479"/>
                <a:gd name="T48" fmla="*/ 535 w 1535"/>
                <a:gd name="T49" fmla="*/ 2078 h 3479"/>
                <a:gd name="T50" fmla="*/ 667 w 1535"/>
                <a:gd name="T51" fmla="*/ 2140 h 3479"/>
                <a:gd name="T52" fmla="*/ 819 w 1535"/>
                <a:gd name="T53" fmla="*/ 2149 h 3479"/>
                <a:gd name="T54" fmla="*/ 958 w 1535"/>
                <a:gd name="T55" fmla="*/ 2104 h 3479"/>
                <a:gd name="T56" fmla="*/ 1072 w 1535"/>
                <a:gd name="T57" fmla="*/ 2014 h 3479"/>
                <a:gd name="T58" fmla="*/ 1147 w 1535"/>
                <a:gd name="T59" fmla="*/ 1889 h 3479"/>
                <a:gd name="T60" fmla="*/ 1174 w 1535"/>
                <a:gd name="T61" fmla="*/ 1740 h 3479"/>
                <a:gd name="T62" fmla="*/ 1147 w 1535"/>
                <a:gd name="T63" fmla="*/ 1590 h 3479"/>
                <a:gd name="T64" fmla="*/ 1072 w 1535"/>
                <a:gd name="T65" fmla="*/ 1466 h 3479"/>
                <a:gd name="T66" fmla="*/ 958 w 1535"/>
                <a:gd name="T67" fmla="*/ 1376 h 3479"/>
                <a:gd name="T68" fmla="*/ 819 w 1535"/>
                <a:gd name="T69" fmla="*/ 1330 h 3479"/>
                <a:gd name="T70" fmla="*/ 717 w 1535"/>
                <a:gd name="T71" fmla="*/ 267 h 3479"/>
                <a:gd name="T72" fmla="*/ 576 w 1535"/>
                <a:gd name="T73" fmla="*/ 311 h 3479"/>
                <a:gd name="T74" fmla="*/ 463 w 1535"/>
                <a:gd name="T75" fmla="*/ 402 h 3479"/>
                <a:gd name="T76" fmla="*/ 388 w 1535"/>
                <a:gd name="T77" fmla="*/ 526 h 3479"/>
                <a:gd name="T78" fmla="*/ 360 w 1535"/>
                <a:gd name="T79" fmla="*/ 675 h 3479"/>
                <a:gd name="T80" fmla="*/ 388 w 1535"/>
                <a:gd name="T81" fmla="*/ 824 h 3479"/>
                <a:gd name="T82" fmla="*/ 463 w 1535"/>
                <a:gd name="T83" fmla="*/ 949 h 3479"/>
                <a:gd name="T84" fmla="*/ 576 w 1535"/>
                <a:gd name="T85" fmla="*/ 1040 h 3479"/>
                <a:gd name="T86" fmla="*/ 717 w 1535"/>
                <a:gd name="T87" fmla="*/ 1084 h 3479"/>
                <a:gd name="T88" fmla="*/ 868 w 1535"/>
                <a:gd name="T89" fmla="*/ 1076 h 3479"/>
                <a:gd name="T90" fmla="*/ 1000 w 1535"/>
                <a:gd name="T91" fmla="*/ 1013 h 3479"/>
                <a:gd name="T92" fmla="*/ 1101 w 1535"/>
                <a:gd name="T93" fmla="*/ 911 h 3479"/>
                <a:gd name="T94" fmla="*/ 1162 w 1535"/>
                <a:gd name="T95" fmla="*/ 777 h 3479"/>
                <a:gd name="T96" fmla="*/ 1171 w 1535"/>
                <a:gd name="T97" fmla="*/ 624 h 3479"/>
                <a:gd name="T98" fmla="*/ 1126 w 1535"/>
                <a:gd name="T99" fmla="*/ 482 h 3479"/>
                <a:gd name="T100" fmla="*/ 1038 w 1535"/>
                <a:gd name="T101" fmla="*/ 367 h 3479"/>
                <a:gd name="T102" fmla="*/ 915 w 1535"/>
                <a:gd name="T103" fmla="*/ 291 h 3479"/>
                <a:gd name="T104" fmla="*/ 768 w 1535"/>
                <a:gd name="T105" fmla="*/ 263 h 3479"/>
                <a:gd name="T106" fmla="*/ 1468 w 1535"/>
                <a:gd name="T107" fmla="*/ 4 h 3479"/>
                <a:gd name="T108" fmla="*/ 1523 w 1535"/>
                <a:gd name="T109" fmla="*/ 46 h 3479"/>
                <a:gd name="T110" fmla="*/ 1535 w 1535"/>
                <a:gd name="T111" fmla="*/ 3388 h 3479"/>
                <a:gd name="T112" fmla="*/ 1508 w 1535"/>
                <a:gd name="T113" fmla="*/ 3453 h 3479"/>
                <a:gd name="T114" fmla="*/ 1446 w 1535"/>
                <a:gd name="T115" fmla="*/ 3479 h 3479"/>
                <a:gd name="T116" fmla="*/ 45 w 1535"/>
                <a:gd name="T117" fmla="*/ 3466 h 3479"/>
                <a:gd name="T118" fmla="*/ 3 w 1535"/>
                <a:gd name="T119" fmla="*/ 3412 h 3479"/>
                <a:gd name="T120" fmla="*/ 3 w 1535"/>
                <a:gd name="T121" fmla="*/ 68 h 3479"/>
                <a:gd name="T122" fmla="*/ 45 w 1535"/>
                <a:gd name="T123" fmla="*/ 13 h 3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35" h="3479">
                  <a:moveTo>
                    <a:pt x="768" y="2392"/>
                  </a:moveTo>
                  <a:lnTo>
                    <a:pt x="717" y="2395"/>
                  </a:lnTo>
                  <a:lnTo>
                    <a:pt x="667" y="2405"/>
                  </a:lnTo>
                  <a:lnTo>
                    <a:pt x="621" y="2419"/>
                  </a:lnTo>
                  <a:lnTo>
                    <a:pt x="576" y="2440"/>
                  </a:lnTo>
                  <a:lnTo>
                    <a:pt x="535" y="2466"/>
                  </a:lnTo>
                  <a:lnTo>
                    <a:pt x="497" y="2496"/>
                  </a:lnTo>
                  <a:lnTo>
                    <a:pt x="463" y="2530"/>
                  </a:lnTo>
                  <a:lnTo>
                    <a:pt x="433" y="2568"/>
                  </a:lnTo>
                  <a:lnTo>
                    <a:pt x="408" y="2611"/>
                  </a:lnTo>
                  <a:lnTo>
                    <a:pt x="388" y="2655"/>
                  </a:lnTo>
                  <a:lnTo>
                    <a:pt x="372" y="2703"/>
                  </a:lnTo>
                  <a:lnTo>
                    <a:pt x="363" y="2752"/>
                  </a:lnTo>
                  <a:lnTo>
                    <a:pt x="360" y="2804"/>
                  </a:lnTo>
                  <a:lnTo>
                    <a:pt x="363" y="2856"/>
                  </a:lnTo>
                  <a:lnTo>
                    <a:pt x="372" y="2905"/>
                  </a:lnTo>
                  <a:lnTo>
                    <a:pt x="388" y="2953"/>
                  </a:lnTo>
                  <a:lnTo>
                    <a:pt x="408" y="2998"/>
                  </a:lnTo>
                  <a:lnTo>
                    <a:pt x="433" y="3040"/>
                  </a:lnTo>
                  <a:lnTo>
                    <a:pt x="463" y="3078"/>
                  </a:lnTo>
                  <a:lnTo>
                    <a:pt x="497" y="3112"/>
                  </a:lnTo>
                  <a:lnTo>
                    <a:pt x="535" y="3143"/>
                  </a:lnTo>
                  <a:lnTo>
                    <a:pt x="576" y="3168"/>
                  </a:lnTo>
                  <a:lnTo>
                    <a:pt x="621" y="3189"/>
                  </a:lnTo>
                  <a:lnTo>
                    <a:pt x="667" y="3204"/>
                  </a:lnTo>
                  <a:lnTo>
                    <a:pt x="717" y="3213"/>
                  </a:lnTo>
                  <a:lnTo>
                    <a:pt x="768" y="3217"/>
                  </a:lnTo>
                  <a:lnTo>
                    <a:pt x="819" y="3213"/>
                  </a:lnTo>
                  <a:lnTo>
                    <a:pt x="868" y="3204"/>
                  </a:lnTo>
                  <a:lnTo>
                    <a:pt x="915" y="3189"/>
                  </a:lnTo>
                  <a:lnTo>
                    <a:pt x="958" y="3168"/>
                  </a:lnTo>
                  <a:lnTo>
                    <a:pt x="1000" y="3143"/>
                  </a:lnTo>
                  <a:lnTo>
                    <a:pt x="1038" y="3112"/>
                  </a:lnTo>
                  <a:lnTo>
                    <a:pt x="1072" y="3078"/>
                  </a:lnTo>
                  <a:lnTo>
                    <a:pt x="1101" y="3040"/>
                  </a:lnTo>
                  <a:lnTo>
                    <a:pt x="1126" y="2998"/>
                  </a:lnTo>
                  <a:lnTo>
                    <a:pt x="1147" y="2953"/>
                  </a:lnTo>
                  <a:lnTo>
                    <a:pt x="1162" y="2905"/>
                  </a:lnTo>
                  <a:lnTo>
                    <a:pt x="1171" y="2856"/>
                  </a:lnTo>
                  <a:lnTo>
                    <a:pt x="1174" y="2804"/>
                  </a:lnTo>
                  <a:lnTo>
                    <a:pt x="1171" y="2752"/>
                  </a:lnTo>
                  <a:lnTo>
                    <a:pt x="1162" y="2703"/>
                  </a:lnTo>
                  <a:lnTo>
                    <a:pt x="1147" y="2655"/>
                  </a:lnTo>
                  <a:lnTo>
                    <a:pt x="1126" y="2611"/>
                  </a:lnTo>
                  <a:lnTo>
                    <a:pt x="1101" y="2568"/>
                  </a:lnTo>
                  <a:lnTo>
                    <a:pt x="1072" y="2530"/>
                  </a:lnTo>
                  <a:lnTo>
                    <a:pt x="1038" y="2496"/>
                  </a:lnTo>
                  <a:lnTo>
                    <a:pt x="1000" y="2466"/>
                  </a:lnTo>
                  <a:lnTo>
                    <a:pt x="958" y="2440"/>
                  </a:lnTo>
                  <a:lnTo>
                    <a:pt x="915" y="2419"/>
                  </a:lnTo>
                  <a:lnTo>
                    <a:pt x="868" y="2405"/>
                  </a:lnTo>
                  <a:lnTo>
                    <a:pt x="819" y="2395"/>
                  </a:lnTo>
                  <a:lnTo>
                    <a:pt x="768" y="2392"/>
                  </a:lnTo>
                  <a:close/>
                  <a:moveTo>
                    <a:pt x="768" y="1327"/>
                  </a:moveTo>
                  <a:lnTo>
                    <a:pt x="717" y="1330"/>
                  </a:lnTo>
                  <a:lnTo>
                    <a:pt x="667" y="1340"/>
                  </a:lnTo>
                  <a:lnTo>
                    <a:pt x="621" y="1355"/>
                  </a:lnTo>
                  <a:lnTo>
                    <a:pt x="576" y="1376"/>
                  </a:lnTo>
                  <a:lnTo>
                    <a:pt x="535" y="1401"/>
                  </a:lnTo>
                  <a:lnTo>
                    <a:pt x="497" y="1432"/>
                  </a:lnTo>
                  <a:lnTo>
                    <a:pt x="463" y="1466"/>
                  </a:lnTo>
                  <a:lnTo>
                    <a:pt x="433" y="1504"/>
                  </a:lnTo>
                  <a:lnTo>
                    <a:pt x="408" y="1546"/>
                  </a:lnTo>
                  <a:lnTo>
                    <a:pt x="388" y="1590"/>
                  </a:lnTo>
                  <a:lnTo>
                    <a:pt x="372" y="1638"/>
                  </a:lnTo>
                  <a:lnTo>
                    <a:pt x="363" y="1688"/>
                  </a:lnTo>
                  <a:lnTo>
                    <a:pt x="360" y="1740"/>
                  </a:lnTo>
                  <a:lnTo>
                    <a:pt x="363" y="1792"/>
                  </a:lnTo>
                  <a:lnTo>
                    <a:pt x="372" y="1842"/>
                  </a:lnTo>
                  <a:lnTo>
                    <a:pt x="388" y="1889"/>
                  </a:lnTo>
                  <a:lnTo>
                    <a:pt x="408" y="1934"/>
                  </a:lnTo>
                  <a:lnTo>
                    <a:pt x="433" y="1976"/>
                  </a:lnTo>
                  <a:lnTo>
                    <a:pt x="463" y="2014"/>
                  </a:lnTo>
                  <a:lnTo>
                    <a:pt x="497" y="2048"/>
                  </a:lnTo>
                  <a:lnTo>
                    <a:pt x="535" y="2078"/>
                  </a:lnTo>
                  <a:lnTo>
                    <a:pt x="576" y="2104"/>
                  </a:lnTo>
                  <a:lnTo>
                    <a:pt x="621" y="2125"/>
                  </a:lnTo>
                  <a:lnTo>
                    <a:pt x="667" y="2140"/>
                  </a:lnTo>
                  <a:lnTo>
                    <a:pt x="717" y="2149"/>
                  </a:lnTo>
                  <a:lnTo>
                    <a:pt x="768" y="2152"/>
                  </a:lnTo>
                  <a:lnTo>
                    <a:pt x="819" y="2149"/>
                  </a:lnTo>
                  <a:lnTo>
                    <a:pt x="868" y="2140"/>
                  </a:lnTo>
                  <a:lnTo>
                    <a:pt x="915" y="2125"/>
                  </a:lnTo>
                  <a:lnTo>
                    <a:pt x="958" y="2104"/>
                  </a:lnTo>
                  <a:lnTo>
                    <a:pt x="1000" y="2078"/>
                  </a:lnTo>
                  <a:lnTo>
                    <a:pt x="1038" y="2048"/>
                  </a:lnTo>
                  <a:lnTo>
                    <a:pt x="1072" y="2014"/>
                  </a:lnTo>
                  <a:lnTo>
                    <a:pt x="1101" y="1976"/>
                  </a:lnTo>
                  <a:lnTo>
                    <a:pt x="1126" y="1934"/>
                  </a:lnTo>
                  <a:lnTo>
                    <a:pt x="1147" y="1889"/>
                  </a:lnTo>
                  <a:lnTo>
                    <a:pt x="1162" y="1842"/>
                  </a:lnTo>
                  <a:lnTo>
                    <a:pt x="1171" y="1792"/>
                  </a:lnTo>
                  <a:lnTo>
                    <a:pt x="1174" y="1740"/>
                  </a:lnTo>
                  <a:lnTo>
                    <a:pt x="1171" y="1688"/>
                  </a:lnTo>
                  <a:lnTo>
                    <a:pt x="1162" y="1638"/>
                  </a:lnTo>
                  <a:lnTo>
                    <a:pt x="1147" y="1590"/>
                  </a:lnTo>
                  <a:lnTo>
                    <a:pt x="1126" y="1546"/>
                  </a:lnTo>
                  <a:lnTo>
                    <a:pt x="1101" y="1504"/>
                  </a:lnTo>
                  <a:lnTo>
                    <a:pt x="1072" y="1466"/>
                  </a:lnTo>
                  <a:lnTo>
                    <a:pt x="1038" y="1432"/>
                  </a:lnTo>
                  <a:lnTo>
                    <a:pt x="1000" y="1401"/>
                  </a:lnTo>
                  <a:lnTo>
                    <a:pt x="958" y="1376"/>
                  </a:lnTo>
                  <a:lnTo>
                    <a:pt x="915" y="1355"/>
                  </a:lnTo>
                  <a:lnTo>
                    <a:pt x="868" y="1340"/>
                  </a:lnTo>
                  <a:lnTo>
                    <a:pt x="819" y="1330"/>
                  </a:lnTo>
                  <a:lnTo>
                    <a:pt x="768" y="1327"/>
                  </a:lnTo>
                  <a:close/>
                  <a:moveTo>
                    <a:pt x="768" y="263"/>
                  </a:moveTo>
                  <a:lnTo>
                    <a:pt x="717" y="267"/>
                  </a:lnTo>
                  <a:lnTo>
                    <a:pt x="667" y="276"/>
                  </a:lnTo>
                  <a:lnTo>
                    <a:pt x="621" y="291"/>
                  </a:lnTo>
                  <a:lnTo>
                    <a:pt x="576" y="311"/>
                  </a:lnTo>
                  <a:lnTo>
                    <a:pt x="535" y="337"/>
                  </a:lnTo>
                  <a:lnTo>
                    <a:pt x="497" y="367"/>
                  </a:lnTo>
                  <a:lnTo>
                    <a:pt x="463" y="402"/>
                  </a:lnTo>
                  <a:lnTo>
                    <a:pt x="433" y="440"/>
                  </a:lnTo>
                  <a:lnTo>
                    <a:pt x="408" y="482"/>
                  </a:lnTo>
                  <a:lnTo>
                    <a:pt x="388" y="526"/>
                  </a:lnTo>
                  <a:lnTo>
                    <a:pt x="372" y="574"/>
                  </a:lnTo>
                  <a:lnTo>
                    <a:pt x="363" y="624"/>
                  </a:lnTo>
                  <a:lnTo>
                    <a:pt x="360" y="675"/>
                  </a:lnTo>
                  <a:lnTo>
                    <a:pt x="363" y="727"/>
                  </a:lnTo>
                  <a:lnTo>
                    <a:pt x="372" y="777"/>
                  </a:lnTo>
                  <a:lnTo>
                    <a:pt x="388" y="824"/>
                  </a:lnTo>
                  <a:lnTo>
                    <a:pt x="408" y="870"/>
                  </a:lnTo>
                  <a:lnTo>
                    <a:pt x="433" y="911"/>
                  </a:lnTo>
                  <a:lnTo>
                    <a:pt x="463" y="949"/>
                  </a:lnTo>
                  <a:lnTo>
                    <a:pt x="497" y="984"/>
                  </a:lnTo>
                  <a:lnTo>
                    <a:pt x="535" y="1013"/>
                  </a:lnTo>
                  <a:lnTo>
                    <a:pt x="576" y="1040"/>
                  </a:lnTo>
                  <a:lnTo>
                    <a:pt x="621" y="1060"/>
                  </a:lnTo>
                  <a:lnTo>
                    <a:pt x="667" y="1076"/>
                  </a:lnTo>
                  <a:lnTo>
                    <a:pt x="717" y="1084"/>
                  </a:lnTo>
                  <a:lnTo>
                    <a:pt x="768" y="1087"/>
                  </a:lnTo>
                  <a:lnTo>
                    <a:pt x="819" y="1084"/>
                  </a:lnTo>
                  <a:lnTo>
                    <a:pt x="868" y="1076"/>
                  </a:lnTo>
                  <a:lnTo>
                    <a:pt x="915" y="1060"/>
                  </a:lnTo>
                  <a:lnTo>
                    <a:pt x="958" y="1040"/>
                  </a:lnTo>
                  <a:lnTo>
                    <a:pt x="1000" y="1013"/>
                  </a:lnTo>
                  <a:lnTo>
                    <a:pt x="1038" y="984"/>
                  </a:lnTo>
                  <a:lnTo>
                    <a:pt x="1072" y="949"/>
                  </a:lnTo>
                  <a:lnTo>
                    <a:pt x="1101" y="911"/>
                  </a:lnTo>
                  <a:lnTo>
                    <a:pt x="1126" y="870"/>
                  </a:lnTo>
                  <a:lnTo>
                    <a:pt x="1147" y="824"/>
                  </a:lnTo>
                  <a:lnTo>
                    <a:pt x="1162" y="777"/>
                  </a:lnTo>
                  <a:lnTo>
                    <a:pt x="1171" y="727"/>
                  </a:lnTo>
                  <a:lnTo>
                    <a:pt x="1174" y="675"/>
                  </a:lnTo>
                  <a:lnTo>
                    <a:pt x="1171" y="624"/>
                  </a:lnTo>
                  <a:lnTo>
                    <a:pt x="1162" y="574"/>
                  </a:lnTo>
                  <a:lnTo>
                    <a:pt x="1147" y="526"/>
                  </a:lnTo>
                  <a:lnTo>
                    <a:pt x="1126" y="482"/>
                  </a:lnTo>
                  <a:lnTo>
                    <a:pt x="1101" y="440"/>
                  </a:lnTo>
                  <a:lnTo>
                    <a:pt x="1072" y="402"/>
                  </a:lnTo>
                  <a:lnTo>
                    <a:pt x="1038" y="367"/>
                  </a:lnTo>
                  <a:lnTo>
                    <a:pt x="1000" y="337"/>
                  </a:lnTo>
                  <a:lnTo>
                    <a:pt x="958" y="311"/>
                  </a:lnTo>
                  <a:lnTo>
                    <a:pt x="915" y="291"/>
                  </a:lnTo>
                  <a:lnTo>
                    <a:pt x="868" y="276"/>
                  </a:lnTo>
                  <a:lnTo>
                    <a:pt x="819" y="267"/>
                  </a:lnTo>
                  <a:lnTo>
                    <a:pt x="768" y="263"/>
                  </a:lnTo>
                  <a:close/>
                  <a:moveTo>
                    <a:pt x="90" y="0"/>
                  </a:moveTo>
                  <a:lnTo>
                    <a:pt x="1446" y="0"/>
                  </a:lnTo>
                  <a:lnTo>
                    <a:pt x="1468" y="4"/>
                  </a:lnTo>
                  <a:lnTo>
                    <a:pt x="1490" y="13"/>
                  </a:lnTo>
                  <a:lnTo>
                    <a:pt x="1508" y="27"/>
                  </a:lnTo>
                  <a:lnTo>
                    <a:pt x="1523" y="46"/>
                  </a:lnTo>
                  <a:lnTo>
                    <a:pt x="1532" y="68"/>
                  </a:lnTo>
                  <a:lnTo>
                    <a:pt x="1535" y="91"/>
                  </a:lnTo>
                  <a:lnTo>
                    <a:pt x="1535" y="3388"/>
                  </a:lnTo>
                  <a:lnTo>
                    <a:pt x="1532" y="3412"/>
                  </a:lnTo>
                  <a:lnTo>
                    <a:pt x="1523" y="3434"/>
                  </a:lnTo>
                  <a:lnTo>
                    <a:pt x="1508" y="3453"/>
                  </a:lnTo>
                  <a:lnTo>
                    <a:pt x="1490" y="3466"/>
                  </a:lnTo>
                  <a:lnTo>
                    <a:pt x="1468" y="3476"/>
                  </a:lnTo>
                  <a:lnTo>
                    <a:pt x="1446" y="3479"/>
                  </a:lnTo>
                  <a:lnTo>
                    <a:pt x="90" y="3479"/>
                  </a:lnTo>
                  <a:lnTo>
                    <a:pt x="66" y="3476"/>
                  </a:lnTo>
                  <a:lnTo>
                    <a:pt x="45" y="3466"/>
                  </a:lnTo>
                  <a:lnTo>
                    <a:pt x="26" y="3453"/>
                  </a:lnTo>
                  <a:lnTo>
                    <a:pt x="13" y="3434"/>
                  </a:lnTo>
                  <a:lnTo>
                    <a:pt x="3" y="3412"/>
                  </a:lnTo>
                  <a:lnTo>
                    <a:pt x="0" y="3388"/>
                  </a:lnTo>
                  <a:lnTo>
                    <a:pt x="0" y="91"/>
                  </a:lnTo>
                  <a:lnTo>
                    <a:pt x="3" y="68"/>
                  </a:lnTo>
                  <a:lnTo>
                    <a:pt x="13" y="46"/>
                  </a:lnTo>
                  <a:lnTo>
                    <a:pt x="26" y="27"/>
                  </a:lnTo>
                  <a:lnTo>
                    <a:pt x="45" y="13"/>
                  </a:lnTo>
                  <a:lnTo>
                    <a:pt x="66" y="4"/>
                  </a:lnTo>
                  <a:lnTo>
                    <a:pt x="90" y="0"/>
                  </a:lnTo>
                  <a:close/>
                </a:path>
              </a:pathLst>
            </a:custGeom>
            <a:solidFill>
              <a:schemeClr val="tx1">
                <a:lumMod val="65000"/>
                <a:lumOff val="35000"/>
              </a:schemeClr>
            </a:solidFill>
            <a:ln w="0">
              <a:noFill/>
              <a:prstDash val="solid"/>
              <a:round/>
              <a:headEnd/>
              <a:tailEnd/>
            </a:ln>
          </p:spPr>
          <p:txBody>
            <a:bodyPr lIns="27000" tIns="27000" rIns="27000" bIns="27000"/>
            <a:lstStyle/>
            <a:p>
              <a:pPr defTabSz="385763">
                <a:defRPr/>
              </a:pPr>
              <a:endParaRPr lang="nl-NL" sz="1050">
                <a:solidFill>
                  <a:prstClr val="black"/>
                </a:solidFill>
                <a:latin typeface="Verdana Pro Light" panose="020B0304030504040204" pitchFamily="34" charset="0"/>
              </a:endParaRPr>
            </a:p>
          </p:txBody>
        </p:sp>
        <p:sp>
          <p:nvSpPr>
            <p:cNvPr id="10" name="Freeform 129">
              <a:extLst>
                <a:ext uri="{FF2B5EF4-FFF2-40B4-BE49-F238E27FC236}">
                  <a16:creationId xmlns:a16="http://schemas.microsoft.com/office/drawing/2014/main" id="{60E68E79-B02F-2B9B-5B85-A59E0F6B5B39}"/>
                </a:ext>
              </a:extLst>
            </p:cNvPr>
            <p:cNvSpPr>
              <a:spLocks/>
            </p:cNvSpPr>
            <p:nvPr/>
          </p:nvSpPr>
          <p:spPr bwMode="auto">
            <a:xfrm>
              <a:off x="11802059" y="2075221"/>
              <a:ext cx="149745" cy="147629"/>
            </a:xfrm>
            <a:custGeom>
              <a:avLst/>
              <a:gdLst>
                <a:gd name="T0" fmla="*/ 2147483646 w 749"/>
                <a:gd name="T1" fmla="*/ 0 h 758"/>
                <a:gd name="T2" fmla="*/ 2147483646 w 749"/>
                <a:gd name="T3" fmla="*/ 2147483646 h 758"/>
                <a:gd name="T4" fmla="*/ 2147483646 w 749"/>
                <a:gd name="T5" fmla="*/ 2147483646 h 758"/>
                <a:gd name="T6" fmla="*/ 2147483646 w 749"/>
                <a:gd name="T7" fmla="*/ 2147483646 h 758"/>
                <a:gd name="T8" fmla="*/ 2147483646 w 749"/>
                <a:gd name="T9" fmla="*/ 2147483646 h 758"/>
                <a:gd name="T10" fmla="*/ 2147483646 w 749"/>
                <a:gd name="T11" fmla="*/ 2147483646 h 758"/>
                <a:gd name="T12" fmla="*/ 2147483646 w 749"/>
                <a:gd name="T13" fmla="*/ 2147483646 h 758"/>
                <a:gd name="T14" fmla="*/ 2147483646 w 749"/>
                <a:gd name="T15" fmla="*/ 2147483646 h 758"/>
                <a:gd name="T16" fmla="*/ 2147483646 w 749"/>
                <a:gd name="T17" fmla="*/ 2147483646 h 758"/>
                <a:gd name="T18" fmla="*/ 2147483646 w 749"/>
                <a:gd name="T19" fmla="*/ 2147483646 h 758"/>
                <a:gd name="T20" fmla="*/ 2147483646 w 749"/>
                <a:gd name="T21" fmla="*/ 2147483646 h 758"/>
                <a:gd name="T22" fmla="*/ 2147483646 w 749"/>
                <a:gd name="T23" fmla="*/ 2147483646 h 758"/>
                <a:gd name="T24" fmla="*/ 2147483646 w 749"/>
                <a:gd name="T25" fmla="*/ 2147483646 h 758"/>
                <a:gd name="T26" fmla="*/ 2147483646 w 749"/>
                <a:gd name="T27" fmla="*/ 2147483646 h 758"/>
                <a:gd name="T28" fmla="*/ 2147483646 w 749"/>
                <a:gd name="T29" fmla="*/ 2147483646 h 758"/>
                <a:gd name="T30" fmla="*/ 2147483646 w 749"/>
                <a:gd name="T31" fmla="*/ 2147483646 h 758"/>
                <a:gd name="T32" fmla="*/ 2147483646 w 749"/>
                <a:gd name="T33" fmla="*/ 2147483646 h 758"/>
                <a:gd name="T34" fmla="*/ 2147483646 w 749"/>
                <a:gd name="T35" fmla="*/ 2147483646 h 758"/>
                <a:gd name="T36" fmla="*/ 2147483646 w 749"/>
                <a:gd name="T37" fmla="*/ 2147483646 h 758"/>
                <a:gd name="T38" fmla="*/ 2147483646 w 749"/>
                <a:gd name="T39" fmla="*/ 2147483646 h 758"/>
                <a:gd name="T40" fmla="*/ 2147483646 w 749"/>
                <a:gd name="T41" fmla="*/ 2147483646 h 758"/>
                <a:gd name="T42" fmla="*/ 2147483646 w 749"/>
                <a:gd name="T43" fmla="*/ 2147483646 h 758"/>
                <a:gd name="T44" fmla="*/ 2147483646 w 749"/>
                <a:gd name="T45" fmla="*/ 2147483646 h 758"/>
                <a:gd name="T46" fmla="*/ 2147483646 w 749"/>
                <a:gd name="T47" fmla="*/ 2147483646 h 758"/>
                <a:gd name="T48" fmla="*/ 2147483646 w 749"/>
                <a:gd name="T49" fmla="*/ 2147483646 h 758"/>
                <a:gd name="T50" fmla="*/ 2147483646 w 749"/>
                <a:gd name="T51" fmla="*/ 2147483646 h 758"/>
                <a:gd name="T52" fmla="*/ 2147483646 w 749"/>
                <a:gd name="T53" fmla="*/ 2147483646 h 758"/>
                <a:gd name="T54" fmla="*/ 2147483646 w 749"/>
                <a:gd name="T55" fmla="*/ 2147483646 h 758"/>
                <a:gd name="T56" fmla="*/ 2147483646 w 749"/>
                <a:gd name="T57" fmla="*/ 2147483646 h 758"/>
                <a:gd name="T58" fmla="*/ 2147483646 w 749"/>
                <a:gd name="T59" fmla="*/ 2147483646 h 758"/>
                <a:gd name="T60" fmla="*/ 2147483646 w 749"/>
                <a:gd name="T61" fmla="*/ 2147483646 h 758"/>
                <a:gd name="T62" fmla="*/ 2147483646 w 749"/>
                <a:gd name="T63" fmla="*/ 2147483646 h 758"/>
                <a:gd name="T64" fmla="*/ 2147483646 w 749"/>
                <a:gd name="T65" fmla="*/ 2147483646 h 758"/>
                <a:gd name="T66" fmla="*/ 2147483646 w 749"/>
                <a:gd name="T67" fmla="*/ 2147483646 h 758"/>
                <a:gd name="T68" fmla="*/ 2147483646 w 749"/>
                <a:gd name="T69" fmla="*/ 2147483646 h 758"/>
                <a:gd name="T70" fmla="*/ 2147483646 w 749"/>
                <a:gd name="T71" fmla="*/ 2147483646 h 758"/>
                <a:gd name="T72" fmla="*/ 2147483646 w 749"/>
                <a:gd name="T73" fmla="*/ 2147483646 h 758"/>
                <a:gd name="T74" fmla="*/ 2147483646 w 749"/>
                <a:gd name="T75" fmla="*/ 2147483646 h 758"/>
                <a:gd name="T76" fmla="*/ 2147483646 w 749"/>
                <a:gd name="T77" fmla="*/ 2147483646 h 758"/>
                <a:gd name="T78" fmla="*/ 0 w 749"/>
                <a:gd name="T79" fmla="*/ 2147483646 h 758"/>
                <a:gd name="T80" fmla="*/ 2147483646 w 749"/>
                <a:gd name="T81" fmla="*/ 2147483646 h 758"/>
                <a:gd name="T82" fmla="*/ 2147483646 w 749"/>
                <a:gd name="T83" fmla="*/ 2147483646 h 758"/>
                <a:gd name="T84" fmla="*/ 2147483646 w 749"/>
                <a:gd name="T85" fmla="*/ 2147483646 h 758"/>
                <a:gd name="T86" fmla="*/ 2147483646 w 749"/>
                <a:gd name="T87" fmla="*/ 2147483646 h 758"/>
                <a:gd name="T88" fmla="*/ 2147483646 w 749"/>
                <a:gd name="T89" fmla="*/ 2147483646 h 758"/>
                <a:gd name="T90" fmla="*/ 2147483646 w 749"/>
                <a:gd name="T91" fmla="*/ 2147483646 h 758"/>
                <a:gd name="T92" fmla="*/ 2147483646 w 749"/>
                <a:gd name="T93" fmla="*/ 2147483646 h 758"/>
                <a:gd name="T94" fmla="*/ 2147483646 w 749"/>
                <a:gd name="T95" fmla="*/ 2147483646 h 758"/>
                <a:gd name="T96" fmla="*/ 2147483646 w 749"/>
                <a:gd name="T97" fmla="*/ 2147483646 h 758"/>
                <a:gd name="T98" fmla="*/ 2147483646 w 749"/>
                <a:gd name="T99" fmla="*/ 2147483646 h 758"/>
                <a:gd name="T100" fmla="*/ 2147483646 w 749"/>
                <a:gd name="T101" fmla="*/ 2147483646 h 758"/>
                <a:gd name="T102" fmla="*/ 2147483646 w 749"/>
                <a:gd name="T103" fmla="*/ 2147483646 h 758"/>
                <a:gd name="T104" fmla="*/ 2147483646 w 749"/>
                <a:gd name="T105" fmla="*/ 0 h 75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49" h="758">
                  <a:moveTo>
                    <a:pt x="375" y="0"/>
                  </a:moveTo>
                  <a:lnTo>
                    <a:pt x="422" y="3"/>
                  </a:lnTo>
                  <a:lnTo>
                    <a:pt x="466" y="12"/>
                  </a:lnTo>
                  <a:lnTo>
                    <a:pt x="510" y="25"/>
                  </a:lnTo>
                  <a:lnTo>
                    <a:pt x="551" y="44"/>
                  </a:lnTo>
                  <a:lnTo>
                    <a:pt x="588" y="68"/>
                  </a:lnTo>
                  <a:lnTo>
                    <a:pt x="623" y="96"/>
                  </a:lnTo>
                  <a:lnTo>
                    <a:pt x="654" y="128"/>
                  </a:lnTo>
                  <a:lnTo>
                    <a:pt x="681" y="163"/>
                  </a:lnTo>
                  <a:lnTo>
                    <a:pt x="705" y="201"/>
                  </a:lnTo>
                  <a:lnTo>
                    <a:pt x="724" y="242"/>
                  </a:lnTo>
                  <a:lnTo>
                    <a:pt x="738" y="286"/>
                  </a:lnTo>
                  <a:lnTo>
                    <a:pt x="746" y="332"/>
                  </a:lnTo>
                  <a:lnTo>
                    <a:pt x="749" y="379"/>
                  </a:lnTo>
                  <a:lnTo>
                    <a:pt x="746" y="427"/>
                  </a:lnTo>
                  <a:lnTo>
                    <a:pt x="738" y="472"/>
                  </a:lnTo>
                  <a:lnTo>
                    <a:pt x="724" y="517"/>
                  </a:lnTo>
                  <a:lnTo>
                    <a:pt x="705" y="558"/>
                  </a:lnTo>
                  <a:lnTo>
                    <a:pt x="681" y="596"/>
                  </a:lnTo>
                  <a:lnTo>
                    <a:pt x="654" y="631"/>
                  </a:lnTo>
                  <a:lnTo>
                    <a:pt x="623" y="662"/>
                  </a:lnTo>
                  <a:lnTo>
                    <a:pt x="588" y="690"/>
                  </a:lnTo>
                  <a:lnTo>
                    <a:pt x="551" y="714"/>
                  </a:lnTo>
                  <a:lnTo>
                    <a:pt x="510" y="733"/>
                  </a:lnTo>
                  <a:lnTo>
                    <a:pt x="466" y="747"/>
                  </a:lnTo>
                  <a:lnTo>
                    <a:pt x="422" y="755"/>
                  </a:lnTo>
                  <a:lnTo>
                    <a:pt x="375" y="758"/>
                  </a:lnTo>
                  <a:lnTo>
                    <a:pt x="328" y="755"/>
                  </a:lnTo>
                  <a:lnTo>
                    <a:pt x="282" y="747"/>
                  </a:lnTo>
                  <a:lnTo>
                    <a:pt x="239" y="733"/>
                  </a:lnTo>
                  <a:lnTo>
                    <a:pt x="198" y="714"/>
                  </a:lnTo>
                  <a:lnTo>
                    <a:pt x="161" y="690"/>
                  </a:lnTo>
                  <a:lnTo>
                    <a:pt x="125" y="662"/>
                  </a:lnTo>
                  <a:lnTo>
                    <a:pt x="95" y="631"/>
                  </a:lnTo>
                  <a:lnTo>
                    <a:pt x="67" y="596"/>
                  </a:lnTo>
                  <a:lnTo>
                    <a:pt x="44" y="558"/>
                  </a:lnTo>
                  <a:lnTo>
                    <a:pt x="25" y="517"/>
                  </a:lnTo>
                  <a:lnTo>
                    <a:pt x="12" y="472"/>
                  </a:lnTo>
                  <a:lnTo>
                    <a:pt x="3" y="427"/>
                  </a:lnTo>
                  <a:lnTo>
                    <a:pt x="0" y="379"/>
                  </a:lnTo>
                  <a:lnTo>
                    <a:pt x="3" y="332"/>
                  </a:lnTo>
                  <a:lnTo>
                    <a:pt x="12" y="286"/>
                  </a:lnTo>
                  <a:lnTo>
                    <a:pt x="25" y="242"/>
                  </a:lnTo>
                  <a:lnTo>
                    <a:pt x="44" y="201"/>
                  </a:lnTo>
                  <a:lnTo>
                    <a:pt x="67" y="163"/>
                  </a:lnTo>
                  <a:lnTo>
                    <a:pt x="95" y="128"/>
                  </a:lnTo>
                  <a:lnTo>
                    <a:pt x="125" y="96"/>
                  </a:lnTo>
                  <a:lnTo>
                    <a:pt x="161" y="68"/>
                  </a:lnTo>
                  <a:lnTo>
                    <a:pt x="198" y="44"/>
                  </a:lnTo>
                  <a:lnTo>
                    <a:pt x="239" y="25"/>
                  </a:lnTo>
                  <a:lnTo>
                    <a:pt x="282" y="12"/>
                  </a:lnTo>
                  <a:lnTo>
                    <a:pt x="328" y="3"/>
                  </a:lnTo>
                  <a:lnTo>
                    <a:pt x="375" y="0"/>
                  </a:lnTo>
                  <a:close/>
                </a:path>
              </a:pathLst>
            </a:custGeom>
            <a:solidFill>
              <a:srgbClr val="0092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lIns="27000" tIns="27000" rIns="27000" bIns="27000"/>
            <a:lstStyle/>
            <a:p>
              <a:pPr defTabSz="685800" eaLnBrk="0" fontAlgn="base" hangingPunct="0">
                <a:spcBef>
                  <a:spcPct val="0"/>
                </a:spcBef>
                <a:spcAft>
                  <a:spcPct val="0"/>
                </a:spcAft>
                <a:defRPr/>
              </a:pPr>
              <a:endParaRPr lang="nl-NL" sz="1050">
                <a:solidFill>
                  <a:prstClr val="black"/>
                </a:solidFill>
                <a:latin typeface="Verdana Pro Light" panose="020B0304030504040204" pitchFamily="34" charset="0"/>
              </a:endParaRPr>
            </a:p>
          </p:txBody>
        </p:sp>
        <p:sp>
          <p:nvSpPr>
            <p:cNvPr id="11" name="Freeform 117">
              <a:extLst>
                <a:ext uri="{FF2B5EF4-FFF2-40B4-BE49-F238E27FC236}">
                  <a16:creationId xmlns:a16="http://schemas.microsoft.com/office/drawing/2014/main" id="{F3B3C342-51E2-177A-A233-BBA06E22EDCE}"/>
                </a:ext>
              </a:extLst>
            </p:cNvPr>
            <p:cNvSpPr>
              <a:spLocks/>
            </p:cNvSpPr>
            <p:nvPr/>
          </p:nvSpPr>
          <p:spPr bwMode="auto">
            <a:xfrm>
              <a:off x="11802059" y="1753614"/>
              <a:ext cx="149745" cy="147629"/>
            </a:xfrm>
            <a:custGeom>
              <a:avLst/>
              <a:gdLst>
                <a:gd name="T0" fmla="*/ 2147483646 w 749"/>
                <a:gd name="T1" fmla="*/ 0 h 759"/>
                <a:gd name="T2" fmla="*/ 2147483646 w 749"/>
                <a:gd name="T3" fmla="*/ 2147483646 h 759"/>
                <a:gd name="T4" fmla="*/ 2147483646 w 749"/>
                <a:gd name="T5" fmla="*/ 2147483646 h 759"/>
                <a:gd name="T6" fmla="*/ 2147483646 w 749"/>
                <a:gd name="T7" fmla="*/ 2147483646 h 759"/>
                <a:gd name="T8" fmla="*/ 2147483646 w 749"/>
                <a:gd name="T9" fmla="*/ 2147483646 h 759"/>
                <a:gd name="T10" fmla="*/ 2147483646 w 749"/>
                <a:gd name="T11" fmla="*/ 2147483646 h 759"/>
                <a:gd name="T12" fmla="*/ 2147483646 w 749"/>
                <a:gd name="T13" fmla="*/ 2147483646 h 759"/>
                <a:gd name="T14" fmla="*/ 2147483646 w 749"/>
                <a:gd name="T15" fmla="*/ 2147483646 h 759"/>
                <a:gd name="T16" fmla="*/ 2147483646 w 749"/>
                <a:gd name="T17" fmla="*/ 2147483646 h 759"/>
                <a:gd name="T18" fmla="*/ 2147483646 w 749"/>
                <a:gd name="T19" fmla="*/ 2147483646 h 759"/>
                <a:gd name="T20" fmla="*/ 2147483646 w 749"/>
                <a:gd name="T21" fmla="*/ 2147483646 h 759"/>
                <a:gd name="T22" fmla="*/ 2147483646 w 749"/>
                <a:gd name="T23" fmla="*/ 2147483646 h 759"/>
                <a:gd name="T24" fmla="*/ 2147483646 w 749"/>
                <a:gd name="T25" fmla="*/ 2147483646 h 759"/>
                <a:gd name="T26" fmla="*/ 2147483646 w 749"/>
                <a:gd name="T27" fmla="*/ 2147483646 h 759"/>
                <a:gd name="T28" fmla="*/ 2147483646 w 749"/>
                <a:gd name="T29" fmla="*/ 2147483646 h 759"/>
                <a:gd name="T30" fmla="*/ 2147483646 w 749"/>
                <a:gd name="T31" fmla="*/ 2147483646 h 759"/>
                <a:gd name="T32" fmla="*/ 2147483646 w 749"/>
                <a:gd name="T33" fmla="*/ 2147483646 h 759"/>
                <a:gd name="T34" fmla="*/ 2147483646 w 749"/>
                <a:gd name="T35" fmla="*/ 2147483646 h 759"/>
                <a:gd name="T36" fmla="*/ 2147483646 w 749"/>
                <a:gd name="T37" fmla="*/ 2147483646 h 759"/>
                <a:gd name="T38" fmla="*/ 2147483646 w 749"/>
                <a:gd name="T39" fmla="*/ 2147483646 h 759"/>
                <a:gd name="T40" fmla="*/ 2147483646 w 749"/>
                <a:gd name="T41" fmla="*/ 2147483646 h 759"/>
                <a:gd name="T42" fmla="*/ 2147483646 w 749"/>
                <a:gd name="T43" fmla="*/ 2147483646 h 759"/>
                <a:gd name="T44" fmla="*/ 2147483646 w 749"/>
                <a:gd name="T45" fmla="*/ 2147483646 h 759"/>
                <a:gd name="T46" fmla="*/ 2147483646 w 749"/>
                <a:gd name="T47" fmla="*/ 2147483646 h 759"/>
                <a:gd name="T48" fmla="*/ 2147483646 w 749"/>
                <a:gd name="T49" fmla="*/ 2147483646 h 759"/>
                <a:gd name="T50" fmla="*/ 2147483646 w 749"/>
                <a:gd name="T51" fmla="*/ 2147483646 h 759"/>
                <a:gd name="T52" fmla="*/ 2147483646 w 749"/>
                <a:gd name="T53" fmla="*/ 2147483646 h 759"/>
                <a:gd name="T54" fmla="*/ 2147483646 w 749"/>
                <a:gd name="T55" fmla="*/ 2147483646 h 759"/>
                <a:gd name="T56" fmla="*/ 2147483646 w 749"/>
                <a:gd name="T57" fmla="*/ 2147483646 h 759"/>
                <a:gd name="T58" fmla="*/ 2147483646 w 749"/>
                <a:gd name="T59" fmla="*/ 2147483646 h 759"/>
                <a:gd name="T60" fmla="*/ 2147483646 w 749"/>
                <a:gd name="T61" fmla="*/ 2147483646 h 759"/>
                <a:gd name="T62" fmla="*/ 2147483646 w 749"/>
                <a:gd name="T63" fmla="*/ 2147483646 h 759"/>
                <a:gd name="T64" fmla="*/ 2147483646 w 749"/>
                <a:gd name="T65" fmla="*/ 2147483646 h 759"/>
                <a:gd name="T66" fmla="*/ 2147483646 w 749"/>
                <a:gd name="T67" fmla="*/ 2147483646 h 759"/>
                <a:gd name="T68" fmla="*/ 2147483646 w 749"/>
                <a:gd name="T69" fmla="*/ 2147483646 h 759"/>
                <a:gd name="T70" fmla="*/ 2147483646 w 749"/>
                <a:gd name="T71" fmla="*/ 2147483646 h 759"/>
                <a:gd name="T72" fmla="*/ 2147483646 w 749"/>
                <a:gd name="T73" fmla="*/ 2147483646 h 759"/>
                <a:gd name="T74" fmla="*/ 2147483646 w 749"/>
                <a:gd name="T75" fmla="*/ 2147483646 h 759"/>
                <a:gd name="T76" fmla="*/ 2147483646 w 749"/>
                <a:gd name="T77" fmla="*/ 2147483646 h 759"/>
                <a:gd name="T78" fmla="*/ 0 w 749"/>
                <a:gd name="T79" fmla="*/ 2147483646 h 759"/>
                <a:gd name="T80" fmla="*/ 2147483646 w 749"/>
                <a:gd name="T81" fmla="*/ 2147483646 h 759"/>
                <a:gd name="T82" fmla="*/ 2147483646 w 749"/>
                <a:gd name="T83" fmla="*/ 2147483646 h 759"/>
                <a:gd name="T84" fmla="*/ 2147483646 w 749"/>
                <a:gd name="T85" fmla="*/ 2147483646 h 759"/>
                <a:gd name="T86" fmla="*/ 2147483646 w 749"/>
                <a:gd name="T87" fmla="*/ 2147483646 h 759"/>
                <a:gd name="T88" fmla="*/ 2147483646 w 749"/>
                <a:gd name="T89" fmla="*/ 2147483646 h 759"/>
                <a:gd name="T90" fmla="*/ 2147483646 w 749"/>
                <a:gd name="T91" fmla="*/ 2147483646 h 759"/>
                <a:gd name="T92" fmla="*/ 2147483646 w 749"/>
                <a:gd name="T93" fmla="*/ 2147483646 h 759"/>
                <a:gd name="T94" fmla="*/ 2147483646 w 749"/>
                <a:gd name="T95" fmla="*/ 2147483646 h 759"/>
                <a:gd name="T96" fmla="*/ 2147483646 w 749"/>
                <a:gd name="T97" fmla="*/ 2147483646 h 759"/>
                <a:gd name="T98" fmla="*/ 2147483646 w 749"/>
                <a:gd name="T99" fmla="*/ 2147483646 h 759"/>
                <a:gd name="T100" fmla="*/ 2147483646 w 749"/>
                <a:gd name="T101" fmla="*/ 2147483646 h 759"/>
                <a:gd name="T102" fmla="*/ 2147483646 w 749"/>
                <a:gd name="T103" fmla="*/ 2147483646 h 759"/>
                <a:gd name="T104" fmla="*/ 2147483646 w 749"/>
                <a:gd name="T105" fmla="*/ 0 h 75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49" h="759">
                  <a:moveTo>
                    <a:pt x="375" y="0"/>
                  </a:moveTo>
                  <a:lnTo>
                    <a:pt x="422" y="3"/>
                  </a:lnTo>
                  <a:lnTo>
                    <a:pt x="466" y="12"/>
                  </a:lnTo>
                  <a:lnTo>
                    <a:pt x="510" y="26"/>
                  </a:lnTo>
                  <a:lnTo>
                    <a:pt x="551" y="45"/>
                  </a:lnTo>
                  <a:lnTo>
                    <a:pt x="588" y="69"/>
                  </a:lnTo>
                  <a:lnTo>
                    <a:pt x="623" y="96"/>
                  </a:lnTo>
                  <a:lnTo>
                    <a:pt x="654" y="128"/>
                  </a:lnTo>
                  <a:lnTo>
                    <a:pt x="681" y="163"/>
                  </a:lnTo>
                  <a:lnTo>
                    <a:pt x="705" y="201"/>
                  </a:lnTo>
                  <a:lnTo>
                    <a:pt x="724" y="242"/>
                  </a:lnTo>
                  <a:lnTo>
                    <a:pt x="738" y="287"/>
                  </a:lnTo>
                  <a:lnTo>
                    <a:pt x="746" y="332"/>
                  </a:lnTo>
                  <a:lnTo>
                    <a:pt x="749" y="380"/>
                  </a:lnTo>
                  <a:lnTo>
                    <a:pt x="746" y="427"/>
                  </a:lnTo>
                  <a:lnTo>
                    <a:pt x="738" y="474"/>
                  </a:lnTo>
                  <a:lnTo>
                    <a:pt x="724" y="517"/>
                  </a:lnTo>
                  <a:lnTo>
                    <a:pt x="705" y="558"/>
                  </a:lnTo>
                  <a:lnTo>
                    <a:pt x="681" y="596"/>
                  </a:lnTo>
                  <a:lnTo>
                    <a:pt x="654" y="632"/>
                  </a:lnTo>
                  <a:lnTo>
                    <a:pt x="623" y="664"/>
                  </a:lnTo>
                  <a:lnTo>
                    <a:pt x="588" y="691"/>
                  </a:lnTo>
                  <a:lnTo>
                    <a:pt x="551" y="714"/>
                  </a:lnTo>
                  <a:lnTo>
                    <a:pt x="510" y="733"/>
                  </a:lnTo>
                  <a:lnTo>
                    <a:pt x="466" y="747"/>
                  </a:lnTo>
                  <a:lnTo>
                    <a:pt x="422" y="756"/>
                  </a:lnTo>
                  <a:lnTo>
                    <a:pt x="375" y="759"/>
                  </a:lnTo>
                  <a:lnTo>
                    <a:pt x="328" y="756"/>
                  </a:lnTo>
                  <a:lnTo>
                    <a:pt x="282" y="747"/>
                  </a:lnTo>
                  <a:lnTo>
                    <a:pt x="239" y="733"/>
                  </a:lnTo>
                  <a:lnTo>
                    <a:pt x="198" y="714"/>
                  </a:lnTo>
                  <a:lnTo>
                    <a:pt x="161" y="691"/>
                  </a:lnTo>
                  <a:lnTo>
                    <a:pt x="125" y="664"/>
                  </a:lnTo>
                  <a:lnTo>
                    <a:pt x="95" y="632"/>
                  </a:lnTo>
                  <a:lnTo>
                    <a:pt x="67" y="596"/>
                  </a:lnTo>
                  <a:lnTo>
                    <a:pt x="44" y="558"/>
                  </a:lnTo>
                  <a:lnTo>
                    <a:pt x="25" y="517"/>
                  </a:lnTo>
                  <a:lnTo>
                    <a:pt x="12" y="474"/>
                  </a:lnTo>
                  <a:lnTo>
                    <a:pt x="3" y="427"/>
                  </a:lnTo>
                  <a:lnTo>
                    <a:pt x="0" y="380"/>
                  </a:lnTo>
                  <a:lnTo>
                    <a:pt x="3" y="332"/>
                  </a:lnTo>
                  <a:lnTo>
                    <a:pt x="12" y="287"/>
                  </a:lnTo>
                  <a:lnTo>
                    <a:pt x="25" y="242"/>
                  </a:lnTo>
                  <a:lnTo>
                    <a:pt x="44" y="201"/>
                  </a:lnTo>
                  <a:lnTo>
                    <a:pt x="67" y="163"/>
                  </a:lnTo>
                  <a:lnTo>
                    <a:pt x="95" y="128"/>
                  </a:lnTo>
                  <a:lnTo>
                    <a:pt x="125" y="96"/>
                  </a:lnTo>
                  <a:lnTo>
                    <a:pt x="161" y="69"/>
                  </a:lnTo>
                  <a:lnTo>
                    <a:pt x="198" y="45"/>
                  </a:lnTo>
                  <a:lnTo>
                    <a:pt x="239" y="26"/>
                  </a:lnTo>
                  <a:lnTo>
                    <a:pt x="282" y="12"/>
                  </a:lnTo>
                  <a:lnTo>
                    <a:pt x="328" y="3"/>
                  </a:lnTo>
                  <a:lnTo>
                    <a:pt x="375" y="0"/>
                  </a:lnTo>
                  <a:close/>
                </a:path>
              </a:pathLst>
            </a:custGeom>
            <a:solidFill>
              <a:srgbClr val="FF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lIns="27000" tIns="27000" rIns="27000" bIns="27000"/>
            <a:lstStyle/>
            <a:p>
              <a:pPr defTabSz="685800" eaLnBrk="0" fontAlgn="base" hangingPunct="0">
                <a:spcBef>
                  <a:spcPct val="0"/>
                </a:spcBef>
                <a:spcAft>
                  <a:spcPct val="0"/>
                </a:spcAft>
                <a:defRPr/>
              </a:pPr>
              <a:endParaRPr lang="nl-NL" sz="1050">
                <a:solidFill>
                  <a:prstClr val="black"/>
                </a:solidFill>
                <a:latin typeface="Verdana Pro Light" panose="020B0304030504040204" pitchFamily="34" charset="0"/>
              </a:endParaRPr>
            </a:p>
          </p:txBody>
        </p:sp>
        <p:sp>
          <p:nvSpPr>
            <p:cNvPr id="12" name="Freeform 123">
              <a:extLst>
                <a:ext uri="{FF2B5EF4-FFF2-40B4-BE49-F238E27FC236}">
                  <a16:creationId xmlns:a16="http://schemas.microsoft.com/office/drawing/2014/main" id="{5CE2468B-3C94-2F6C-00D7-A3DB1BDEF3F7}"/>
                </a:ext>
              </a:extLst>
            </p:cNvPr>
            <p:cNvSpPr>
              <a:spLocks/>
            </p:cNvSpPr>
            <p:nvPr/>
          </p:nvSpPr>
          <p:spPr bwMode="auto">
            <a:xfrm>
              <a:off x="11802059" y="1918866"/>
              <a:ext cx="149745" cy="148997"/>
            </a:xfrm>
            <a:custGeom>
              <a:avLst/>
              <a:gdLst>
                <a:gd name="T0" fmla="*/ 2147483646 w 749"/>
                <a:gd name="T1" fmla="*/ 0 h 758"/>
                <a:gd name="T2" fmla="*/ 2147483646 w 749"/>
                <a:gd name="T3" fmla="*/ 2147483646 h 758"/>
                <a:gd name="T4" fmla="*/ 2147483646 w 749"/>
                <a:gd name="T5" fmla="*/ 2147483646 h 758"/>
                <a:gd name="T6" fmla="*/ 2147483646 w 749"/>
                <a:gd name="T7" fmla="*/ 2147483646 h 758"/>
                <a:gd name="T8" fmla="*/ 2147483646 w 749"/>
                <a:gd name="T9" fmla="*/ 2147483646 h 758"/>
                <a:gd name="T10" fmla="*/ 2147483646 w 749"/>
                <a:gd name="T11" fmla="*/ 2147483646 h 758"/>
                <a:gd name="T12" fmla="*/ 2147483646 w 749"/>
                <a:gd name="T13" fmla="*/ 2147483646 h 758"/>
                <a:gd name="T14" fmla="*/ 2147483646 w 749"/>
                <a:gd name="T15" fmla="*/ 2147483646 h 758"/>
                <a:gd name="T16" fmla="*/ 2147483646 w 749"/>
                <a:gd name="T17" fmla="*/ 2147483646 h 758"/>
                <a:gd name="T18" fmla="*/ 2147483646 w 749"/>
                <a:gd name="T19" fmla="*/ 2147483646 h 758"/>
                <a:gd name="T20" fmla="*/ 2147483646 w 749"/>
                <a:gd name="T21" fmla="*/ 2147483646 h 758"/>
                <a:gd name="T22" fmla="*/ 2147483646 w 749"/>
                <a:gd name="T23" fmla="*/ 2147483646 h 758"/>
                <a:gd name="T24" fmla="*/ 2147483646 w 749"/>
                <a:gd name="T25" fmla="*/ 2147483646 h 758"/>
                <a:gd name="T26" fmla="*/ 2147483646 w 749"/>
                <a:gd name="T27" fmla="*/ 2147483646 h 758"/>
                <a:gd name="T28" fmla="*/ 2147483646 w 749"/>
                <a:gd name="T29" fmla="*/ 2147483646 h 758"/>
                <a:gd name="T30" fmla="*/ 2147483646 w 749"/>
                <a:gd name="T31" fmla="*/ 2147483646 h 758"/>
                <a:gd name="T32" fmla="*/ 2147483646 w 749"/>
                <a:gd name="T33" fmla="*/ 2147483646 h 758"/>
                <a:gd name="T34" fmla="*/ 2147483646 w 749"/>
                <a:gd name="T35" fmla="*/ 2147483646 h 758"/>
                <a:gd name="T36" fmla="*/ 2147483646 w 749"/>
                <a:gd name="T37" fmla="*/ 2147483646 h 758"/>
                <a:gd name="T38" fmla="*/ 2147483646 w 749"/>
                <a:gd name="T39" fmla="*/ 2147483646 h 758"/>
                <a:gd name="T40" fmla="*/ 2147483646 w 749"/>
                <a:gd name="T41" fmla="*/ 2147483646 h 758"/>
                <a:gd name="T42" fmla="*/ 2147483646 w 749"/>
                <a:gd name="T43" fmla="*/ 2147483646 h 758"/>
                <a:gd name="T44" fmla="*/ 2147483646 w 749"/>
                <a:gd name="T45" fmla="*/ 2147483646 h 758"/>
                <a:gd name="T46" fmla="*/ 2147483646 w 749"/>
                <a:gd name="T47" fmla="*/ 2147483646 h 758"/>
                <a:gd name="T48" fmla="*/ 2147483646 w 749"/>
                <a:gd name="T49" fmla="*/ 2147483646 h 758"/>
                <a:gd name="T50" fmla="*/ 2147483646 w 749"/>
                <a:gd name="T51" fmla="*/ 2147483646 h 758"/>
                <a:gd name="T52" fmla="*/ 2147483646 w 749"/>
                <a:gd name="T53" fmla="*/ 2147483646 h 758"/>
                <a:gd name="T54" fmla="*/ 2147483646 w 749"/>
                <a:gd name="T55" fmla="*/ 2147483646 h 758"/>
                <a:gd name="T56" fmla="*/ 2147483646 w 749"/>
                <a:gd name="T57" fmla="*/ 2147483646 h 758"/>
                <a:gd name="T58" fmla="*/ 2147483646 w 749"/>
                <a:gd name="T59" fmla="*/ 2147483646 h 758"/>
                <a:gd name="T60" fmla="*/ 2147483646 w 749"/>
                <a:gd name="T61" fmla="*/ 2147483646 h 758"/>
                <a:gd name="T62" fmla="*/ 2147483646 w 749"/>
                <a:gd name="T63" fmla="*/ 2147483646 h 758"/>
                <a:gd name="T64" fmla="*/ 2147483646 w 749"/>
                <a:gd name="T65" fmla="*/ 2147483646 h 758"/>
                <a:gd name="T66" fmla="*/ 2147483646 w 749"/>
                <a:gd name="T67" fmla="*/ 2147483646 h 758"/>
                <a:gd name="T68" fmla="*/ 2147483646 w 749"/>
                <a:gd name="T69" fmla="*/ 2147483646 h 758"/>
                <a:gd name="T70" fmla="*/ 2147483646 w 749"/>
                <a:gd name="T71" fmla="*/ 2147483646 h 758"/>
                <a:gd name="T72" fmla="*/ 2147483646 w 749"/>
                <a:gd name="T73" fmla="*/ 2147483646 h 758"/>
                <a:gd name="T74" fmla="*/ 2147483646 w 749"/>
                <a:gd name="T75" fmla="*/ 2147483646 h 758"/>
                <a:gd name="T76" fmla="*/ 2147483646 w 749"/>
                <a:gd name="T77" fmla="*/ 2147483646 h 758"/>
                <a:gd name="T78" fmla="*/ 0 w 749"/>
                <a:gd name="T79" fmla="*/ 2147483646 h 758"/>
                <a:gd name="T80" fmla="*/ 2147483646 w 749"/>
                <a:gd name="T81" fmla="*/ 2147483646 h 758"/>
                <a:gd name="T82" fmla="*/ 2147483646 w 749"/>
                <a:gd name="T83" fmla="*/ 2147483646 h 758"/>
                <a:gd name="T84" fmla="*/ 2147483646 w 749"/>
                <a:gd name="T85" fmla="*/ 2147483646 h 758"/>
                <a:gd name="T86" fmla="*/ 2147483646 w 749"/>
                <a:gd name="T87" fmla="*/ 2147483646 h 758"/>
                <a:gd name="T88" fmla="*/ 2147483646 w 749"/>
                <a:gd name="T89" fmla="*/ 2147483646 h 758"/>
                <a:gd name="T90" fmla="*/ 2147483646 w 749"/>
                <a:gd name="T91" fmla="*/ 2147483646 h 758"/>
                <a:gd name="T92" fmla="*/ 2147483646 w 749"/>
                <a:gd name="T93" fmla="*/ 2147483646 h 758"/>
                <a:gd name="T94" fmla="*/ 2147483646 w 749"/>
                <a:gd name="T95" fmla="*/ 2147483646 h 758"/>
                <a:gd name="T96" fmla="*/ 2147483646 w 749"/>
                <a:gd name="T97" fmla="*/ 2147483646 h 758"/>
                <a:gd name="T98" fmla="*/ 2147483646 w 749"/>
                <a:gd name="T99" fmla="*/ 2147483646 h 758"/>
                <a:gd name="T100" fmla="*/ 2147483646 w 749"/>
                <a:gd name="T101" fmla="*/ 2147483646 h 758"/>
                <a:gd name="T102" fmla="*/ 2147483646 w 749"/>
                <a:gd name="T103" fmla="*/ 2147483646 h 758"/>
                <a:gd name="T104" fmla="*/ 2147483646 w 749"/>
                <a:gd name="T105" fmla="*/ 0 h 75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49" h="758">
                  <a:moveTo>
                    <a:pt x="375" y="0"/>
                  </a:moveTo>
                  <a:lnTo>
                    <a:pt x="422" y="2"/>
                  </a:lnTo>
                  <a:lnTo>
                    <a:pt x="466" y="12"/>
                  </a:lnTo>
                  <a:lnTo>
                    <a:pt x="510" y="25"/>
                  </a:lnTo>
                  <a:lnTo>
                    <a:pt x="551" y="44"/>
                  </a:lnTo>
                  <a:lnTo>
                    <a:pt x="588" y="68"/>
                  </a:lnTo>
                  <a:lnTo>
                    <a:pt x="623" y="95"/>
                  </a:lnTo>
                  <a:lnTo>
                    <a:pt x="654" y="127"/>
                  </a:lnTo>
                  <a:lnTo>
                    <a:pt x="681" y="163"/>
                  </a:lnTo>
                  <a:lnTo>
                    <a:pt x="705" y="201"/>
                  </a:lnTo>
                  <a:lnTo>
                    <a:pt x="724" y="242"/>
                  </a:lnTo>
                  <a:lnTo>
                    <a:pt x="738" y="285"/>
                  </a:lnTo>
                  <a:lnTo>
                    <a:pt x="746" y="332"/>
                  </a:lnTo>
                  <a:lnTo>
                    <a:pt x="749" y="379"/>
                  </a:lnTo>
                  <a:lnTo>
                    <a:pt x="746" y="427"/>
                  </a:lnTo>
                  <a:lnTo>
                    <a:pt x="738" y="472"/>
                  </a:lnTo>
                  <a:lnTo>
                    <a:pt x="724" y="515"/>
                  </a:lnTo>
                  <a:lnTo>
                    <a:pt x="705" y="557"/>
                  </a:lnTo>
                  <a:lnTo>
                    <a:pt x="681" y="596"/>
                  </a:lnTo>
                  <a:lnTo>
                    <a:pt x="654" y="631"/>
                  </a:lnTo>
                  <a:lnTo>
                    <a:pt x="623" y="662"/>
                  </a:lnTo>
                  <a:lnTo>
                    <a:pt x="588" y="690"/>
                  </a:lnTo>
                  <a:lnTo>
                    <a:pt x="551" y="714"/>
                  </a:lnTo>
                  <a:lnTo>
                    <a:pt x="510" y="732"/>
                  </a:lnTo>
                  <a:lnTo>
                    <a:pt x="466" y="747"/>
                  </a:lnTo>
                  <a:lnTo>
                    <a:pt x="422" y="755"/>
                  </a:lnTo>
                  <a:lnTo>
                    <a:pt x="375" y="758"/>
                  </a:lnTo>
                  <a:lnTo>
                    <a:pt x="328" y="755"/>
                  </a:lnTo>
                  <a:lnTo>
                    <a:pt x="282" y="747"/>
                  </a:lnTo>
                  <a:lnTo>
                    <a:pt x="239" y="732"/>
                  </a:lnTo>
                  <a:lnTo>
                    <a:pt x="198" y="714"/>
                  </a:lnTo>
                  <a:lnTo>
                    <a:pt x="161" y="690"/>
                  </a:lnTo>
                  <a:lnTo>
                    <a:pt x="125" y="662"/>
                  </a:lnTo>
                  <a:lnTo>
                    <a:pt x="95" y="631"/>
                  </a:lnTo>
                  <a:lnTo>
                    <a:pt x="67" y="596"/>
                  </a:lnTo>
                  <a:lnTo>
                    <a:pt x="44" y="557"/>
                  </a:lnTo>
                  <a:lnTo>
                    <a:pt x="25" y="515"/>
                  </a:lnTo>
                  <a:lnTo>
                    <a:pt x="12" y="472"/>
                  </a:lnTo>
                  <a:lnTo>
                    <a:pt x="3" y="427"/>
                  </a:lnTo>
                  <a:lnTo>
                    <a:pt x="0" y="379"/>
                  </a:lnTo>
                  <a:lnTo>
                    <a:pt x="3" y="332"/>
                  </a:lnTo>
                  <a:lnTo>
                    <a:pt x="12" y="285"/>
                  </a:lnTo>
                  <a:lnTo>
                    <a:pt x="25" y="242"/>
                  </a:lnTo>
                  <a:lnTo>
                    <a:pt x="44" y="201"/>
                  </a:lnTo>
                  <a:lnTo>
                    <a:pt x="67" y="163"/>
                  </a:lnTo>
                  <a:lnTo>
                    <a:pt x="95" y="127"/>
                  </a:lnTo>
                  <a:lnTo>
                    <a:pt x="125" y="95"/>
                  </a:lnTo>
                  <a:lnTo>
                    <a:pt x="161" y="68"/>
                  </a:lnTo>
                  <a:lnTo>
                    <a:pt x="198" y="44"/>
                  </a:lnTo>
                  <a:lnTo>
                    <a:pt x="239" y="25"/>
                  </a:lnTo>
                  <a:lnTo>
                    <a:pt x="282" y="12"/>
                  </a:lnTo>
                  <a:lnTo>
                    <a:pt x="328" y="2"/>
                  </a:lnTo>
                  <a:lnTo>
                    <a:pt x="375" y="0"/>
                  </a:lnTo>
                  <a:close/>
                </a:path>
              </a:pathLst>
            </a:custGeom>
            <a:solidFill>
              <a:srgbClr val="FF66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lIns="27000" tIns="27000" rIns="27000" bIns="27000"/>
            <a:lstStyle/>
            <a:p>
              <a:pPr defTabSz="685800" eaLnBrk="0" fontAlgn="base" hangingPunct="0">
                <a:spcBef>
                  <a:spcPct val="0"/>
                </a:spcBef>
                <a:spcAft>
                  <a:spcPct val="0"/>
                </a:spcAft>
                <a:defRPr/>
              </a:pPr>
              <a:endParaRPr lang="nl-NL" sz="1050">
                <a:solidFill>
                  <a:prstClr val="black"/>
                </a:solidFill>
                <a:latin typeface="Verdana Pro Light" panose="020B0304030504040204" pitchFamily="34" charset="0"/>
              </a:endParaRPr>
            </a:p>
          </p:txBody>
        </p:sp>
        <p:sp>
          <p:nvSpPr>
            <p:cNvPr id="13" name="Freeform 128">
              <a:extLst>
                <a:ext uri="{FF2B5EF4-FFF2-40B4-BE49-F238E27FC236}">
                  <a16:creationId xmlns:a16="http://schemas.microsoft.com/office/drawing/2014/main" id="{D8484F31-E511-7997-AE52-6E885568FE37}"/>
                </a:ext>
              </a:extLst>
            </p:cNvPr>
            <p:cNvSpPr>
              <a:spLocks noEditPoints="1"/>
            </p:cNvSpPr>
            <p:nvPr/>
          </p:nvSpPr>
          <p:spPr bwMode="auto">
            <a:xfrm>
              <a:off x="11762621" y="1728370"/>
              <a:ext cx="229269" cy="507630"/>
            </a:xfrm>
            <a:custGeom>
              <a:avLst/>
              <a:gdLst>
                <a:gd name="T0" fmla="*/ 667 w 1535"/>
                <a:gd name="T1" fmla="*/ 2405 h 3479"/>
                <a:gd name="T2" fmla="*/ 535 w 1535"/>
                <a:gd name="T3" fmla="*/ 2466 h 3479"/>
                <a:gd name="T4" fmla="*/ 433 w 1535"/>
                <a:gd name="T5" fmla="*/ 2568 h 3479"/>
                <a:gd name="T6" fmla="*/ 372 w 1535"/>
                <a:gd name="T7" fmla="*/ 2703 h 3479"/>
                <a:gd name="T8" fmla="*/ 363 w 1535"/>
                <a:gd name="T9" fmla="*/ 2856 h 3479"/>
                <a:gd name="T10" fmla="*/ 408 w 1535"/>
                <a:gd name="T11" fmla="*/ 2998 h 3479"/>
                <a:gd name="T12" fmla="*/ 497 w 1535"/>
                <a:gd name="T13" fmla="*/ 3112 h 3479"/>
                <a:gd name="T14" fmla="*/ 621 w 1535"/>
                <a:gd name="T15" fmla="*/ 3189 h 3479"/>
                <a:gd name="T16" fmla="*/ 768 w 1535"/>
                <a:gd name="T17" fmla="*/ 3217 h 3479"/>
                <a:gd name="T18" fmla="*/ 915 w 1535"/>
                <a:gd name="T19" fmla="*/ 3189 h 3479"/>
                <a:gd name="T20" fmla="*/ 1038 w 1535"/>
                <a:gd name="T21" fmla="*/ 3112 h 3479"/>
                <a:gd name="T22" fmla="*/ 1126 w 1535"/>
                <a:gd name="T23" fmla="*/ 2998 h 3479"/>
                <a:gd name="T24" fmla="*/ 1171 w 1535"/>
                <a:gd name="T25" fmla="*/ 2856 h 3479"/>
                <a:gd name="T26" fmla="*/ 1162 w 1535"/>
                <a:gd name="T27" fmla="*/ 2703 h 3479"/>
                <a:gd name="T28" fmla="*/ 1101 w 1535"/>
                <a:gd name="T29" fmla="*/ 2568 h 3479"/>
                <a:gd name="T30" fmla="*/ 1000 w 1535"/>
                <a:gd name="T31" fmla="*/ 2466 h 3479"/>
                <a:gd name="T32" fmla="*/ 868 w 1535"/>
                <a:gd name="T33" fmla="*/ 2405 h 3479"/>
                <a:gd name="T34" fmla="*/ 768 w 1535"/>
                <a:gd name="T35" fmla="*/ 1327 h 3479"/>
                <a:gd name="T36" fmla="*/ 621 w 1535"/>
                <a:gd name="T37" fmla="*/ 1355 h 3479"/>
                <a:gd name="T38" fmla="*/ 497 w 1535"/>
                <a:gd name="T39" fmla="*/ 1432 h 3479"/>
                <a:gd name="T40" fmla="*/ 408 w 1535"/>
                <a:gd name="T41" fmla="*/ 1546 h 3479"/>
                <a:gd name="T42" fmla="*/ 363 w 1535"/>
                <a:gd name="T43" fmla="*/ 1688 h 3479"/>
                <a:gd name="T44" fmla="*/ 372 w 1535"/>
                <a:gd name="T45" fmla="*/ 1842 h 3479"/>
                <a:gd name="T46" fmla="*/ 433 w 1535"/>
                <a:gd name="T47" fmla="*/ 1976 h 3479"/>
                <a:gd name="T48" fmla="*/ 535 w 1535"/>
                <a:gd name="T49" fmla="*/ 2078 h 3479"/>
                <a:gd name="T50" fmla="*/ 667 w 1535"/>
                <a:gd name="T51" fmla="*/ 2140 h 3479"/>
                <a:gd name="T52" fmla="*/ 819 w 1535"/>
                <a:gd name="T53" fmla="*/ 2149 h 3479"/>
                <a:gd name="T54" fmla="*/ 958 w 1535"/>
                <a:gd name="T55" fmla="*/ 2104 h 3479"/>
                <a:gd name="T56" fmla="*/ 1072 w 1535"/>
                <a:gd name="T57" fmla="*/ 2014 h 3479"/>
                <a:gd name="T58" fmla="*/ 1147 w 1535"/>
                <a:gd name="T59" fmla="*/ 1889 h 3479"/>
                <a:gd name="T60" fmla="*/ 1174 w 1535"/>
                <a:gd name="T61" fmla="*/ 1740 h 3479"/>
                <a:gd name="T62" fmla="*/ 1147 w 1535"/>
                <a:gd name="T63" fmla="*/ 1590 h 3479"/>
                <a:gd name="T64" fmla="*/ 1072 w 1535"/>
                <a:gd name="T65" fmla="*/ 1466 h 3479"/>
                <a:gd name="T66" fmla="*/ 958 w 1535"/>
                <a:gd name="T67" fmla="*/ 1376 h 3479"/>
                <a:gd name="T68" fmla="*/ 819 w 1535"/>
                <a:gd name="T69" fmla="*/ 1330 h 3479"/>
                <a:gd name="T70" fmla="*/ 717 w 1535"/>
                <a:gd name="T71" fmla="*/ 267 h 3479"/>
                <a:gd name="T72" fmla="*/ 576 w 1535"/>
                <a:gd name="T73" fmla="*/ 311 h 3479"/>
                <a:gd name="T74" fmla="*/ 463 w 1535"/>
                <a:gd name="T75" fmla="*/ 402 h 3479"/>
                <a:gd name="T76" fmla="*/ 388 w 1535"/>
                <a:gd name="T77" fmla="*/ 526 h 3479"/>
                <a:gd name="T78" fmla="*/ 360 w 1535"/>
                <a:gd name="T79" fmla="*/ 675 h 3479"/>
                <a:gd name="T80" fmla="*/ 388 w 1535"/>
                <a:gd name="T81" fmla="*/ 824 h 3479"/>
                <a:gd name="T82" fmla="*/ 463 w 1535"/>
                <a:gd name="T83" fmla="*/ 949 h 3479"/>
                <a:gd name="T84" fmla="*/ 576 w 1535"/>
                <a:gd name="T85" fmla="*/ 1040 h 3479"/>
                <a:gd name="T86" fmla="*/ 717 w 1535"/>
                <a:gd name="T87" fmla="*/ 1084 h 3479"/>
                <a:gd name="T88" fmla="*/ 868 w 1535"/>
                <a:gd name="T89" fmla="*/ 1076 h 3479"/>
                <a:gd name="T90" fmla="*/ 1000 w 1535"/>
                <a:gd name="T91" fmla="*/ 1013 h 3479"/>
                <a:gd name="T92" fmla="*/ 1101 w 1535"/>
                <a:gd name="T93" fmla="*/ 911 h 3479"/>
                <a:gd name="T94" fmla="*/ 1162 w 1535"/>
                <a:gd name="T95" fmla="*/ 777 h 3479"/>
                <a:gd name="T96" fmla="*/ 1171 w 1535"/>
                <a:gd name="T97" fmla="*/ 624 h 3479"/>
                <a:gd name="T98" fmla="*/ 1126 w 1535"/>
                <a:gd name="T99" fmla="*/ 482 h 3479"/>
                <a:gd name="T100" fmla="*/ 1038 w 1535"/>
                <a:gd name="T101" fmla="*/ 367 h 3479"/>
                <a:gd name="T102" fmla="*/ 915 w 1535"/>
                <a:gd name="T103" fmla="*/ 291 h 3479"/>
                <a:gd name="T104" fmla="*/ 768 w 1535"/>
                <a:gd name="T105" fmla="*/ 263 h 3479"/>
                <a:gd name="T106" fmla="*/ 1468 w 1535"/>
                <a:gd name="T107" fmla="*/ 4 h 3479"/>
                <a:gd name="T108" fmla="*/ 1523 w 1535"/>
                <a:gd name="T109" fmla="*/ 46 h 3479"/>
                <a:gd name="T110" fmla="*/ 1535 w 1535"/>
                <a:gd name="T111" fmla="*/ 3388 h 3479"/>
                <a:gd name="T112" fmla="*/ 1508 w 1535"/>
                <a:gd name="T113" fmla="*/ 3453 h 3479"/>
                <a:gd name="T114" fmla="*/ 1446 w 1535"/>
                <a:gd name="T115" fmla="*/ 3479 h 3479"/>
                <a:gd name="T116" fmla="*/ 45 w 1535"/>
                <a:gd name="T117" fmla="*/ 3466 h 3479"/>
                <a:gd name="T118" fmla="*/ 3 w 1535"/>
                <a:gd name="T119" fmla="*/ 3412 h 3479"/>
                <a:gd name="T120" fmla="*/ 3 w 1535"/>
                <a:gd name="T121" fmla="*/ 68 h 3479"/>
                <a:gd name="T122" fmla="*/ 45 w 1535"/>
                <a:gd name="T123" fmla="*/ 13 h 3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35" h="3479">
                  <a:moveTo>
                    <a:pt x="768" y="2392"/>
                  </a:moveTo>
                  <a:lnTo>
                    <a:pt x="717" y="2395"/>
                  </a:lnTo>
                  <a:lnTo>
                    <a:pt x="667" y="2405"/>
                  </a:lnTo>
                  <a:lnTo>
                    <a:pt x="621" y="2419"/>
                  </a:lnTo>
                  <a:lnTo>
                    <a:pt x="576" y="2440"/>
                  </a:lnTo>
                  <a:lnTo>
                    <a:pt x="535" y="2466"/>
                  </a:lnTo>
                  <a:lnTo>
                    <a:pt x="497" y="2496"/>
                  </a:lnTo>
                  <a:lnTo>
                    <a:pt x="463" y="2530"/>
                  </a:lnTo>
                  <a:lnTo>
                    <a:pt x="433" y="2568"/>
                  </a:lnTo>
                  <a:lnTo>
                    <a:pt x="408" y="2611"/>
                  </a:lnTo>
                  <a:lnTo>
                    <a:pt x="388" y="2655"/>
                  </a:lnTo>
                  <a:lnTo>
                    <a:pt x="372" y="2703"/>
                  </a:lnTo>
                  <a:lnTo>
                    <a:pt x="363" y="2752"/>
                  </a:lnTo>
                  <a:lnTo>
                    <a:pt x="360" y="2804"/>
                  </a:lnTo>
                  <a:lnTo>
                    <a:pt x="363" y="2856"/>
                  </a:lnTo>
                  <a:lnTo>
                    <a:pt x="372" y="2905"/>
                  </a:lnTo>
                  <a:lnTo>
                    <a:pt x="388" y="2953"/>
                  </a:lnTo>
                  <a:lnTo>
                    <a:pt x="408" y="2998"/>
                  </a:lnTo>
                  <a:lnTo>
                    <a:pt x="433" y="3040"/>
                  </a:lnTo>
                  <a:lnTo>
                    <a:pt x="463" y="3078"/>
                  </a:lnTo>
                  <a:lnTo>
                    <a:pt x="497" y="3112"/>
                  </a:lnTo>
                  <a:lnTo>
                    <a:pt x="535" y="3143"/>
                  </a:lnTo>
                  <a:lnTo>
                    <a:pt x="576" y="3168"/>
                  </a:lnTo>
                  <a:lnTo>
                    <a:pt x="621" y="3189"/>
                  </a:lnTo>
                  <a:lnTo>
                    <a:pt x="667" y="3204"/>
                  </a:lnTo>
                  <a:lnTo>
                    <a:pt x="717" y="3213"/>
                  </a:lnTo>
                  <a:lnTo>
                    <a:pt x="768" y="3217"/>
                  </a:lnTo>
                  <a:lnTo>
                    <a:pt x="819" y="3213"/>
                  </a:lnTo>
                  <a:lnTo>
                    <a:pt x="868" y="3204"/>
                  </a:lnTo>
                  <a:lnTo>
                    <a:pt x="915" y="3189"/>
                  </a:lnTo>
                  <a:lnTo>
                    <a:pt x="958" y="3168"/>
                  </a:lnTo>
                  <a:lnTo>
                    <a:pt x="1000" y="3143"/>
                  </a:lnTo>
                  <a:lnTo>
                    <a:pt x="1038" y="3112"/>
                  </a:lnTo>
                  <a:lnTo>
                    <a:pt x="1072" y="3078"/>
                  </a:lnTo>
                  <a:lnTo>
                    <a:pt x="1101" y="3040"/>
                  </a:lnTo>
                  <a:lnTo>
                    <a:pt x="1126" y="2998"/>
                  </a:lnTo>
                  <a:lnTo>
                    <a:pt x="1147" y="2953"/>
                  </a:lnTo>
                  <a:lnTo>
                    <a:pt x="1162" y="2905"/>
                  </a:lnTo>
                  <a:lnTo>
                    <a:pt x="1171" y="2856"/>
                  </a:lnTo>
                  <a:lnTo>
                    <a:pt x="1174" y="2804"/>
                  </a:lnTo>
                  <a:lnTo>
                    <a:pt x="1171" y="2752"/>
                  </a:lnTo>
                  <a:lnTo>
                    <a:pt x="1162" y="2703"/>
                  </a:lnTo>
                  <a:lnTo>
                    <a:pt x="1147" y="2655"/>
                  </a:lnTo>
                  <a:lnTo>
                    <a:pt x="1126" y="2611"/>
                  </a:lnTo>
                  <a:lnTo>
                    <a:pt x="1101" y="2568"/>
                  </a:lnTo>
                  <a:lnTo>
                    <a:pt x="1072" y="2530"/>
                  </a:lnTo>
                  <a:lnTo>
                    <a:pt x="1038" y="2496"/>
                  </a:lnTo>
                  <a:lnTo>
                    <a:pt x="1000" y="2466"/>
                  </a:lnTo>
                  <a:lnTo>
                    <a:pt x="958" y="2440"/>
                  </a:lnTo>
                  <a:lnTo>
                    <a:pt x="915" y="2419"/>
                  </a:lnTo>
                  <a:lnTo>
                    <a:pt x="868" y="2405"/>
                  </a:lnTo>
                  <a:lnTo>
                    <a:pt x="819" y="2395"/>
                  </a:lnTo>
                  <a:lnTo>
                    <a:pt x="768" y="2392"/>
                  </a:lnTo>
                  <a:close/>
                  <a:moveTo>
                    <a:pt x="768" y="1327"/>
                  </a:moveTo>
                  <a:lnTo>
                    <a:pt x="717" y="1330"/>
                  </a:lnTo>
                  <a:lnTo>
                    <a:pt x="667" y="1340"/>
                  </a:lnTo>
                  <a:lnTo>
                    <a:pt x="621" y="1355"/>
                  </a:lnTo>
                  <a:lnTo>
                    <a:pt x="576" y="1376"/>
                  </a:lnTo>
                  <a:lnTo>
                    <a:pt x="535" y="1401"/>
                  </a:lnTo>
                  <a:lnTo>
                    <a:pt x="497" y="1432"/>
                  </a:lnTo>
                  <a:lnTo>
                    <a:pt x="463" y="1466"/>
                  </a:lnTo>
                  <a:lnTo>
                    <a:pt x="433" y="1504"/>
                  </a:lnTo>
                  <a:lnTo>
                    <a:pt x="408" y="1546"/>
                  </a:lnTo>
                  <a:lnTo>
                    <a:pt x="388" y="1590"/>
                  </a:lnTo>
                  <a:lnTo>
                    <a:pt x="372" y="1638"/>
                  </a:lnTo>
                  <a:lnTo>
                    <a:pt x="363" y="1688"/>
                  </a:lnTo>
                  <a:lnTo>
                    <a:pt x="360" y="1740"/>
                  </a:lnTo>
                  <a:lnTo>
                    <a:pt x="363" y="1792"/>
                  </a:lnTo>
                  <a:lnTo>
                    <a:pt x="372" y="1842"/>
                  </a:lnTo>
                  <a:lnTo>
                    <a:pt x="388" y="1889"/>
                  </a:lnTo>
                  <a:lnTo>
                    <a:pt x="408" y="1934"/>
                  </a:lnTo>
                  <a:lnTo>
                    <a:pt x="433" y="1976"/>
                  </a:lnTo>
                  <a:lnTo>
                    <a:pt x="463" y="2014"/>
                  </a:lnTo>
                  <a:lnTo>
                    <a:pt x="497" y="2048"/>
                  </a:lnTo>
                  <a:lnTo>
                    <a:pt x="535" y="2078"/>
                  </a:lnTo>
                  <a:lnTo>
                    <a:pt x="576" y="2104"/>
                  </a:lnTo>
                  <a:lnTo>
                    <a:pt x="621" y="2125"/>
                  </a:lnTo>
                  <a:lnTo>
                    <a:pt x="667" y="2140"/>
                  </a:lnTo>
                  <a:lnTo>
                    <a:pt x="717" y="2149"/>
                  </a:lnTo>
                  <a:lnTo>
                    <a:pt x="768" y="2152"/>
                  </a:lnTo>
                  <a:lnTo>
                    <a:pt x="819" y="2149"/>
                  </a:lnTo>
                  <a:lnTo>
                    <a:pt x="868" y="2140"/>
                  </a:lnTo>
                  <a:lnTo>
                    <a:pt x="915" y="2125"/>
                  </a:lnTo>
                  <a:lnTo>
                    <a:pt x="958" y="2104"/>
                  </a:lnTo>
                  <a:lnTo>
                    <a:pt x="1000" y="2078"/>
                  </a:lnTo>
                  <a:lnTo>
                    <a:pt x="1038" y="2048"/>
                  </a:lnTo>
                  <a:lnTo>
                    <a:pt x="1072" y="2014"/>
                  </a:lnTo>
                  <a:lnTo>
                    <a:pt x="1101" y="1976"/>
                  </a:lnTo>
                  <a:lnTo>
                    <a:pt x="1126" y="1934"/>
                  </a:lnTo>
                  <a:lnTo>
                    <a:pt x="1147" y="1889"/>
                  </a:lnTo>
                  <a:lnTo>
                    <a:pt x="1162" y="1842"/>
                  </a:lnTo>
                  <a:lnTo>
                    <a:pt x="1171" y="1792"/>
                  </a:lnTo>
                  <a:lnTo>
                    <a:pt x="1174" y="1740"/>
                  </a:lnTo>
                  <a:lnTo>
                    <a:pt x="1171" y="1688"/>
                  </a:lnTo>
                  <a:lnTo>
                    <a:pt x="1162" y="1638"/>
                  </a:lnTo>
                  <a:lnTo>
                    <a:pt x="1147" y="1590"/>
                  </a:lnTo>
                  <a:lnTo>
                    <a:pt x="1126" y="1546"/>
                  </a:lnTo>
                  <a:lnTo>
                    <a:pt x="1101" y="1504"/>
                  </a:lnTo>
                  <a:lnTo>
                    <a:pt x="1072" y="1466"/>
                  </a:lnTo>
                  <a:lnTo>
                    <a:pt x="1038" y="1432"/>
                  </a:lnTo>
                  <a:lnTo>
                    <a:pt x="1000" y="1401"/>
                  </a:lnTo>
                  <a:lnTo>
                    <a:pt x="958" y="1376"/>
                  </a:lnTo>
                  <a:lnTo>
                    <a:pt x="915" y="1355"/>
                  </a:lnTo>
                  <a:lnTo>
                    <a:pt x="868" y="1340"/>
                  </a:lnTo>
                  <a:lnTo>
                    <a:pt x="819" y="1330"/>
                  </a:lnTo>
                  <a:lnTo>
                    <a:pt x="768" y="1327"/>
                  </a:lnTo>
                  <a:close/>
                  <a:moveTo>
                    <a:pt x="768" y="263"/>
                  </a:moveTo>
                  <a:lnTo>
                    <a:pt x="717" y="267"/>
                  </a:lnTo>
                  <a:lnTo>
                    <a:pt x="667" y="276"/>
                  </a:lnTo>
                  <a:lnTo>
                    <a:pt x="621" y="291"/>
                  </a:lnTo>
                  <a:lnTo>
                    <a:pt x="576" y="311"/>
                  </a:lnTo>
                  <a:lnTo>
                    <a:pt x="535" y="337"/>
                  </a:lnTo>
                  <a:lnTo>
                    <a:pt x="497" y="367"/>
                  </a:lnTo>
                  <a:lnTo>
                    <a:pt x="463" y="402"/>
                  </a:lnTo>
                  <a:lnTo>
                    <a:pt x="433" y="440"/>
                  </a:lnTo>
                  <a:lnTo>
                    <a:pt x="408" y="482"/>
                  </a:lnTo>
                  <a:lnTo>
                    <a:pt x="388" y="526"/>
                  </a:lnTo>
                  <a:lnTo>
                    <a:pt x="372" y="574"/>
                  </a:lnTo>
                  <a:lnTo>
                    <a:pt x="363" y="624"/>
                  </a:lnTo>
                  <a:lnTo>
                    <a:pt x="360" y="675"/>
                  </a:lnTo>
                  <a:lnTo>
                    <a:pt x="363" y="727"/>
                  </a:lnTo>
                  <a:lnTo>
                    <a:pt x="372" y="777"/>
                  </a:lnTo>
                  <a:lnTo>
                    <a:pt x="388" y="824"/>
                  </a:lnTo>
                  <a:lnTo>
                    <a:pt x="408" y="870"/>
                  </a:lnTo>
                  <a:lnTo>
                    <a:pt x="433" y="911"/>
                  </a:lnTo>
                  <a:lnTo>
                    <a:pt x="463" y="949"/>
                  </a:lnTo>
                  <a:lnTo>
                    <a:pt x="497" y="984"/>
                  </a:lnTo>
                  <a:lnTo>
                    <a:pt x="535" y="1013"/>
                  </a:lnTo>
                  <a:lnTo>
                    <a:pt x="576" y="1040"/>
                  </a:lnTo>
                  <a:lnTo>
                    <a:pt x="621" y="1060"/>
                  </a:lnTo>
                  <a:lnTo>
                    <a:pt x="667" y="1076"/>
                  </a:lnTo>
                  <a:lnTo>
                    <a:pt x="717" y="1084"/>
                  </a:lnTo>
                  <a:lnTo>
                    <a:pt x="768" y="1087"/>
                  </a:lnTo>
                  <a:lnTo>
                    <a:pt x="819" y="1084"/>
                  </a:lnTo>
                  <a:lnTo>
                    <a:pt x="868" y="1076"/>
                  </a:lnTo>
                  <a:lnTo>
                    <a:pt x="915" y="1060"/>
                  </a:lnTo>
                  <a:lnTo>
                    <a:pt x="958" y="1040"/>
                  </a:lnTo>
                  <a:lnTo>
                    <a:pt x="1000" y="1013"/>
                  </a:lnTo>
                  <a:lnTo>
                    <a:pt x="1038" y="984"/>
                  </a:lnTo>
                  <a:lnTo>
                    <a:pt x="1072" y="949"/>
                  </a:lnTo>
                  <a:lnTo>
                    <a:pt x="1101" y="911"/>
                  </a:lnTo>
                  <a:lnTo>
                    <a:pt x="1126" y="870"/>
                  </a:lnTo>
                  <a:lnTo>
                    <a:pt x="1147" y="824"/>
                  </a:lnTo>
                  <a:lnTo>
                    <a:pt x="1162" y="777"/>
                  </a:lnTo>
                  <a:lnTo>
                    <a:pt x="1171" y="727"/>
                  </a:lnTo>
                  <a:lnTo>
                    <a:pt x="1174" y="675"/>
                  </a:lnTo>
                  <a:lnTo>
                    <a:pt x="1171" y="624"/>
                  </a:lnTo>
                  <a:lnTo>
                    <a:pt x="1162" y="574"/>
                  </a:lnTo>
                  <a:lnTo>
                    <a:pt x="1147" y="526"/>
                  </a:lnTo>
                  <a:lnTo>
                    <a:pt x="1126" y="482"/>
                  </a:lnTo>
                  <a:lnTo>
                    <a:pt x="1101" y="440"/>
                  </a:lnTo>
                  <a:lnTo>
                    <a:pt x="1072" y="402"/>
                  </a:lnTo>
                  <a:lnTo>
                    <a:pt x="1038" y="367"/>
                  </a:lnTo>
                  <a:lnTo>
                    <a:pt x="1000" y="337"/>
                  </a:lnTo>
                  <a:lnTo>
                    <a:pt x="958" y="311"/>
                  </a:lnTo>
                  <a:lnTo>
                    <a:pt x="915" y="291"/>
                  </a:lnTo>
                  <a:lnTo>
                    <a:pt x="868" y="276"/>
                  </a:lnTo>
                  <a:lnTo>
                    <a:pt x="819" y="267"/>
                  </a:lnTo>
                  <a:lnTo>
                    <a:pt x="768" y="263"/>
                  </a:lnTo>
                  <a:close/>
                  <a:moveTo>
                    <a:pt x="90" y="0"/>
                  </a:moveTo>
                  <a:lnTo>
                    <a:pt x="1446" y="0"/>
                  </a:lnTo>
                  <a:lnTo>
                    <a:pt x="1468" y="4"/>
                  </a:lnTo>
                  <a:lnTo>
                    <a:pt x="1490" y="13"/>
                  </a:lnTo>
                  <a:lnTo>
                    <a:pt x="1508" y="27"/>
                  </a:lnTo>
                  <a:lnTo>
                    <a:pt x="1523" y="46"/>
                  </a:lnTo>
                  <a:lnTo>
                    <a:pt x="1532" y="68"/>
                  </a:lnTo>
                  <a:lnTo>
                    <a:pt x="1535" y="91"/>
                  </a:lnTo>
                  <a:lnTo>
                    <a:pt x="1535" y="3388"/>
                  </a:lnTo>
                  <a:lnTo>
                    <a:pt x="1532" y="3412"/>
                  </a:lnTo>
                  <a:lnTo>
                    <a:pt x="1523" y="3434"/>
                  </a:lnTo>
                  <a:lnTo>
                    <a:pt x="1508" y="3453"/>
                  </a:lnTo>
                  <a:lnTo>
                    <a:pt x="1490" y="3466"/>
                  </a:lnTo>
                  <a:lnTo>
                    <a:pt x="1468" y="3476"/>
                  </a:lnTo>
                  <a:lnTo>
                    <a:pt x="1446" y="3479"/>
                  </a:lnTo>
                  <a:lnTo>
                    <a:pt x="90" y="3479"/>
                  </a:lnTo>
                  <a:lnTo>
                    <a:pt x="66" y="3476"/>
                  </a:lnTo>
                  <a:lnTo>
                    <a:pt x="45" y="3466"/>
                  </a:lnTo>
                  <a:lnTo>
                    <a:pt x="26" y="3453"/>
                  </a:lnTo>
                  <a:lnTo>
                    <a:pt x="13" y="3434"/>
                  </a:lnTo>
                  <a:lnTo>
                    <a:pt x="3" y="3412"/>
                  </a:lnTo>
                  <a:lnTo>
                    <a:pt x="0" y="3388"/>
                  </a:lnTo>
                  <a:lnTo>
                    <a:pt x="0" y="91"/>
                  </a:lnTo>
                  <a:lnTo>
                    <a:pt x="3" y="68"/>
                  </a:lnTo>
                  <a:lnTo>
                    <a:pt x="13" y="46"/>
                  </a:lnTo>
                  <a:lnTo>
                    <a:pt x="26" y="27"/>
                  </a:lnTo>
                  <a:lnTo>
                    <a:pt x="45" y="13"/>
                  </a:lnTo>
                  <a:lnTo>
                    <a:pt x="66" y="4"/>
                  </a:lnTo>
                  <a:lnTo>
                    <a:pt x="90" y="0"/>
                  </a:lnTo>
                  <a:close/>
                </a:path>
              </a:pathLst>
            </a:custGeom>
            <a:solidFill>
              <a:schemeClr val="tx1">
                <a:lumMod val="65000"/>
                <a:lumOff val="35000"/>
              </a:schemeClr>
            </a:solidFill>
            <a:ln w="0">
              <a:noFill/>
              <a:prstDash val="solid"/>
              <a:round/>
              <a:headEnd/>
              <a:tailEnd/>
            </a:ln>
          </p:spPr>
          <p:txBody>
            <a:bodyPr lIns="27000" tIns="27000" rIns="27000" bIns="27000"/>
            <a:lstStyle/>
            <a:p>
              <a:pPr defTabSz="385763">
                <a:defRPr/>
              </a:pPr>
              <a:endParaRPr lang="nl-NL" sz="900">
                <a:solidFill>
                  <a:prstClr val="black"/>
                </a:solidFill>
                <a:latin typeface="Verdana Pro Light" panose="020B0304030504040204" pitchFamily="34" charset="0"/>
              </a:endParaRPr>
            </a:p>
          </p:txBody>
        </p:sp>
      </p:grpSp>
      <p:grpSp>
        <p:nvGrpSpPr>
          <p:cNvPr id="14" name="Groep 13">
            <a:extLst>
              <a:ext uri="{FF2B5EF4-FFF2-40B4-BE49-F238E27FC236}">
                <a16:creationId xmlns:a16="http://schemas.microsoft.com/office/drawing/2014/main" id="{25ABDCF1-79A7-D68D-80C1-FB37681FFDC2}"/>
              </a:ext>
            </a:extLst>
          </p:cNvPr>
          <p:cNvGrpSpPr/>
          <p:nvPr/>
        </p:nvGrpSpPr>
        <p:grpSpPr>
          <a:xfrm>
            <a:off x="8394150" y="2845756"/>
            <a:ext cx="256992" cy="711884"/>
            <a:chOff x="11762621" y="1568384"/>
            <a:chExt cx="229269" cy="667616"/>
          </a:xfrm>
        </p:grpSpPr>
        <p:sp>
          <p:nvSpPr>
            <p:cNvPr id="15" name="Freeform 128">
              <a:extLst>
                <a:ext uri="{FF2B5EF4-FFF2-40B4-BE49-F238E27FC236}">
                  <a16:creationId xmlns:a16="http://schemas.microsoft.com/office/drawing/2014/main" id="{643708AD-757A-1477-C728-14B67BC30968}"/>
                </a:ext>
              </a:extLst>
            </p:cNvPr>
            <p:cNvSpPr>
              <a:spLocks noEditPoints="1"/>
            </p:cNvSpPr>
            <p:nvPr/>
          </p:nvSpPr>
          <p:spPr bwMode="auto">
            <a:xfrm>
              <a:off x="11763271" y="1568384"/>
              <a:ext cx="228619" cy="506318"/>
            </a:xfrm>
            <a:custGeom>
              <a:avLst/>
              <a:gdLst>
                <a:gd name="T0" fmla="*/ 667 w 1535"/>
                <a:gd name="T1" fmla="*/ 2405 h 3479"/>
                <a:gd name="T2" fmla="*/ 535 w 1535"/>
                <a:gd name="T3" fmla="*/ 2466 h 3479"/>
                <a:gd name="T4" fmla="*/ 433 w 1535"/>
                <a:gd name="T5" fmla="*/ 2568 h 3479"/>
                <a:gd name="T6" fmla="*/ 372 w 1535"/>
                <a:gd name="T7" fmla="*/ 2703 h 3479"/>
                <a:gd name="T8" fmla="*/ 363 w 1535"/>
                <a:gd name="T9" fmla="*/ 2856 h 3479"/>
                <a:gd name="T10" fmla="*/ 408 w 1535"/>
                <a:gd name="T11" fmla="*/ 2998 h 3479"/>
                <a:gd name="T12" fmla="*/ 497 w 1535"/>
                <a:gd name="T13" fmla="*/ 3112 h 3479"/>
                <a:gd name="T14" fmla="*/ 621 w 1535"/>
                <a:gd name="T15" fmla="*/ 3189 h 3479"/>
                <a:gd name="T16" fmla="*/ 768 w 1535"/>
                <a:gd name="T17" fmla="*/ 3217 h 3479"/>
                <a:gd name="T18" fmla="*/ 915 w 1535"/>
                <a:gd name="T19" fmla="*/ 3189 h 3479"/>
                <a:gd name="T20" fmla="*/ 1038 w 1535"/>
                <a:gd name="T21" fmla="*/ 3112 h 3479"/>
                <a:gd name="T22" fmla="*/ 1126 w 1535"/>
                <a:gd name="T23" fmla="*/ 2998 h 3479"/>
                <a:gd name="T24" fmla="*/ 1171 w 1535"/>
                <a:gd name="T25" fmla="*/ 2856 h 3479"/>
                <a:gd name="T26" fmla="*/ 1162 w 1535"/>
                <a:gd name="T27" fmla="*/ 2703 h 3479"/>
                <a:gd name="T28" fmla="*/ 1101 w 1535"/>
                <a:gd name="T29" fmla="*/ 2568 h 3479"/>
                <a:gd name="T30" fmla="*/ 1000 w 1535"/>
                <a:gd name="T31" fmla="*/ 2466 h 3479"/>
                <a:gd name="T32" fmla="*/ 868 w 1535"/>
                <a:gd name="T33" fmla="*/ 2405 h 3479"/>
                <a:gd name="T34" fmla="*/ 768 w 1535"/>
                <a:gd name="T35" fmla="*/ 1327 h 3479"/>
                <a:gd name="T36" fmla="*/ 621 w 1535"/>
                <a:gd name="T37" fmla="*/ 1355 h 3479"/>
                <a:gd name="T38" fmla="*/ 497 w 1535"/>
                <a:gd name="T39" fmla="*/ 1432 h 3479"/>
                <a:gd name="T40" fmla="*/ 408 w 1535"/>
                <a:gd name="T41" fmla="*/ 1546 h 3479"/>
                <a:gd name="T42" fmla="*/ 363 w 1535"/>
                <a:gd name="T43" fmla="*/ 1688 h 3479"/>
                <a:gd name="T44" fmla="*/ 372 w 1535"/>
                <a:gd name="T45" fmla="*/ 1842 h 3479"/>
                <a:gd name="T46" fmla="*/ 433 w 1535"/>
                <a:gd name="T47" fmla="*/ 1976 h 3479"/>
                <a:gd name="T48" fmla="*/ 535 w 1535"/>
                <a:gd name="T49" fmla="*/ 2078 h 3479"/>
                <a:gd name="T50" fmla="*/ 667 w 1535"/>
                <a:gd name="T51" fmla="*/ 2140 h 3479"/>
                <a:gd name="T52" fmla="*/ 819 w 1535"/>
                <a:gd name="T53" fmla="*/ 2149 h 3479"/>
                <a:gd name="T54" fmla="*/ 958 w 1535"/>
                <a:gd name="T55" fmla="*/ 2104 h 3479"/>
                <a:gd name="T56" fmla="*/ 1072 w 1535"/>
                <a:gd name="T57" fmla="*/ 2014 h 3479"/>
                <a:gd name="T58" fmla="*/ 1147 w 1535"/>
                <a:gd name="T59" fmla="*/ 1889 h 3479"/>
                <a:gd name="T60" fmla="*/ 1174 w 1535"/>
                <a:gd name="T61" fmla="*/ 1740 h 3479"/>
                <a:gd name="T62" fmla="*/ 1147 w 1535"/>
                <a:gd name="T63" fmla="*/ 1590 h 3479"/>
                <a:gd name="T64" fmla="*/ 1072 w 1535"/>
                <a:gd name="T65" fmla="*/ 1466 h 3479"/>
                <a:gd name="T66" fmla="*/ 958 w 1535"/>
                <a:gd name="T67" fmla="*/ 1376 h 3479"/>
                <a:gd name="T68" fmla="*/ 819 w 1535"/>
                <a:gd name="T69" fmla="*/ 1330 h 3479"/>
                <a:gd name="T70" fmla="*/ 717 w 1535"/>
                <a:gd name="T71" fmla="*/ 267 h 3479"/>
                <a:gd name="T72" fmla="*/ 576 w 1535"/>
                <a:gd name="T73" fmla="*/ 311 h 3479"/>
                <a:gd name="T74" fmla="*/ 463 w 1535"/>
                <a:gd name="T75" fmla="*/ 402 h 3479"/>
                <a:gd name="T76" fmla="*/ 388 w 1535"/>
                <a:gd name="T77" fmla="*/ 526 h 3479"/>
                <a:gd name="T78" fmla="*/ 360 w 1535"/>
                <a:gd name="T79" fmla="*/ 675 h 3479"/>
                <a:gd name="T80" fmla="*/ 388 w 1535"/>
                <a:gd name="T81" fmla="*/ 824 h 3479"/>
                <a:gd name="T82" fmla="*/ 463 w 1535"/>
                <a:gd name="T83" fmla="*/ 949 h 3479"/>
                <a:gd name="T84" fmla="*/ 576 w 1535"/>
                <a:gd name="T85" fmla="*/ 1040 h 3479"/>
                <a:gd name="T86" fmla="*/ 717 w 1535"/>
                <a:gd name="T87" fmla="*/ 1084 h 3479"/>
                <a:gd name="T88" fmla="*/ 868 w 1535"/>
                <a:gd name="T89" fmla="*/ 1076 h 3479"/>
                <a:gd name="T90" fmla="*/ 1000 w 1535"/>
                <a:gd name="T91" fmla="*/ 1013 h 3479"/>
                <a:gd name="T92" fmla="*/ 1101 w 1535"/>
                <a:gd name="T93" fmla="*/ 911 h 3479"/>
                <a:gd name="T94" fmla="*/ 1162 w 1535"/>
                <a:gd name="T95" fmla="*/ 777 h 3479"/>
                <a:gd name="T96" fmla="*/ 1171 w 1535"/>
                <a:gd name="T97" fmla="*/ 624 h 3479"/>
                <a:gd name="T98" fmla="*/ 1126 w 1535"/>
                <a:gd name="T99" fmla="*/ 482 h 3479"/>
                <a:gd name="T100" fmla="*/ 1038 w 1535"/>
                <a:gd name="T101" fmla="*/ 367 h 3479"/>
                <a:gd name="T102" fmla="*/ 915 w 1535"/>
                <a:gd name="T103" fmla="*/ 291 h 3479"/>
                <a:gd name="T104" fmla="*/ 768 w 1535"/>
                <a:gd name="T105" fmla="*/ 263 h 3479"/>
                <a:gd name="T106" fmla="*/ 1468 w 1535"/>
                <a:gd name="T107" fmla="*/ 4 h 3479"/>
                <a:gd name="T108" fmla="*/ 1523 w 1535"/>
                <a:gd name="T109" fmla="*/ 46 h 3479"/>
                <a:gd name="T110" fmla="*/ 1535 w 1535"/>
                <a:gd name="T111" fmla="*/ 3388 h 3479"/>
                <a:gd name="T112" fmla="*/ 1508 w 1535"/>
                <a:gd name="T113" fmla="*/ 3453 h 3479"/>
                <a:gd name="T114" fmla="*/ 1446 w 1535"/>
                <a:gd name="T115" fmla="*/ 3479 h 3479"/>
                <a:gd name="T116" fmla="*/ 45 w 1535"/>
                <a:gd name="T117" fmla="*/ 3466 h 3479"/>
                <a:gd name="T118" fmla="*/ 3 w 1535"/>
                <a:gd name="T119" fmla="*/ 3412 h 3479"/>
                <a:gd name="T120" fmla="*/ 3 w 1535"/>
                <a:gd name="T121" fmla="*/ 68 h 3479"/>
                <a:gd name="T122" fmla="*/ 45 w 1535"/>
                <a:gd name="T123" fmla="*/ 13 h 3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35" h="3479">
                  <a:moveTo>
                    <a:pt x="768" y="2392"/>
                  </a:moveTo>
                  <a:lnTo>
                    <a:pt x="717" y="2395"/>
                  </a:lnTo>
                  <a:lnTo>
                    <a:pt x="667" y="2405"/>
                  </a:lnTo>
                  <a:lnTo>
                    <a:pt x="621" y="2419"/>
                  </a:lnTo>
                  <a:lnTo>
                    <a:pt x="576" y="2440"/>
                  </a:lnTo>
                  <a:lnTo>
                    <a:pt x="535" y="2466"/>
                  </a:lnTo>
                  <a:lnTo>
                    <a:pt x="497" y="2496"/>
                  </a:lnTo>
                  <a:lnTo>
                    <a:pt x="463" y="2530"/>
                  </a:lnTo>
                  <a:lnTo>
                    <a:pt x="433" y="2568"/>
                  </a:lnTo>
                  <a:lnTo>
                    <a:pt x="408" y="2611"/>
                  </a:lnTo>
                  <a:lnTo>
                    <a:pt x="388" y="2655"/>
                  </a:lnTo>
                  <a:lnTo>
                    <a:pt x="372" y="2703"/>
                  </a:lnTo>
                  <a:lnTo>
                    <a:pt x="363" y="2752"/>
                  </a:lnTo>
                  <a:lnTo>
                    <a:pt x="360" y="2804"/>
                  </a:lnTo>
                  <a:lnTo>
                    <a:pt x="363" y="2856"/>
                  </a:lnTo>
                  <a:lnTo>
                    <a:pt x="372" y="2905"/>
                  </a:lnTo>
                  <a:lnTo>
                    <a:pt x="388" y="2953"/>
                  </a:lnTo>
                  <a:lnTo>
                    <a:pt x="408" y="2998"/>
                  </a:lnTo>
                  <a:lnTo>
                    <a:pt x="433" y="3040"/>
                  </a:lnTo>
                  <a:lnTo>
                    <a:pt x="463" y="3078"/>
                  </a:lnTo>
                  <a:lnTo>
                    <a:pt x="497" y="3112"/>
                  </a:lnTo>
                  <a:lnTo>
                    <a:pt x="535" y="3143"/>
                  </a:lnTo>
                  <a:lnTo>
                    <a:pt x="576" y="3168"/>
                  </a:lnTo>
                  <a:lnTo>
                    <a:pt x="621" y="3189"/>
                  </a:lnTo>
                  <a:lnTo>
                    <a:pt x="667" y="3204"/>
                  </a:lnTo>
                  <a:lnTo>
                    <a:pt x="717" y="3213"/>
                  </a:lnTo>
                  <a:lnTo>
                    <a:pt x="768" y="3217"/>
                  </a:lnTo>
                  <a:lnTo>
                    <a:pt x="819" y="3213"/>
                  </a:lnTo>
                  <a:lnTo>
                    <a:pt x="868" y="3204"/>
                  </a:lnTo>
                  <a:lnTo>
                    <a:pt x="915" y="3189"/>
                  </a:lnTo>
                  <a:lnTo>
                    <a:pt x="958" y="3168"/>
                  </a:lnTo>
                  <a:lnTo>
                    <a:pt x="1000" y="3143"/>
                  </a:lnTo>
                  <a:lnTo>
                    <a:pt x="1038" y="3112"/>
                  </a:lnTo>
                  <a:lnTo>
                    <a:pt x="1072" y="3078"/>
                  </a:lnTo>
                  <a:lnTo>
                    <a:pt x="1101" y="3040"/>
                  </a:lnTo>
                  <a:lnTo>
                    <a:pt x="1126" y="2998"/>
                  </a:lnTo>
                  <a:lnTo>
                    <a:pt x="1147" y="2953"/>
                  </a:lnTo>
                  <a:lnTo>
                    <a:pt x="1162" y="2905"/>
                  </a:lnTo>
                  <a:lnTo>
                    <a:pt x="1171" y="2856"/>
                  </a:lnTo>
                  <a:lnTo>
                    <a:pt x="1174" y="2804"/>
                  </a:lnTo>
                  <a:lnTo>
                    <a:pt x="1171" y="2752"/>
                  </a:lnTo>
                  <a:lnTo>
                    <a:pt x="1162" y="2703"/>
                  </a:lnTo>
                  <a:lnTo>
                    <a:pt x="1147" y="2655"/>
                  </a:lnTo>
                  <a:lnTo>
                    <a:pt x="1126" y="2611"/>
                  </a:lnTo>
                  <a:lnTo>
                    <a:pt x="1101" y="2568"/>
                  </a:lnTo>
                  <a:lnTo>
                    <a:pt x="1072" y="2530"/>
                  </a:lnTo>
                  <a:lnTo>
                    <a:pt x="1038" y="2496"/>
                  </a:lnTo>
                  <a:lnTo>
                    <a:pt x="1000" y="2466"/>
                  </a:lnTo>
                  <a:lnTo>
                    <a:pt x="958" y="2440"/>
                  </a:lnTo>
                  <a:lnTo>
                    <a:pt x="915" y="2419"/>
                  </a:lnTo>
                  <a:lnTo>
                    <a:pt x="868" y="2405"/>
                  </a:lnTo>
                  <a:lnTo>
                    <a:pt x="819" y="2395"/>
                  </a:lnTo>
                  <a:lnTo>
                    <a:pt x="768" y="2392"/>
                  </a:lnTo>
                  <a:close/>
                  <a:moveTo>
                    <a:pt x="768" y="1327"/>
                  </a:moveTo>
                  <a:lnTo>
                    <a:pt x="717" y="1330"/>
                  </a:lnTo>
                  <a:lnTo>
                    <a:pt x="667" y="1340"/>
                  </a:lnTo>
                  <a:lnTo>
                    <a:pt x="621" y="1355"/>
                  </a:lnTo>
                  <a:lnTo>
                    <a:pt x="576" y="1376"/>
                  </a:lnTo>
                  <a:lnTo>
                    <a:pt x="535" y="1401"/>
                  </a:lnTo>
                  <a:lnTo>
                    <a:pt x="497" y="1432"/>
                  </a:lnTo>
                  <a:lnTo>
                    <a:pt x="463" y="1466"/>
                  </a:lnTo>
                  <a:lnTo>
                    <a:pt x="433" y="1504"/>
                  </a:lnTo>
                  <a:lnTo>
                    <a:pt x="408" y="1546"/>
                  </a:lnTo>
                  <a:lnTo>
                    <a:pt x="388" y="1590"/>
                  </a:lnTo>
                  <a:lnTo>
                    <a:pt x="372" y="1638"/>
                  </a:lnTo>
                  <a:lnTo>
                    <a:pt x="363" y="1688"/>
                  </a:lnTo>
                  <a:lnTo>
                    <a:pt x="360" y="1740"/>
                  </a:lnTo>
                  <a:lnTo>
                    <a:pt x="363" y="1792"/>
                  </a:lnTo>
                  <a:lnTo>
                    <a:pt x="372" y="1842"/>
                  </a:lnTo>
                  <a:lnTo>
                    <a:pt x="388" y="1889"/>
                  </a:lnTo>
                  <a:lnTo>
                    <a:pt x="408" y="1934"/>
                  </a:lnTo>
                  <a:lnTo>
                    <a:pt x="433" y="1976"/>
                  </a:lnTo>
                  <a:lnTo>
                    <a:pt x="463" y="2014"/>
                  </a:lnTo>
                  <a:lnTo>
                    <a:pt x="497" y="2048"/>
                  </a:lnTo>
                  <a:lnTo>
                    <a:pt x="535" y="2078"/>
                  </a:lnTo>
                  <a:lnTo>
                    <a:pt x="576" y="2104"/>
                  </a:lnTo>
                  <a:lnTo>
                    <a:pt x="621" y="2125"/>
                  </a:lnTo>
                  <a:lnTo>
                    <a:pt x="667" y="2140"/>
                  </a:lnTo>
                  <a:lnTo>
                    <a:pt x="717" y="2149"/>
                  </a:lnTo>
                  <a:lnTo>
                    <a:pt x="768" y="2152"/>
                  </a:lnTo>
                  <a:lnTo>
                    <a:pt x="819" y="2149"/>
                  </a:lnTo>
                  <a:lnTo>
                    <a:pt x="868" y="2140"/>
                  </a:lnTo>
                  <a:lnTo>
                    <a:pt x="915" y="2125"/>
                  </a:lnTo>
                  <a:lnTo>
                    <a:pt x="958" y="2104"/>
                  </a:lnTo>
                  <a:lnTo>
                    <a:pt x="1000" y="2078"/>
                  </a:lnTo>
                  <a:lnTo>
                    <a:pt x="1038" y="2048"/>
                  </a:lnTo>
                  <a:lnTo>
                    <a:pt x="1072" y="2014"/>
                  </a:lnTo>
                  <a:lnTo>
                    <a:pt x="1101" y="1976"/>
                  </a:lnTo>
                  <a:lnTo>
                    <a:pt x="1126" y="1934"/>
                  </a:lnTo>
                  <a:lnTo>
                    <a:pt x="1147" y="1889"/>
                  </a:lnTo>
                  <a:lnTo>
                    <a:pt x="1162" y="1842"/>
                  </a:lnTo>
                  <a:lnTo>
                    <a:pt x="1171" y="1792"/>
                  </a:lnTo>
                  <a:lnTo>
                    <a:pt x="1174" y="1740"/>
                  </a:lnTo>
                  <a:lnTo>
                    <a:pt x="1171" y="1688"/>
                  </a:lnTo>
                  <a:lnTo>
                    <a:pt x="1162" y="1638"/>
                  </a:lnTo>
                  <a:lnTo>
                    <a:pt x="1147" y="1590"/>
                  </a:lnTo>
                  <a:lnTo>
                    <a:pt x="1126" y="1546"/>
                  </a:lnTo>
                  <a:lnTo>
                    <a:pt x="1101" y="1504"/>
                  </a:lnTo>
                  <a:lnTo>
                    <a:pt x="1072" y="1466"/>
                  </a:lnTo>
                  <a:lnTo>
                    <a:pt x="1038" y="1432"/>
                  </a:lnTo>
                  <a:lnTo>
                    <a:pt x="1000" y="1401"/>
                  </a:lnTo>
                  <a:lnTo>
                    <a:pt x="958" y="1376"/>
                  </a:lnTo>
                  <a:lnTo>
                    <a:pt x="915" y="1355"/>
                  </a:lnTo>
                  <a:lnTo>
                    <a:pt x="868" y="1340"/>
                  </a:lnTo>
                  <a:lnTo>
                    <a:pt x="819" y="1330"/>
                  </a:lnTo>
                  <a:lnTo>
                    <a:pt x="768" y="1327"/>
                  </a:lnTo>
                  <a:close/>
                  <a:moveTo>
                    <a:pt x="768" y="263"/>
                  </a:moveTo>
                  <a:lnTo>
                    <a:pt x="717" y="267"/>
                  </a:lnTo>
                  <a:lnTo>
                    <a:pt x="667" y="276"/>
                  </a:lnTo>
                  <a:lnTo>
                    <a:pt x="621" y="291"/>
                  </a:lnTo>
                  <a:lnTo>
                    <a:pt x="576" y="311"/>
                  </a:lnTo>
                  <a:lnTo>
                    <a:pt x="535" y="337"/>
                  </a:lnTo>
                  <a:lnTo>
                    <a:pt x="497" y="367"/>
                  </a:lnTo>
                  <a:lnTo>
                    <a:pt x="463" y="402"/>
                  </a:lnTo>
                  <a:lnTo>
                    <a:pt x="433" y="440"/>
                  </a:lnTo>
                  <a:lnTo>
                    <a:pt x="408" y="482"/>
                  </a:lnTo>
                  <a:lnTo>
                    <a:pt x="388" y="526"/>
                  </a:lnTo>
                  <a:lnTo>
                    <a:pt x="372" y="574"/>
                  </a:lnTo>
                  <a:lnTo>
                    <a:pt x="363" y="624"/>
                  </a:lnTo>
                  <a:lnTo>
                    <a:pt x="360" y="675"/>
                  </a:lnTo>
                  <a:lnTo>
                    <a:pt x="363" y="727"/>
                  </a:lnTo>
                  <a:lnTo>
                    <a:pt x="372" y="777"/>
                  </a:lnTo>
                  <a:lnTo>
                    <a:pt x="388" y="824"/>
                  </a:lnTo>
                  <a:lnTo>
                    <a:pt x="408" y="870"/>
                  </a:lnTo>
                  <a:lnTo>
                    <a:pt x="433" y="911"/>
                  </a:lnTo>
                  <a:lnTo>
                    <a:pt x="463" y="949"/>
                  </a:lnTo>
                  <a:lnTo>
                    <a:pt x="497" y="984"/>
                  </a:lnTo>
                  <a:lnTo>
                    <a:pt x="535" y="1013"/>
                  </a:lnTo>
                  <a:lnTo>
                    <a:pt x="576" y="1040"/>
                  </a:lnTo>
                  <a:lnTo>
                    <a:pt x="621" y="1060"/>
                  </a:lnTo>
                  <a:lnTo>
                    <a:pt x="667" y="1076"/>
                  </a:lnTo>
                  <a:lnTo>
                    <a:pt x="717" y="1084"/>
                  </a:lnTo>
                  <a:lnTo>
                    <a:pt x="768" y="1087"/>
                  </a:lnTo>
                  <a:lnTo>
                    <a:pt x="819" y="1084"/>
                  </a:lnTo>
                  <a:lnTo>
                    <a:pt x="868" y="1076"/>
                  </a:lnTo>
                  <a:lnTo>
                    <a:pt x="915" y="1060"/>
                  </a:lnTo>
                  <a:lnTo>
                    <a:pt x="958" y="1040"/>
                  </a:lnTo>
                  <a:lnTo>
                    <a:pt x="1000" y="1013"/>
                  </a:lnTo>
                  <a:lnTo>
                    <a:pt x="1038" y="984"/>
                  </a:lnTo>
                  <a:lnTo>
                    <a:pt x="1072" y="949"/>
                  </a:lnTo>
                  <a:lnTo>
                    <a:pt x="1101" y="911"/>
                  </a:lnTo>
                  <a:lnTo>
                    <a:pt x="1126" y="870"/>
                  </a:lnTo>
                  <a:lnTo>
                    <a:pt x="1147" y="824"/>
                  </a:lnTo>
                  <a:lnTo>
                    <a:pt x="1162" y="777"/>
                  </a:lnTo>
                  <a:lnTo>
                    <a:pt x="1171" y="727"/>
                  </a:lnTo>
                  <a:lnTo>
                    <a:pt x="1174" y="675"/>
                  </a:lnTo>
                  <a:lnTo>
                    <a:pt x="1171" y="624"/>
                  </a:lnTo>
                  <a:lnTo>
                    <a:pt x="1162" y="574"/>
                  </a:lnTo>
                  <a:lnTo>
                    <a:pt x="1147" y="526"/>
                  </a:lnTo>
                  <a:lnTo>
                    <a:pt x="1126" y="482"/>
                  </a:lnTo>
                  <a:lnTo>
                    <a:pt x="1101" y="440"/>
                  </a:lnTo>
                  <a:lnTo>
                    <a:pt x="1072" y="402"/>
                  </a:lnTo>
                  <a:lnTo>
                    <a:pt x="1038" y="367"/>
                  </a:lnTo>
                  <a:lnTo>
                    <a:pt x="1000" y="337"/>
                  </a:lnTo>
                  <a:lnTo>
                    <a:pt x="958" y="311"/>
                  </a:lnTo>
                  <a:lnTo>
                    <a:pt x="915" y="291"/>
                  </a:lnTo>
                  <a:lnTo>
                    <a:pt x="868" y="276"/>
                  </a:lnTo>
                  <a:lnTo>
                    <a:pt x="819" y="267"/>
                  </a:lnTo>
                  <a:lnTo>
                    <a:pt x="768" y="263"/>
                  </a:lnTo>
                  <a:close/>
                  <a:moveTo>
                    <a:pt x="90" y="0"/>
                  </a:moveTo>
                  <a:lnTo>
                    <a:pt x="1446" y="0"/>
                  </a:lnTo>
                  <a:lnTo>
                    <a:pt x="1468" y="4"/>
                  </a:lnTo>
                  <a:lnTo>
                    <a:pt x="1490" y="13"/>
                  </a:lnTo>
                  <a:lnTo>
                    <a:pt x="1508" y="27"/>
                  </a:lnTo>
                  <a:lnTo>
                    <a:pt x="1523" y="46"/>
                  </a:lnTo>
                  <a:lnTo>
                    <a:pt x="1532" y="68"/>
                  </a:lnTo>
                  <a:lnTo>
                    <a:pt x="1535" y="91"/>
                  </a:lnTo>
                  <a:lnTo>
                    <a:pt x="1535" y="3388"/>
                  </a:lnTo>
                  <a:lnTo>
                    <a:pt x="1532" y="3412"/>
                  </a:lnTo>
                  <a:lnTo>
                    <a:pt x="1523" y="3434"/>
                  </a:lnTo>
                  <a:lnTo>
                    <a:pt x="1508" y="3453"/>
                  </a:lnTo>
                  <a:lnTo>
                    <a:pt x="1490" y="3466"/>
                  </a:lnTo>
                  <a:lnTo>
                    <a:pt x="1468" y="3476"/>
                  </a:lnTo>
                  <a:lnTo>
                    <a:pt x="1446" y="3479"/>
                  </a:lnTo>
                  <a:lnTo>
                    <a:pt x="90" y="3479"/>
                  </a:lnTo>
                  <a:lnTo>
                    <a:pt x="66" y="3476"/>
                  </a:lnTo>
                  <a:lnTo>
                    <a:pt x="45" y="3466"/>
                  </a:lnTo>
                  <a:lnTo>
                    <a:pt x="26" y="3453"/>
                  </a:lnTo>
                  <a:lnTo>
                    <a:pt x="13" y="3434"/>
                  </a:lnTo>
                  <a:lnTo>
                    <a:pt x="3" y="3412"/>
                  </a:lnTo>
                  <a:lnTo>
                    <a:pt x="0" y="3388"/>
                  </a:lnTo>
                  <a:lnTo>
                    <a:pt x="0" y="91"/>
                  </a:lnTo>
                  <a:lnTo>
                    <a:pt x="3" y="68"/>
                  </a:lnTo>
                  <a:lnTo>
                    <a:pt x="13" y="46"/>
                  </a:lnTo>
                  <a:lnTo>
                    <a:pt x="26" y="27"/>
                  </a:lnTo>
                  <a:lnTo>
                    <a:pt x="45" y="13"/>
                  </a:lnTo>
                  <a:lnTo>
                    <a:pt x="66" y="4"/>
                  </a:lnTo>
                  <a:lnTo>
                    <a:pt x="90" y="0"/>
                  </a:lnTo>
                  <a:close/>
                </a:path>
              </a:pathLst>
            </a:custGeom>
            <a:solidFill>
              <a:schemeClr val="tx1">
                <a:lumMod val="65000"/>
                <a:lumOff val="35000"/>
              </a:schemeClr>
            </a:solidFill>
            <a:ln w="0">
              <a:noFill/>
              <a:prstDash val="solid"/>
              <a:round/>
              <a:headEnd/>
              <a:tailEnd/>
            </a:ln>
          </p:spPr>
          <p:txBody>
            <a:bodyPr lIns="27000" tIns="27000" rIns="27000" bIns="27000"/>
            <a:lstStyle/>
            <a:p>
              <a:pPr defTabSz="385763">
                <a:defRPr/>
              </a:pPr>
              <a:endParaRPr lang="nl-NL" sz="1050">
                <a:solidFill>
                  <a:prstClr val="black"/>
                </a:solidFill>
                <a:latin typeface="Verdana Pro Light" panose="020B0304030504040204" pitchFamily="34" charset="0"/>
              </a:endParaRPr>
            </a:p>
          </p:txBody>
        </p:sp>
        <p:sp>
          <p:nvSpPr>
            <p:cNvPr id="16" name="Freeform 129">
              <a:extLst>
                <a:ext uri="{FF2B5EF4-FFF2-40B4-BE49-F238E27FC236}">
                  <a16:creationId xmlns:a16="http://schemas.microsoft.com/office/drawing/2014/main" id="{4D58C6B3-A74A-F885-8D9E-7B48A0425C8F}"/>
                </a:ext>
              </a:extLst>
            </p:cNvPr>
            <p:cNvSpPr>
              <a:spLocks/>
            </p:cNvSpPr>
            <p:nvPr/>
          </p:nvSpPr>
          <p:spPr bwMode="auto">
            <a:xfrm>
              <a:off x="11802059" y="2075221"/>
              <a:ext cx="149745" cy="147629"/>
            </a:xfrm>
            <a:custGeom>
              <a:avLst/>
              <a:gdLst>
                <a:gd name="T0" fmla="*/ 2147483646 w 749"/>
                <a:gd name="T1" fmla="*/ 0 h 758"/>
                <a:gd name="T2" fmla="*/ 2147483646 w 749"/>
                <a:gd name="T3" fmla="*/ 2147483646 h 758"/>
                <a:gd name="T4" fmla="*/ 2147483646 w 749"/>
                <a:gd name="T5" fmla="*/ 2147483646 h 758"/>
                <a:gd name="T6" fmla="*/ 2147483646 w 749"/>
                <a:gd name="T7" fmla="*/ 2147483646 h 758"/>
                <a:gd name="T8" fmla="*/ 2147483646 w 749"/>
                <a:gd name="T9" fmla="*/ 2147483646 h 758"/>
                <a:gd name="T10" fmla="*/ 2147483646 w 749"/>
                <a:gd name="T11" fmla="*/ 2147483646 h 758"/>
                <a:gd name="T12" fmla="*/ 2147483646 w 749"/>
                <a:gd name="T13" fmla="*/ 2147483646 h 758"/>
                <a:gd name="T14" fmla="*/ 2147483646 w 749"/>
                <a:gd name="T15" fmla="*/ 2147483646 h 758"/>
                <a:gd name="T16" fmla="*/ 2147483646 w 749"/>
                <a:gd name="T17" fmla="*/ 2147483646 h 758"/>
                <a:gd name="T18" fmla="*/ 2147483646 w 749"/>
                <a:gd name="T19" fmla="*/ 2147483646 h 758"/>
                <a:gd name="T20" fmla="*/ 2147483646 w 749"/>
                <a:gd name="T21" fmla="*/ 2147483646 h 758"/>
                <a:gd name="T22" fmla="*/ 2147483646 w 749"/>
                <a:gd name="T23" fmla="*/ 2147483646 h 758"/>
                <a:gd name="T24" fmla="*/ 2147483646 w 749"/>
                <a:gd name="T25" fmla="*/ 2147483646 h 758"/>
                <a:gd name="T26" fmla="*/ 2147483646 w 749"/>
                <a:gd name="T27" fmla="*/ 2147483646 h 758"/>
                <a:gd name="T28" fmla="*/ 2147483646 w 749"/>
                <a:gd name="T29" fmla="*/ 2147483646 h 758"/>
                <a:gd name="T30" fmla="*/ 2147483646 w 749"/>
                <a:gd name="T31" fmla="*/ 2147483646 h 758"/>
                <a:gd name="T32" fmla="*/ 2147483646 w 749"/>
                <a:gd name="T33" fmla="*/ 2147483646 h 758"/>
                <a:gd name="T34" fmla="*/ 2147483646 w 749"/>
                <a:gd name="T35" fmla="*/ 2147483646 h 758"/>
                <a:gd name="T36" fmla="*/ 2147483646 w 749"/>
                <a:gd name="T37" fmla="*/ 2147483646 h 758"/>
                <a:gd name="T38" fmla="*/ 2147483646 w 749"/>
                <a:gd name="T39" fmla="*/ 2147483646 h 758"/>
                <a:gd name="T40" fmla="*/ 2147483646 w 749"/>
                <a:gd name="T41" fmla="*/ 2147483646 h 758"/>
                <a:gd name="T42" fmla="*/ 2147483646 w 749"/>
                <a:gd name="T43" fmla="*/ 2147483646 h 758"/>
                <a:gd name="T44" fmla="*/ 2147483646 w 749"/>
                <a:gd name="T45" fmla="*/ 2147483646 h 758"/>
                <a:gd name="T46" fmla="*/ 2147483646 w 749"/>
                <a:gd name="T47" fmla="*/ 2147483646 h 758"/>
                <a:gd name="T48" fmla="*/ 2147483646 w 749"/>
                <a:gd name="T49" fmla="*/ 2147483646 h 758"/>
                <a:gd name="T50" fmla="*/ 2147483646 w 749"/>
                <a:gd name="T51" fmla="*/ 2147483646 h 758"/>
                <a:gd name="T52" fmla="*/ 2147483646 w 749"/>
                <a:gd name="T53" fmla="*/ 2147483646 h 758"/>
                <a:gd name="T54" fmla="*/ 2147483646 w 749"/>
                <a:gd name="T55" fmla="*/ 2147483646 h 758"/>
                <a:gd name="T56" fmla="*/ 2147483646 w 749"/>
                <a:gd name="T57" fmla="*/ 2147483646 h 758"/>
                <a:gd name="T58" fmla="*/ 2147483646 w 749"/>
                <a:gd name="T59" fmla="*/ 2147483646 h 758"/>
                <a:gd name="T60" fmla="*/ 2147483646 w 749"/>
                <a:gd name="T61" fmla="*/ 2147483646 h 758"/>
                <a:gd name="T62" fmla="*/ 2147483646 w 749"/>
                <a:gd name="T63" fmla="*/ 2147483646 h 758"/>
                <a:gd name="T64" fmla="*/ 2147483646 w 749"/>
                <a:gd name="T65" fmla="*/ 2147483646 h 758"/>
                <a:gd name="T66" fmla="*/ 2147483646 w 749"/>
                <a:gd name="T67" fmla="*/ 2147483646 h 758"/>
                <a:gd name="T68" fmla="*/ 2147483646 w 749"/>
                <a:gd name="T69" fmla="*/ 2147483646 h 758"/>
                <a:gd name="T70" fmla="*/ 2147483646 w 749"/>
                <a:gd name="T71" fmla="*/ 2147483646 h 758"/>
                <a:gd name="T72" fmla="*/ 2147483646 w 749"/>
                <a:gd name="T73" fmla="*/ 2147483646 h 758"/>
                <a:gd name="T74" fmla="*/ 2147483646 w 749"/>
                <a:gd name="T75" fmla="*/ 2147483646 h 758"/>
                <a:gd name="T76" fmla="*/ 2147483646 w 749"/>
                <a:gd name="T77" fmla="*/ 2147483646 h 758"/>
                <a:gd name="T78" fmla="*/ 0 w 749"/>
                <a:gd name="T79" fmla="*/ 2147483646 h 758"/>
                <a:gd name="T80" fmla="*/ 2147483646 w 749"/>
                <a:gd name="T81" fmla="*/ 2147483646 h 758"/>
                <a:gd name="T82" fmla="*/ 2147483646 w 749"/>
                <a:gd name="T83" fmla="*/ 2147483646 h 758"/>
                <a:gd name="T84" fmla="*/ 2147483646 w 749"/>
                <a:gd name="T85" fmla="*/ 2147483646 h 758"/>
                <a:gd name="T86" fmla="*/ 2147483646 w 749"/>
                <a:gd name="T87" fmla="*/ 2147483646 h 758"/>
                <a:gd name="T88" fmla="*/ 2147483646 w 749"/>
                <a:gd name="T89" fmla="*/ 2147483646 h 758"/>
                <a:gd name="T90" fmla="*/ 2147483646 w 749"/>
                <a:gd name="T91" fmla="*/ 2147483646 h 758"/>
                <a:gd name="T92" fmla="*/ 2147483646 w 749"/>
                <a:gd name="T93" fmla="*/ 2147483646 h 758"/>
                <a:gd name="T94" fmla="*/ 2147483646 w 749"/>
                <a:gd name="T95" fmla="*/ 2147483646 h 758"/>
                <a:gd name="T96" fmla="*/ 2147483646 w 749"/>
                <a:gd name="T97" fmla="*/ 2147483646 h 758"/>
                <a:gd name="T98" fmla="*/ 2147483646 w 749"/>
                <a:gd name="T99" fmla="*/ 2147483646 h 758"/>
                <a:gd name="T100" fmla="*/ 2147483646 w 749"/>
                <a:gd name="T101" fmla="*/ 2147483646 h 758"/>
                <a:gd name="T102" fmla="*/ 2147483646 w 749"/>
                <a:gd name="T103" fmla="*/ 2147483646 h 758"/>
                <a:gd name="T104" fmla="*/ 2147483646 w 749"/>
                <a:gd name="T105" fmla="*/ 0 h 75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49" h="758">
                  <a:moveTo>
                    <a:pt x="375" y="0"/>
                  </a:moveTo>
                  <a:lnTo>
                    <a:pt x="422" y="3"/>
                  </a:lnTo>
                  <a:lnTo>
                    <a:pt x="466" y="12"/>
                  </a:lnTo>
                  <a:lnTo>
                    <a:pt x="510" y="25"/>
                  </a:lnTo>
                  <a:lnTo>
                    <a:pt x="551" y="44"/>
                  </a:lnTo>
                  <a:lnTo>
                    <a:pt x="588" y="68"/>
                  </a:lnTo>
                  <a:lnTo>
                    <a:pt x="623" y="96"/>
                  </a:lnTo>
                  <a:lnTo>
                    <a:pt x="654" y="128"/>
                  </a:lnTo>
                  <a:lnTo>
                    <a:pt x="681" y="163"/>
                  </a:lnTo>
                  <a:lnTo>
                    <a:pt x="705" y="201"/>
                  </a:lnTo>
                  <a:lnTo>
                    <a:pt x="724" y="242"/>
                  </a:lnTo>
                  <a:lnTo>
                    <a:pt x="738" y="286"/>
                  </a:lnTo>
                  <a:lnTo>
                    <a:pt x="746" y="332"/>
                  </a:lnTo>
                  <a:lnTo>
                    <a:pt x="749" y="379"/>
                  </a:lnTo>
                  <a:lnTo>
                    <a:pt x="746" y="427"/>
                  </a:lnTo>
                  <a:lnTo>
                    <a:pt x="738" y="472"/>
                  </a:lnTo>
                  <a:lnTo>
                    <a:pt x="724" y="517"/>
                  </a:lnTo>
                  <a:lnTo>
                    <a:pt x="705" y="558"/>
                  </a:lnTo>
                  <a:lnTo>
                    <a:pt x="681" y="596"/>
                  </a:lnTo>
                  <a:lnTo>
                    <a:pt x="654" y="631"/>
                  </a:lnTo>
                  <a:lnTo>
                    <a:pt x="623" y="662"/>
                  </a:lnTo>
                  <a:lnTo>
                    <a:pt x="588" y="690"/>
                  </a:lnTo>
                  <a:lnTo>
                    <a:pt x="551" y="714"/>
                  </a:lnTo>
                  <a:lnTo>
                    <a:pt x="510" y="733"/>
                  </a:lnTo>
                  <a:lnTo>
                    <a:pt x="466" y="747"/>
                  </a:lnTo>
                  <a:lnTo>
                    <a:pt x="422" y="755"/>
                  </a:lnTo>
                  <a:lnTo>
                    <a:pt x="375" y="758"/>
                  </a:lnTo>
                  <a:lnTo>
                    <a:pt x="328" y="755"/>
                  </a:lnTo>
                  <a:lnTo>
                    <a:pt x="282" y="747"/>
                  </a:lnTo>
                  <a:lnTo>
                    <a:pt x="239" y="733"/>
                  </a:lnTo>
                  <a:lnTo>
                    <a:pt x="198" y="714"/>
                  </a:lnTo>
                  <a:lnTo>
                    <a:pt x="161" y="690"/>
                  </a:lnTo>
                  <a:lnTo>
                    <a:pt x="125" y="662"/>
                  </a:lnTo>
                  <a:lnTo>
                    <a:pt x="95" y="631"/>
                  </a:lnTo>
                  <a:lnTo>
                    <a:pt x="67" y="596"/>
                  </a:lnTo>
                  <a:lnTo>
                    <a:pt x="44" y="558"/>
                  </a:lnTo>
                  <a:lnTo>
                    <a:pt x="25" y="517"/>
                  </a:lnTo>
                  <a:lnTo>
                    <a:pt x="12" y="472"/>
                  </a:lnTo>
                  <a:lnTo>
                    <a:pt x="3" y="427"/>
                  </a:lnTo>
                  <a:lnTo>
                    <a:pt x="0" y="379"/>
                  </a:lnTo>
                  <a:lnTo>
                    <a:pt x="3" y="332"/>
                  </a:lnTo>
                  <a:lnTo>
                    <a:pt x="12" y="286"/>
                  </a:lnTo>
                  <a:lnTo>
                    <a:pt x="25" y="242"/>
                  </a:lnTo>
                  <a:lnTo>
                    <a:pt x="44" y="201"/>
                  </a:lnTo>
                  <a:lnTo>
                    <a:pt x="67" y="163"/>
                  </a:lnTo>
                  <a:lnTo>
                    <a:pt x="95" y="128"/>
                  </a:lnTo>
                  <a:lnTo>
                    <a:pt x="125" y="96"/>
                  </a:lnTo>
                  <a:lnTo>
                    <a:pt x="161" y="68"/>
                  </a:lnTo>
                  <a:lnTo>
                    <a:pt x="198" y="44"/>
                  </a:lnTo>
                  <a:lnTo>
                    <a:pt x="239" y="25"/>
                  </a:lnTo>
                  <a:lnTo>
                    <a:pt x="282" y="12"/>
                  </a:lnTo>
                  <a:lnTo>
                    <a:pt x="328" y="3"/>
                  </a:lnTo>
                  <a:lnTo>
                    <a:pt x="375" y="0"/>
                  </a:lnTo>
                  <a:close/>
                </a:path>
              </a:pathLst>
            </a:custGeom>
            <a:solidFill>
              <a:srgbClr val="0092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lIns="27000" tIns="27000" rIns="27000" bIns="27000"/>
            <a:lstStyle/>
            <a:p>
              <a:pPr defTabSz="685800" eaLnBrk="0" fontAlgn="base" hangingPunct="0">
                <a:spcBef>
                  <a:spcPct val="0"/>
                </a:spcBef>
                <a:spcAft>
                  <a:spcPct val="0"/>
                </a:spcAft>
                <a:defRPr/>
              </a:pPr>
              <a:endParaRPr lang="nl-NL" sz="1050">
                <a:solidFill>
                  <a:prstClr val="black"/>
                </a:solidFill>
                <a:latin typeface="Verdana Pro Light" panose="020B0304030504040204" pitchFamily="34" charset="0"/>
              </a:endParaRPr>
            </a:p>
          </p:txBody>
        </p:sp>
        <p:sp>
          <p:nvSpPr>
            <p:cNvPr id="17" name="Freeform 117">
              <a:extLst>
                <a:ext uri="{FF2B5EF4-FFF2-40B4-BE49-F238E27FC236}">
                  <a16:creationId xmlns:a16="http://schemas.microsoft.com/office/drawing/2014/main" id="{BAA112A0-4140-2BAD-479E-BBBBE200D4CA}"/>
                </a:ext>
              </a:extLst>
            </p:cNvPr>
            <p:cNvSpPr>
              <a:spLocks/>
            </p:cNvSpPr>
            <p:nvPr/>
          </p:nvSpPr>
          <p:spPr bwMode="auto">
            <a:xfrm>
              <a:off x="11802059" y="1753614"/>
              <a:ext cx="149745" cy="147629"/>
            </a:xfrm>
            <a:custGeom>
              <a:avLst/>
              <a:gdLst>
                <a:gd name="T0" fmla="*/ 2147483646 w 749"/>
                <a:gd name="T1" fmla="*/ 0 h 759"/>
                <a:gd name="T2" fmla="*/ 2147483646 w 749"/>
                <a:gd name="T3" fmla="*/ 2147483646 h 759"/>
                <a:gd name="T4" fmla="*/ 2147483646 w 749"/>
                <a:gd name="T5" fmla="*/ 2147483646 h 759"/>
                <a:gd name="T6" fmla="*/ 2147483646 w 749"/>
                <a:gd name="T7" fmla="*/ 2147483646 h 759"/>
                <a:gd name="T8" fmla="*/ 2147483646 w 749"/>
                <a:gd name="T9" fmla="*/ 2147483646 h 759"/>
                <a:gd name="T10" fmla="*/ 2147483646 w 749"/>
                <a:gd name="T11" fmla="*/ 2147483646 h 759"/>
                <a:gd name="T12" fmla="*/ 2147483646 w 749"/>
                <a:gd name="T13" fmla="*/ 2147483646 h 759"/>
                <a:gd name="T14" fmla="*/ 2147483646 w 749"/>
                <a:gd name="T15" fmla="*/ 2147483646 h 759"/>
                <a:gd name="T16" fmla="*/ 2147483646 w 749"/>
                <a:gd name="T17" fmla="*/ 2147483646 h 759"/>
                <a:gd name="T18" fmla="*/ 2147483646 w 749"/>
                <a:gd name="T19" fmla="*/ 2147483646 h 759"/>
                <a:gd name="T20" fmla="*/ 2147483646 w 749"/>
                <a:gd name="T21" fmla="*/ 2147483646 h 759"/>
                <a:gd name="T22" fmla="*/ 2147483646 w 749"/>
                <a:gd name="T23" fmla="*/ 2147483646 h 759"/>
                <a:gd name="T24" fmla="*/ 2147483646 w 749"/>
                <a:gd name="T25" fmla="*/ 2147483646 h 759"/>
                <a:gd name="T26" fmla="*/ 2147483646 w 749"/>
                <a:gd name="T27" fmla="*/ 2147483646 h 759"/>
                <a:gd name="T28" fmla="*/ 2147483646 w 749"/>
                <a:gd name="T29" fmla="*/ 2147483646 h 759"/>
                <a:gd name="T30" fmla="*/ 2147483646 w 749"/>
                <a:gd name="T31" fmla="*/ 2147483646 h 759"/>
                <a:gd name="T32" fmla="*/ 2147483646 w 749"/>
                <a:gd name="T33" fmla="*/ 2147483646 h 759"/>
                <a:gd name="T34" fmla="*/ 2147483646 w 749"/>
                <a:gd name="T35" fmla="*/ 2147483646 h 759"/>
                <a:gd name="T36" fmla="*/ 2147483646 w 749"/>
                <a:gd name="T37" fmla="*/ 2147483646 h 759"/>
                <a:gd name="T38" fmla="*/ 2147483646 w 749"/>
                <a:gd name="T39" fmla="*/ 2147483646 h 759"/>
                <a:gd name="T40" fmla="*/ 2147483646 w 749"/>
                <a:gd name="T41" fmla="*/ 2147483646 h 759"/>
                <a:gd name="T42" fmla="*/ 2147483646 w 749"/>
                <a:gd name="T43" fmla="*/ 2147483646 h 759"/>
                <a:gd name="T44" fmla="*/ 2147483646 w 749"/>
                <a:gd name="T45" fmla="*/ 2147483646 h 759"/>
                <a:gd name="T46" fmla="*/ 2147483646 w 749"/>
                <a:gd name="T47" fmla="*/ 2147483646 h 759"/>
                <a:gd name="T48" fmla="*/ 2147483646 w 749"/>
                <a:gd name="T49" fmla="*/ 2147483646 h 759"/>
                <a:gd name="T50" fmla="*/ 2147483646 w 749"/>
                <a:gd name="T51" fmla="*/ 2147483646 h 759"/>
                <a:gd name="T52" fmla="*/ 2147483646 w 749"/>
                <a:gd name="T53" fmla="*/ 2147483646 h 759"/>
                <a:gd name="T54" fmla="*/ 2147483646 w 749"/>
                <a:gd name="T55" fmla="*/ 2147483646 h 759"/>
                <a:gd name="T56" fmla="*/ 2147483646 w 749"/>
                <a:gd name="T57" fmla="*/ 2147483646 h 759"/>
                <a:gd name="T58" fmla="*/ 2147483646 w 749"/>
                <a:gd name="T59" fmla="*/ 2147483646 h 759"/>
                <a:gd name="T60" fmla="*/ 2147483646 w 749"/>
                <a:gd name="T61" fmla="*/ 2147483646 h 759"/>
                <a:gd name="T62" fmla="*/ 2147483646 w 749"/>
                <a:gd name="T63" fmla="*/ 2147483646 h 759"/>
                <a:gd name="T64" fmla="*/ 2147483646 w 749"/>
                <a:gd name="T65" fmla="*/ 2147483646 h 759"/>
                <a:gd name="T66" fmla="*/ 2147483646 w 749"/>
                <a:gd name="T67" fmla="*/ 2147483646 h 759"/>
                <a:gd name="T68" fmla="*/ 2147483646 w 749"/>
                <a:gd name="T69" fmla="*/ 2147483646 h 759"/>
                <a:gd name="T70" fmla="*/ 2147483646 w 749"/>
                <a:gd name="T71" fmla="*/ 2147483646 h 759"/>
                <a:gd name="T72" fmla="*/ 2147483646 w 749"/>
                <a:gd name="T73" fmla="*/ 2147483646 h 759"/>
                <a:gd name="T74" fmla="*/ 2147483646 w 749"/>
                <a:gd name="T75" fmla="*/ 2147483646 h 759"/>
                <a:gd name="T76" fmla="*/ 2147483646 w 749"/>
                <a:gd name="T77" fmla="*/ 2147483646 h 759"/>
                <a:gd name="T78" fmla="*/ 0 w 749"/>
                <a:gd name="T79" fmla="*/ 2147483646 h 759"/>
                <a:gd name="T80" fmla="*/ 2147483646 w 749"/>
                <a:gd name="T81" fmla="*/ 2147483646 h 759"/>
                <a:gd name="T82" fmla="*/ 2147483646 w 749"/>
                <a:gd name="T83" fmla="*/ 2147483646 h 759"/>
                <a:gd name="T84" fmla="*/ 2147483646 w 749"/>
                <a:gd name="T85" fmla="*/ 2147483646 h 759"/>
                <a:gd name="T86" fmla="*/ 2147483646 w 749"/>
                <a:gd name="T87" fmla="*/ 2147483646 h 759"/>
                <a:gd name="T88" fmla="*/ 2147483646 w 749"/>
                <a:gd name="T89" fmla="*/ 2147483646 h 759"/>
                <a:gd name="T90" fmla="*/ 2147483646 w 749"/>
                <a:gd name="T91" fmla="*/ 2147483646 h 759"/>
                <a:gd name="T92" fmla="*/ 2147483646 w 749"/>
                <a:gd name="T93" fmla="*/ 2147483646 h 759"/>
                <a:gd name="T94" fmla="*/ 2147483646 w 749"/>
                <a:gd name="T95" fmla="*/ 2147483646 h 759"/>
                <a:gd name="T96" fmla="*/ 2147483646 w 749"/>
                <a:gd name="T97" fmla="*/ 2147483646 h 759"/>
                <a:gd name="T98" fmla="*/ 2147483646 w 749"/>
                <a:gd name="T99" fmla="*/ 2147483646 h 759"/>
                <a:gd name="T100" fmla="*/ 2147483646 w 749"/>
                <a:gd name="T101" fmla="*/ 2147483646 h 759"/>
                <a:gd name="T102" fmla="*/ 2147483646 w 749"/>
                <a:gd name="T103" fmla="*/ 2147483646 h 759"/>
                <a:gd name="T104" fmla="*/ 2147483646 w 749"/>
                <a:gd name="T105" fmla="*/ 0 h 75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49" h="759">
                  <a:moveTo>
                    <a:pt x="375" y="0"/>
                  </a:moveTo>
                  <a:lnTo>
                    <a:pt x="422" y="3"/>
                  </a:lnTo>
                  <a:lnTo>
                    <a:pt x="466" y="12"/>
                  </a:lnTo>
                  <a:lnTo>
                    <a:pt x="510" y="26"/>
                  </a:lnTo>
                  <a:lnTo>
                    <a:pt x="551" y="45"/>
                  </a:lnTo>
                  <a:lnTo>
                    <a:pt x="588" y="69"/>
                  </a:lnTo>
                  <a:lnTo>
                    <a:pt x="623" y="96"/>
                  </a:lnTo>
                  <a:lnTo>
                    <a:pt x="654" y="128"/>
                  </a:lnTo>
                  <a:lnTo>
                    <a:pt x="681" y="163"/>
                  </a:lnTo>
                  <a:lnTo>
                    <a:pt x="705" y="201"/>
                  </a:lnTo>
                  <a:lnTo>
                    <a:pt x="724" y="242"/>
                  </a:lnTo>
                  <a:lnTo>
                    <a:pt x="738" y="287"/>
                  </a:lnTo>
                  <a:lnTo>
                    <a:pt x="746" y="332"/>
                  </a:lnTo>
                  <a:lnTo>
                    <a:pt x="749" y="380"/>
                  </a:lnTo>
                  <a:lnTo>
                    <a:pt x="746" y="427"/>
                  </a:lnTo>
                  <a:lnTo>
                    <a:pt x="738" y="474"/>
                  </a:lnTo>
                  <a:lnTo>
                    <a:pt x="724" y="517"/>
                  </a:lnTo>
                  <a:lnTo>
                    <a:pt x="705" y="558"/>
                  </a:lnTo>
                  <a:lnTo>
                    <a:pt x="681" y="596"/>
                  </a:lnTo>
                  <a:lnTo>
                    <a:pt x="654" y="632"/>
                  </a:lnTo>
                  <a:lnTo>
                    <a:pt x="623" y="664"/>
                  </a:lnTo>
                  <a:lnTo>
                    <a:pt x="588" y="691"/>
                  </a:lnTo>
                  <a:lnTo>
                    <a:pt x="551" y="714"/>
                  </a:lnTo>
                  <a:lnTo>
                    <a:pt x="510" y="733"/>
                  </a:lnTo>
                  <a:lnTo>
                    <a:pt x="466" y="747"/>
                  </a:lnTo>
                  <a:lnTo>
                    <a:pt x="422" y="756"/>
                  </a:lnTo>
                  <a:lnTo>
                    <a:pt x="375" y="759"/>
                  </a:lnTo>
                  <a:lnTo>
                    <a:pt x="328" y="756"/>
                  </a:lnTo>
                  <a:lnTo>
                    <a:pt x="282" y="747"/>
                  </a:lnTo>
                  <a:lnTo>
                    <a:pt x="239" y="733"/>
                  </a:lnTo>
                  <a:lnTo>
                    <a:pt x="198" y="714"/>
                  </a:lnTo>
                  <a:lnTo>
                    <a:pt x="161" y="691"/>
                  </a:lnTo>
                  <a:lnTo>
                    <a:pt x="125" y="664"/>
                  </a:lnTo>
                  <a:lnTo>
                    <a:pt x="95" y="632"/>
                  </a:lnTo>
                  <a:lnTo>
                    <a:pt x="67" y="596"/>
                  </a:lnTo>
                  <a:lnTo>
                    <a:pt x="44" y="558"/>
                  </a:lnTo>
                  <a:lnTo>
                    <a:pt x="25" y="517"/>
                  </a:lnTo>
                  <a:lnTo>
                    <a:pt x="12" y="474"/>
                  </a:lnTo>
                  <a:lnTo>
                    <a:pt x="3" y="427"/>
                  </a:lnTo>
                  <a:lnTo>
                    <a:pt x="0" y="380"/>
                  </a:lnTo>
                  <a:lnTo>
                    <a:pt x="3" y="332"/>
                  </a:lnTo>
                  <a:lnTo>
                    <a:pt x="12" y="287"/>
                  </a:lnTo>
                  <a:lnTo>
                    <a:pt x="25" y="242"/>
                  </a:lnTo>
                  <a:lnTo>
                    <a:pt x="44" y="201"/>
                  </a:lnTo>
                  <a:lnTo>
                    <a:pt x="67" y="163"/>
                  </a:lnTo>
                  <a:lnTo>
                    <a:pt x="95" y="128"/>
                  </a:lnTo>
                  <a:lnTo>
                    <a:pt x="125" y="96"/>
                  </a:lnTo>
                  <a:lnTo>
                    <a:pt x="161" y="69"/>
                  </a:lnTo>
                  <a:lnTo>
                    <a:pt x="198" y="45"/>
                  </a:lnTo>
                  <a:lnTo>
                    <a:pt x="239" y="26"/>
                  </a:lnTo>
                  <a:lnTo>
                    <a:pt x="282" y="12"/>
                  </a:lnTo>
                  <a:lnTo>
                    <a:pt x="328" y="3"/>
                  </a:lnTo>
                  <a:lnTo>
                    <a:pt x="375" y="0"/>
                  </a:lnTo>
                  <a:close/>
                </a:path>
              </a:pathLst>
            </a:custGeom>
            <a:solidFill>
              <a:srgbClr val="FF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lIns="27000" tIns="27000" rIns="27000" bIns="27000"/>
            <a:lstStyle/>
            <a:p>
              <a:pPr defTabSz="685800" eaLnBrk="0" fontAlgn="base" hangingPunct="0">
                <a:spcBef>
                  <a:spcPct val="0"/>
                </a:spcBef>
                <a:spcAft>
                  <a:spcPct val="0"/>
                </a:spcAft>
                <a:defRPr/>
              </a:pPr>
              <a:endParaRPr lang="nl-NL" sz="1050">
                <a:solidFill>
                  <a:prstClr val="black"/>
                </a:solidFill>
                <a:latin typeface="Verdana Pro Light" panose="020B0304030504040204" pitchFamily="34" charset="0"/>
              </a:endParaRPr>
            </a:p>
          </p:txBody>
        </p:sp>
        <p:sp>
          <p:nvSpPr>
            <p:cNvPr id="18" name="Freeform 123">
              <a:extLst>
                <a:ext uri="{FF2B5EF4-FFF2-40B4-BE49-F238E27FC236}">
                  <a16:creationId xmlns:a16="http://schemas.microsoft.com/office/drawing/2014/main" id="{6DDDB412-6F72-C3EA-7FCC-003511F55A3D}"/>
                </a:ext>
              </a:extLst>
            </p:cNvPr>
            <p:cNvSpPr>
              <a:spLocks/>
            </p:cNvSpPr>
            <p:nvPr/>
          </p:nvSpPr>
          <p:spPr bwMode="auto">
            <a:xfrm>
              <a:off x="11802059" y="1918866"/>
              <a:ext cx="149745" cy="148997"/>
            </a:xfrm>
            <a:custGeom>
              <a:avLst/>
              <a:gdLst>
                <a:gd name="T0" fmla="*/ 2147483646 w 749"/>
                <a:gd name="T1" fmla="*/ 0 h 758"/>
                <a:gd name="T2" fmla="*/ 2147483646 w 749"/>
                <a:gd name="T3" fmla="*/ 2147483646 h 758"/>
                <a:gd name="T4" fmla="*/ 2147483646 w 749"/>
                <a:gd name="T5" fmla="*/ 2147483646 h 758"/>
                <a:gd name="T6" fmla="*/ 2147483646 w 749"/>
                <a:gd name="T7" fmla="*/ 2147483646 h 758"/>
                <a:gd name="T8" fmla="*/ 2147483646 w 749"/>
                <a:gd name="T9" fmla="*/ 2147483646 h 758"/>
                <a:gd name="T10" fmla="*/ 2147483646 w 749"/>
                <a:gd name="T11" fmla="*/ 2147483646 h 758"/>
                <a:gd name="T12" fmla="*/ 2147483646 w 749"/>
                <a:gd name="T13" fmla="*/ 2147483646 h 758"/>
                <a:gd name="T14" fmla="*/ 2147483646 w 749"/>
                <a:gd name="T15" fmla="*/ 2147483646 h 758"/>
                <a:gd name="T16" fmla="*/ 2147483646 w 749"/>
                <a:gd name="T17" fmla="*/ 2147483646 h 758"/>
                <a:gd name="T18" fmla="*/ 2147483646 w 749"/>
                <a:gd name="T19" fmla="*/ 2147483646 h 758"/>
                <a:gd name="T20" fmla="*/ 2147483646 w 749"/>
                <a:gd name="T21" fmla="*/ 2147483646 h 758"/>
                <a:gd name="T22" fmla="*/ 2147483646 w 749"/>
                <a:gd name="T23" fmla="*/ 2147483646 h 758"/>
                <a:gd name="T24" fmla="*/ 2147483646 w 749"/>
                <a:gd name="T25" fmla="*/ 2147483646 h 758"/>
                <a:gd name="T26" fmla="*/ 2147483646 w 749"/>
                <a:gd name="T27" fmla="*/ 2147483646 h 758"/>
                <a:gd name="T28" fmla="*/ 2147483646 w 749"/>
                <a:gd name="T29" fmla="*/ 2147483646 h 758"/>
                <a:gd name="T30" fmla="*/ 2147483646 w 749"/>
                <a:gd name="T31" fmla="*/ 2147483646 h 758"/>
                <a:gd name="T32" fmla="*/ 2147483646 w 749"/>
                <a:gd name="T33" fmla="*/ 2147483646 h 758"/>
                <a:gd name="T34" fmla="*/ 2147483646 w 749"/>
                <a:gd name="T35" fmla="*/ 2147483646 h 758"/>
                <a:gd name="T36" fmla="*/ 2147483646 w 749"/>
                <a:gd name="T37" fmla="*/ 2147483646 h 758"/>
                <a:gd name="T38" fmla="*/ 2147483646 w 749"/>
                <a:gd name="T39" fmla="*/ 2147483646 h 758"/>
                <a:gd name="T40" fmla="*/ 2147483646 w 749"/>
                <a:gd name="T41" fmla="*/ 2147483646 h 758"/>
                <a:gd name="T42" fmla="*/ 2147483646 w 749"/>
                <a:gd name="T43" fmla="*/ 2147483646 h 758"/>
                <a:gd name="T44" fmla="*/ 2147483646 w 749"/>
                <a:gd name="T45" fmla="*/ 2147483646 h 758"/>
                <a:gd name="T46" fmla="*/ 2147483646 w 749"/>
                <a:gd name="T47" fmla="*/ 2147483646 h 758"/>
                <a:gd name="T48" fmla="*/ 2147483646 w 749"/>
                <a:gd name="T49" fmla="*/ 2147483646 h 758"/>
                <a:gd name="T50" fmla="*/ 2147483646 w 749"/>
                <a:gd name="T51" fmla="*/ 2147483646 h 758"/>
                <a:gd name="T52" fmla="*/ 2147483646 w 749"/>
                <a:gd name="T53" fmla="*/ 2147483646 h 758"/>
                <a:gd name="T54" fmla="*/ 2147483646 w 749"/>
                <a:gd name="T55" fmla="*/ 2147483646 h 758"/>
                <a:gd name="T56" fmla="*/ 2147483646 w 749"/>
                <a:gd name="T57" fmla="*/ 2147483646 h 758"/>
                <a:gd name="T58" fmla="*/ 2147483646 w 749"/>
                <a:gd name="T59" fmla="*/ 2147483646 h 758"/>
                <a:gd name="T60" fmla="*/ 2147483646 w 749"/>
                <a:gd name="T61" fmla="*/ 2147483646 h 758"/>
                <a:gd name="T62" fmla="*/ 2147483646 w 749"/>
                <a:gd name="T63" fmla="*/ 2147483646 h 758"/>
                <a:gd name="T64" fmla="*/ 2147483646 w 749"/>
                <a:gd name="T65" fmla="*/ 2147483646 h 758"/>
                <a:gd name="T66" fmla="*/ 2147483646 w 749"/>
                <a:gd name="T67" fmla="*/ 2147483646 h 758"/>
                <a:gd name="T68" fmla="*/ 2147483646 w 749"/>
                <a:gd name="T69" fmla="*/ 2147483646 h 758"/>
                <a:gd name="T70" fmla="*/ 2147483646 w 749"/>
                <a:gd name="T71" fmla="*/ 2147483646 h 758"/>
                <a:gd name="T72" fmla="*/ 2147483646 w 749"/>
                <a:gd name="T73" fmla="*/ 2147483646 h 758"/>
                <a:gd name="T74" fmla="*/ 2147483646 w 749"/>
                <a:gd name="T75" fmla="*/ 2147483646 h 758"/>
                <a:gd name="T76" fmla="*/ 2147483646 w 749"/>
                <a:gd name="T77" fmla="*/ 2147483646 h 758"/>
                <a:gd name="T78" fmla="*/ 0 w 749"/>
                <a:gd name="T79" fmla="*/ 2147483646 h 758"/>
                <a:gd name="T80" fmla="*/ 2147483646 w 749"/>
                <a:gd name="T81" fmla="*/ 2147483646 h 758"/>
                <a:gd name="T82" fmla="*/ 2147483646 w 749"/>
                <a:gd name="T83" fmla="*/ 2147483646 h 758"/>
                <a:gd name="T84" fmla="*/ 2147483646 w 749"/>
                <a:gd name="T85" fmla="*/ 2147483646 h 758"/>
                <a:gd name="T86" fmla="*/ 2147483646 w 749"/>
                <a:gd name="T87" fmla="*/ 2147483646 h 758"/>
                <a:gd name="T88" fmla="*/ 2147483646 w 749"/>
                <a:gd name="T89" fmla="*/ 2147483646 h 758"/>
                <a:gd name="T90" fmla="*/ 2147483646 w 749"/>
                <a:gd name="T91" fmla="*/ 2147483646 h 758"/>
                <a:gd name="T92" fmla="*/ 2147483646 w 749"/>
                <a:gd name="T93" fmla="*/ 2147483646 h 758"/>
                <a:gd name="T94" fmla="*/ 2147483646 w 749"/>
                <a:gd name="T95" fmla="*/ 2147483646 h 758"/>
                <a:gd name="T96" fmla="*/ 2147483646 w 749"/>
                <a:gd name="T97" fmla="*/ 2147483646 h 758"/>
                <a:gd name="T98" fmla="*/ 2147483646 w 749"/>
                <a:gd name="T99" fmla="*/ 2147483646 h 758"/>
                <a:gd name="T100" fmla="*/ 2147483646 w 749"/>
                <a:gd name="T101" fmla="*/ 2147483646 h 758"/>
                <a:gd name="T102" fmla="*/ 2147483646 w 749"/>
                <a:gd name="T103" fmla="*/ 2147483646 h 758"/>
                <a:gd name="T104" fmla="*/ 2147483646 w 749"/>
                <a:gd name="T105" fmla="*/ 0 h 75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49" h="758">
                  <a:moveTo>
                    <a:pt x="375" y="0"/>
                  </a:moveTo>
                  <a:lnTo>
                    <a:pt x="422" y="2"/>
                  </a:lnTo>
                  <a:lnTo>
                    <a:pt x="466" y="12"/>
                  </a:lnTo>
                  <a:lnTo>
                    <a:pt x="510" y="25"/>
                  </a:lnTo>
                  <a:lnTo>
                    <a:pt x="551" y="44"/>
                  </a:lnTo>
                  <a:lnTo>
                    <a:pt x="588" y="68"/>
                  </a:lnTo>
                  <a:lnTo>
                    <a:pt x="623" y="95"/>
                  </a:lnTo>
                  <a:lnTo>
                    <a:pt x="654" y="127"/>
                  </a:lnTo>
                  <a:lnTo>
                    <a:pt x="681" y="163"/>
                  </a:lnTo>
                  <a:lnTo>
                    <a:pt x="705" y="201"/>
                  </a:lnTo>
                  <a:lnTo>
                    <a:pt x="724" y="242"/>
                  </a:lnTo>
                  <a:lnTo>
                    <a:pt x="738" y="285"/>
                  </a:lnTo>
                  <a:lnTo>
                    <a:pt x="746" y="332"/>
                  </a:lnTo>
                  <a:lnTo>
                    <a:pt x="749" y="379"/>
                  </a:lnTo>
                  <a:lnTo>
                    <a:pt x="746" y="427"/>
                  </a:lnTo>
                  <a:lnTo>
                    <a:pt x="738" y="472"/>
                  </a:lnTo>
                  <a:lnTo>
                    <a:pt x="724" y="515"/>
                  </a:lnTo>
                  <a:lnTo>
                    <a:pt x="705" y="557"/>
                  </a:lnTo>
                  <a:lnTo>
                    <a:pt x="681" y="596"/>
                  </a:lnTo>
                  <a:lnTo>
                    <a:pt x="654" y="631"/>
                  </a:lnTo>
                  <a:lnTo>
                    <a:pt x="623" y="662"/>
                  </a:lnTo>
                  <a:lnTo>
                    <a:pt x="588" y="690"/>
                  </a:lnTo>
                  <a:lnTo>
                    <a:pt x="551" y="714"/>
                  </a:lnTo>
                  <a:lnTo>
                    <a:pt x="510" y="732"/>
                  </a:lnTo>
                  <a:lnTo>
                    <a:pt x="466" y="747"/>
                  </a:lnTo>
                  <a:lnTo>
                    <a:pt x="422" y="755"/>
                  </a:lnTo>
                  <a:lnTo>
                    <a:pt x="375" y="758"/>
                  </a:lnTo>
                  <a:lnTo>
                    <a:pt x="328" y="755"/>
                  </a:lnTo>
                  <a:lnTo>
                    <a:pt x="282" y="747"/>
                  </a:lnTo>
                  <a:lnTo>
                    <a:pt x="239" y="732"/>
                  </a:lnTo>
                  <a:lnTo>
                    <a:pt x="198" y="714"/>
                  </a:lnTo>
                  <a:lnTo>
                    <a:pt x="161" y="690"/>
                  </a:lnTo>
                  <a:lnTo>
                    <a:pt x="125" y="662"/>
                  </a:lnTo>
                  <a:lnTo>
                    <a:pt x="95" y="631"/>
                  </a:lnTo>
                  <a:lnTo>
                    <a:pt x="67" y="596"/>
                  </a:lnTo>
                  <a:lnTo>
                    <a:pt x="44" y="557"/>
                  </a:lnTo>
                  <a:lnTo>
                    <a:pt x="25" y="515"/>
                  </a:lnTo>
                  <a:lnTo>
                    <a:pt x="12" y="472"/>
                  </a:lnTo>
                  <a:lnTo>
                    <a:pt x="3" y="427"/>
                  </a:lnTo>
                  <a:lnTo>
                    <a:pt x="0" y="379"/>
                  </a:lnTo>
                  <a:lnTo>
                    <a:pt x="3" y="332"/>
                  </a:lnTo>
                  <a:lnTo>
                    <a:pt x="12" y="285"/>
                  </a:lnTo>
                  <a:lnTo>
                    <a:pt x="25" y="242"/>
                  </a:lnTo>
                  <a:lnTo>
                    <a:pt x="44" y="201"/>
                  </a:lnTo>
                  <a:lnTo>
                    <a:pt x="67" y="163"/>
                  </a:lnTo>
                  <a:lnTo>
                    <a:pt x="95" y="127"/>
                  </a:lnTo>
                  <a:lnTo>
                    <a:pt x="125" y="95"/>
                  </a:lnTo>
                  <a:lnTo>
                    <a:pt x="161" y="68"/>
                  </a:lnTo>
                  <a:lnTo>
                    <a:pt x="198" y="44"/>
                  </a:lnTo>
                  <a:lnTo>
                    <a:pt x="239" y="25"/>
                  </a:lnTo>
                  <a:lnTo>
                    <a:pt x="282" y="12"/>
                  </a:lnTo>
                  <a:lnTo>
                    <a:pt x="328" y="2"/>
                  </a:lnTo>
                  <a:lnTo>
                    <a:pt x="375" y="0"/>
                  </a:lnTo>
                  <a:close/>
                </a:path>
              </a:pathLst>
            </a:custGeom>
            <a:solidFill>
              <a:srgbClr val="FF66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lIns="27000" tIns="27000" rIns="27000" bIns="27000"/>
            <a:lstStyle/>
            <a:p>
              <a:pPr defTabSz="685800" eaLnBrk="0" fontAlgn="base" hangingPunct="0">
                <a:spcBef>
                  <a:spcPct val="0"/>
                </a:spcBef>
                <a:spcAft>
                  <a:spcPct val="0"/>
                </a:spcAft>
                <a:defRPr/>
              </a:pPr>
              <a:endParaRPr lang="nl-NL" sz="1050">
                <a:solidFill>
                  <a:prstClr val="black"/>
                </a:solidFill>
                <a:latin typeface="Verdana Pro Light" panose="020B0304030504040204" pitchFamily="34" charset="0"/>
              </a:endParaRPr>
            </a:p>
          </p:txBody>
        </p:sp>
        <p:sp>
          <p:nvSpPr>
            <p:cNvPr id="19" name="Freeform 128">
              <a:extLst>
                <a:ext uri="{FF2B5EF4-FFF2-40B4-BE49-F238E27FC236}">
                  <a16:creationId xmlns:a16="http://schemas.microsoft.com/office/drawing/2014/main" id="{30CDAECD-8051-1F76-3D2B-9B8A80A0472C}"/>
                </a:ext>
              </a:extLst>
            </p:cNvPr>
            <p:cNvSpPr>
              <a:spLocks noEditPoints="1"/>
            </p:cNvSpPr>
            <p:nvPr/>
          </p:nvSpPr>
          <p:spPr bwMode="auto">
            <a:xfrm>
              <a:off x="11762621" y="1728370"/>
              <a:ext cx="229269" cy="507630"/>
            </a:xfrm>
            <a:custGeom>
              <a:avLst/>
              <a:gdLst>
                <a:gd name="T0" fmla="*/ 667 w 1535"/>
                <a:gd name="T1" fmla="*/ 2405 h 3479"/>
                <a:gd name="T2" fmla="*/ 535 w 1535"/>
                <a:gd name="T3" fmla="*/ 2466 h 3479"/>
                <a:gd name="T4" fmla="*/ 433 w 1535"/>
                <a:gd name="T5" fmla="*/ 2568 h 3479"/>
                <a:gd name="T6" fmla="*/ 372 w 1535"/>
                <a:gd name="T7" fmla="*/ 2703 h 3479"/>
                <a:gd name="T8" fmla="*/ 363 w 1535"/>
                <a:gd name="T9" fmla="*/ 2856 h 3479"/>
                <a:gd name="T10" fmla="*/ 408 w 1535"/>
                <a:gd name="T11" fmla="*/ 2998 h 3479"/>
                <a:gd name="T12" fmla="*/ 497 w 1535"/>
                <a:gd name="T13" fmla="*/ 3112 h 3479"/>
                <a:gd name="T14" fmla="*/ 621 w 1535"/>
                <a:gd name="T15" fmla="*/ 3189 h 3479"/>
                <a:gd name="T16" fmla="*/ 768 w 1535"/>
                <a:gd name="T17" fmla="*/ 3217 h 3479"/>
                <a:gd name="T18" fmla="*/ 915 w 1535"/>
                <a:gd name="T19" fmla="*/ 3189 h 3479"/>
                <a:gd name="T20" fmla="*/ 1038 w 1535"/>
                <a:gd name="T21" fmla="*/ 3112 h 3479"/>
                <a:gd name="T22" fmla="*/ 1126 w 1535"/>
                <a:gd name="T23" fmla="*/ 2998 h 3479"/>
                <a:gd name="T24" fmla="*/ 1171 w 1535"/>
                <a:gd name="T25" fmla="*/ 2856 h 3479"/>
                <a:gd name="T26" fmla="*/ 1162 w 1535"/>
                <a:gd name="T27" fmla="*/ 2703 h 3479"/>
                <a:gd name="T28" fmla="*/ 1101 w 1535"/>
                <a:gd name="T29" fmla="*/ 2568 h 3479"/>
                <a:gd name="T30" fmla="*/ 1000 w 1535"/>
                <a:gd name="T31" fmla="*/ 2466 h 3479"/>
                <a:gd name="T32" fmla="*/ 868 w 1535"/>
                <a:gd name="T33" fmla="*/ 2405 h 3479"/>
                <a:gd name="T34" fmla="*/ 768 w 1535"/>
                <a:gd name="T35" fmla="*/ 1327 h 3479"/>
                <a:gd name="T36" fmla="*/ 621 w 1535"/>
                <a:gd name="T37" fmla="*/ 1355 h 3479"/>
                <a:gd name="T38" fmla="*/ 497 w 1535"/>
                <a:gd name="T39" fmla="*/ 1432 h 3479"/>
                <a:gd name="T40" fmla="*/ 408 w 1535"/>
                <a:gd name="T41" fmla="*/ 1546 h 3479"/>
                <a:gd name="T42" fmla="*/ 363 w 1535"/>
                <a:gd name="T43" fmla="*/ 1688 h 3479"/>
                <a:gd name="T44" fmla="*/ 372 w 1535"/>
                <a:gd name="T45" fmla="*/ 1842 h 3479"/>
                <a:gd name="T46" fmla="*/ 433 w 1535"/>
                <a:gd name="T47" fmla="*/ 1976 h 3479"/>
                <a:gd name="T48" fmla="*/ 535 w 1535"/>
                <a:gd name="T49" fmla="*/ 2078 h 3479"/>
                <a:gd name="T50" fmla="*/ 667 w 1535"/>
                <a:gd name="T51" fmla="*/ 2140 h 3479"/>
                <a:gd name="T52" fmla="*/ 819 w 1535"/>
                <a:gd name="T53" fmla="*/ 2149 h 3479"/>
                <a:gd name="T54" fmla="*/ 958 w 1535"/>
                <a:gd name="T55" fmla="*/ 2104 h 3479"/>
                <a:gd name="T56" fmla="*/ 1072 w 1535"/>
                <a:gd name="T57" fmla="*/ 2014 h 3479"/>
                <a:gd name="T58" fmla="*/ 1147 w 1535"/>
                <a:gd name="T59" fmla="*/ 1889 h 3479"/>
                <a:gd name="T60" fmla="*/ 1174 w 1535"/>
                <a:gd name="T61" fmla="*/ 1740 h 3479"/>
                <a:gd name="T62" fmla="*/ 1147 w 1535"/>
                <a:gd name="T63" fmla="*/ 1590 h 3479"/>
                <a:gd name="T64" fmla="*/ 1072 w 1535"/>
                <a:gd name="T65" fmla="*/ 1466 h 3479"/>
                <a:gd name="T66" fmla="*/ 958 w 1535"/>
                <a:gd name="T67" fmla="*/ 1376 h 3479"/>
                <a:gd name="T68" fmla="*/ 819 w 1535"/>
                <a:gd name="T69" fmla="*/ 1330 h 3479"/>
                <a:gd name="T70" fmla="*/ 717 w 1535"/>
                <a:gd name="T71" fmla="*/ 267 h 3479"/>
                <a:gd name="T72" fmla="*/ 576 w 1535"/>
                <a:gd name="T73" fmla="*/ 311 h 3479"/>
                <a:gd name="T74" fmla="*/ 463 w 1535"/>
                <a:gd name="T75" fmla="*/ 402 h 3479"/>
                <a:gd name="T76" fmla="*/ 388 w 1535"/>
                <a:gd name="T77" fmla="*/ 526 h 3479"/>
                <a:gd name="T78" fmla="*/ 360 w 1535"/>
                <a:gd name="T79" fmla="*/ 675 h 3479"/>
                <a:gd name="T80" fmla="*/ 388 w 1535"/>
                <a:gd name="T81" fmla="*/ 824 h 3479"/>
                <a:gd name="T82" fmla="*/ 463 w 1535"/>
                <a:gd name="T83" fmla="*/ 949 h 3479"/>
                <a:gd name="T84" fmla="*/ 576 w 1535"/>
                <a:gd name="T85" fmla="*/ 1040 h 3479"/>
                <a:gd name="T86" fmla="*/ 717 w 1535"/>
                <a:gd name="T87" fmla="*/ 1084 h 3479"/>
                <a:gd name="T88" fmla="*/ 868 w 1535"/>
                <a:gd name="T89" fmla="*/ 1076 h 3479"/>
                <a:gd name="T90" fmla="*/ 1000 w 1535"/>
                <a:gd name="T91" fmla="*/ 1013 h 3479"/>
                <a:gd name="T92" fmla="*/ 1101 w 1535"/>
                <a:gd name="T93" fmla="*/ 911 h 3479"/>
                <a:gd name="T94" fmla="*/ 1162 w 1535"/>
                <a:gd name="T95" fmla="*/ 777 h 3479"/>
                <a:gd name="T96" fmla="*/ 1171 w 1535"/>
                <a:gd name="T97" fmla="*/ 624 h 3479"/>
                <a:gd name="T98" fmla="*/ 1126 w 1535"/>
                <a:gd name="T99" fmla="*/ 482 h 3479"/>
                <a:gd name="T100" fmla="*/ 1038 w 1535"/>
                <a:gd name="T101" fmla="*/ 367 h 3479"/>
                <a:gd name="T102" fmla="*/ 915 w 1535"/>
                <a:gd name="T103" fmla="*/ 291 h 3479"/>
                <a:gd name="T104" fmla="*/ 768 w 1535"/>
                <a:gd name="T105" fmla="*/ 263 h 3479"/>
                <a:gd name="T106" fmla="*/ 1468 w 1535"/>
                <a:gd name="T107" fmla="*/ 4 h 3479"/>
                <a:gd name="T108" fmla="*/ 1523 w 1535"/>
                <a:gd name="T109" fmla="*/ 46 h 3479"/>
                <a:gd name="T110" fmla="*/ 1535 w 1535"/>
                <a:gd name="T111" fmla="*/ 3388 h 3479"/>
                <a:gd name="T112" fmla="*/ 1508 w 1535"/>
                <a:gd name="T113" fmla="*/ 3453 h 3479"/>
                <a:gd name="T114" fmla="*/ 1446 w 1535"/>
                <a:gd name="T115" fmla="*/ 3479 h 3479"/>
                <a:gd name="T116" fmla="*/ 45 w 1535"/>
                <a:gd name="T117" fmla="*/ 3466 h 3479"/>
                <a:gd name="T118" fmla="*/ 3 w 1535"/>
                <a:gd name="T119" fmla="*/ 3412 h 3479"/>
                <a:gd name="T120" fmla="*/ 3 w 1535"/>
                <a:gd name="T121" fmla="*/ 68 h 3479"/>
                <a:gd name="T122" fmla="*/ 45 w 1535"/>
                <a:gd name="T123" fmla="*/ 13 h 3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35" h="3479">
                  <a:moveTo>
                    <a:pt x="768" y="2392"/>
                  </a:moveTo>
                  <a:lnTo>
                    <a:pt x="717" y="2395"/>
                  </a:lnTo>
                  <a:lnTo>
                    <a:pt x="667" y="2405"/>
                  </a:lnTo>
                  <a:lnTo>
                    <a:pt x="621" y="2419"/>
                  </a:lnTo>
                  <a:lnTo>
                    <a:pt x="576" y="2440"/>
                  </a:lnTo>
                  <a:lnTo>
                    <a:pt x="535" y="2466"/>
                  </a:lnTo>
                  <a:lnTo>
                    <a:pt x="497" y="2496"/>
                  </a:lnTo>
                  <a:lnTo>
                    <a:pt x="463" y="2530"/>
                  </a:lnTo>
                  <a:lnTo>
                    <a:pt x="433" y="2568"/>
                  </a:lnTo>
                  <a:lnTo>
                    <a:pt x="408" y="2611"/>
                  </a:lnTo>
                  <a:lnTo>
                    <a:pt x="388" y="2655"/>
                  </a:lnTo>
                  <a:lnTo>
                    <a:pt x="372" y="2703"/>
                  </a:lnTo>
                  <a:lnTo>
                    <a:pt x="363" y="2752"/>
                  </a:lnTo>
                  <a:lnTo>
                    <a:pt x="360" y="2804"/>
                  </a:lnTo>
                  <a:lnTo>
                    <a:pt x="363" y="2856"/>
                  </a:lnTo>
                  <a:lnTo>
                    <a:pt x="372" y="2905"/>
                  </a:lnTo>
                  <a:lnTo>
                    <a:pt x="388" y="2953"/>
                  </a:lnTo>
                  <a:lnTo>
                    <a:pt x="408" y="2998"/>
                  </a:lnTo>
                  <a:lnTo>
                    <a:pt x="433" y="3040"/>
                  </a:lnTo>
                  <a:lnTo>
                    <a:pt x="463" y="3078"/>
                  </a:lnTo>
                  <a:lnTo>
                    <a:pt x="497" y="3112"/>
                  </a:lnTo>
                  <a:lnTo>
                    <a:pt x="535" y="3143"/>
                  </a:lnTo>
                  <a:lnTo>
                    <a:pt x="576" y="3168"/>
                  </a:lnTo>
                  <a:lnTo>
                    <a:pt x="621" y="3189"/>
                  </a:lnTo>
                  <a:lnTo>
                    <a:pt x="667" y="3204"/>
                  </a:lnTo>
                  <a:lnTo>
                    <a:pt x="717" y="3213"/>
                  </a:lnTo>
                  <a:lnTo>
                    <a:pt x="768" y="3217"/>
                  </a:lnTo>
                  <a:lnTo>
                    <a:pt x="819" y="3213"/>
                  </a:lnTo>
                  <a:lnTo>
                    <a:pt x="868" y="3204"/>
                  </a:lnTo>
                  <a:lnTo>
                    <a:pt x="915" y="3189"/>
                  </a:lnTo>
                  <a:lnTo>
                    <a:pt x="958" y="3168"/>
                  </a:lnTo>
                  <a:lnTo>
                    <a:pt x="1000" y="3143"/>
                  </a:lnTo>
                  <a:lnTo>
                    <a:pt x="1038" y="3112"/>
                  </a:lnTo>
                  <a:lnTo>
                    <a:pt x="1072" y="3078"/>
                  </a:lnTo>
                  <a:lnTo>
                    <a:pt x="1101" y="3040"/>
                  </a:lnTo>
                  <a:lnTo>
                    <a:pt x="1126" y="2998"/>
                  </a:lnTo>
                  <a:lnTo>
                    <a:pt x="1147" y="2953"/>
                  </a:lnTo>
                  <a:lnTo>
                    <a:pt x="1162" y="2905"/>
                  </a:lnTo>
                  <a:lnTo>
                    <a:pt x="1171" y="2856"/>
                  </a:lnTo>
                  <a:lnTo>
                    <a:pt x="1174" y="2804"/>
                  </a:lnTo>
                  <a:lnTo>
                    <a:pt x="1171" y="2752"/>
                  </a:lnTo>
                  <a:lnTo>
                    <a:pt x="1162" y="2703"/>
                  </a:lnTo>
                  <a:lnTo>
                    <a:pt x="1147" y="2655"/>
                  </a:lnTo>
                  <a:lnTo>
                    <a:pt x="1126" y="2611"/>
                  </a:lnTo>
                  <a:lnTo>
                    <a:pt x="1101" y="2568"/>
                  </a:lnTo>
                  <a:lnTo>
                    <a:pt x="1072" y="2530"/>
                  </a:lnTo>
                  <a:lnTo>
                    <a:pt x="1038" y="2496"/>
                  </a:lnTo>
                  <a:lnTo>
                    <a:pt x="1000" y="2466"/>
                  </a:lnTo>
                  <a:lnTo>
                    <a:pt x="958" y="2440"/>
                  </a:lnTo>
                  <a:lnTo>
                    <a:pt x="915" y="2419"/>
                  </a:lnTo>
                  <a:lnTo>
                    <a:pt x="868" y="2405"/>
                  </a:lnTo>
                  <a:lnTo>
                    <a:pt x="819" y="2395"/>
                  </a:lnTo>
                  <a:lnTo>
                    <a:pt x="768" y="2392"/>
                  </a:lnTo>
                  <a:close/>
                  <a:moveTo>
                    <a:pt x="768" y="1327"/>
                  </a:moveTo>
                  <a:lnTo>
                    <a:pt x="717" y="1330"/>
                  </a:lnTo>
                  <a:lnTo>
                    <a:pt x="667" y="1340"/>
                  </a:lnTo>
                  <a:lnTo>
                    <a:pt x="621" y="1355"/>
                  </a:lnTo>
                  <a:lnTo>
                    <a:pt x="576" y="1376"/>
                  </a:lnTo>
                  <a:lnTo>
                    <a:pt x="535" y="1401"/>
                  </a:lnTo>
                  <a:lnTo>
                    <a:pt x="497" y="1432"/>
                  </a:lnTo>
                  <a:lnTo>
                    <a:pt x="463" y="1466"/>
                  </a:lnTo>
                  <a:lnTo>
                    <a:pt x="433" y="1504"/>
                  </a:lnTo>
                  <a:lnTo>
                    <a:pt x="408" y="1546"/>
                  </a:lnTo>
                  <a:lnTo>
                    <a:pt x="388" y="1590"/>
                  </a:lnTo>
                  <a:lnTo>
                    <a:pt x="372" y="1638"/>
                  </a:lnTo>
                  <a:lnTo>
                    <a:pt x="363" y="1688"/>
                  </a:lnTo>
                  <a:lnTo>
                    <a:pt x="360" y="1740"/>
                  </a:lnTo>
                  <a:lnTo>
                    <a:pt x="363" y="1792"/>
                  </a:lnTo>
                  <a:lnTo>
                    <a:pt x="372" y="1842"/>
                  </a:lnTo>
                  <a:lnTo>
                    <a:pt x="388" y="1889"/>
                  </a:lnTo>
                  <a:lnTo>
                    <a:pt x="408" y="1934"/>
                  </a:lnTo>
                  <a:lnTo>
                    <a:pt x="433" y="1976"/>
                  </a:lnTo>
                  <a:lnTo>
                    <a:pt x="463" y="2014"/>
                  </a:lnTo>
                  <a:lnTo>
                    <a:pt x="497" y="2048"/>
                  </a:lnTo>
                  <a:lnTo>
                    <a:pt x="535" y="2078"/>
                  </a:lnTo>
                  <a:lnTo>
                    <a:pt x="576" y="2104"/>
                  </a:lnTo>
                  <a:lnTo>
                    <a:pt x="621" y="2125"/>
                  </a:lnTo>
                  <a:lnTo>
                    <a:pt x="667" y="2140"/>
                  </a:lnTo>
                  <a:lnTo>
                    <a:pt x="717" y="2149"/>
                  </a:lnTo>
                  <a:lnTo>
                    <a:pt x="768" y="2152"/>
                  </a:lnTo>
                  <a:lnTo>
                    <a:pt x="819" y="2149"/>
                  </a:lnTo>
                  <a:lnTo>
                    <a:pt x="868" y="2140"/>
                  </a:lnTo>
                  <a:lnTo>
                    <a:pt x="915" y="2125"/>
                  </a:lnTo>
                  <a:lnTo>
                    <a:pt x="958" y="2104"/>
                  </a:lnTo>
                  <a:lnTo>
                    <a:pt x="1000" y="2078"/>
                  </a:lnTo>
                  <a:lnTo>
                    <a:pt x="1038" y="2048"/>
                  </a:lnTo>
                  <a:lnTo>
                    <a:pt x="1072" y="2014"/>
                  </a:lnTo>
                  <a:lnTo>
                    <a:pt x="1101" y="1976"/>
                  </a:lnTo>
                  <a:lnTo>
                    <a:pt x="1126" y="1934"/>
                  </a:lnTo>
                  <a:lnTo>
                    <a:pt x="1147" y="1889"/>
                  </a:lnTo>
                  <a:lnTo>
                    <a:pt x="1162" y="1842"/>
                  </a:lnTo>
                  <a:lnTo>
                    <a:pt x="1171" y="1792"/>
                  </a:lnTo>
                  <a:lnTo>
                    <a:pt x="1174" y="1740"/>
                  </a:lnTo>
                  <a:lnTo>
                    <a:pt x="1171" y="1688"/>
                  </a:lnTo>
                  <a:lnTo>
                    <a:pt x="1162" y="1638"/>
                  </a:lnTo>
                  <a:lnTo>
                    <a:pt x="1147" y="1590"/>
                  </a:lnTo>
                  <a:lnTo>
                    <a:pt x="1126" y="1546"/>
                  </a:lnTo>
                  <a:lnTo>
                    <a:pt x="1101" y="1504"/>
                  </a:lnTo>
                  <a:lnTo>
                    <a:pt x="1072" y="1466"/>
                  </a:lnTo>
                  <a:lnTo>
                    <a:pt x="1038" y="1432"/>
                  </a:lnTo>
                  <a:lnTo>
                    <a:pt x="1000" y="1401"/>
                  </a:lnTo>
                  <a:lnTo>
                    <a:pt x="958" y="1376"/>
                  </a:lnTo>
                  <a:lnTo>
                    <a:pt x="915" y="1355"/>
                  </a:lnTo>
                  <a:lnTo>
                    <a:pt x="868" y="1340"/>
                  </a:lnTo>
                  <a:lnTo>
                    <a:pt x="819" y="1330"/>
                  </a:lnTo>
                  <a:lnTo>
                    <a:pt x="768" y="1327"/>
                  </a:lnTo>
                  <a:close/>
                  <a:moveTo>
                    <a:pt x="768" y="263"/>
                  </a:moveTo>
                  <a:lnTo>
                    <a:pt x="717" y="267"/>
                  </a:lnTo>
                  <a:lnTo>
                    <a:pt x="667" y="276"/>
                  </a:lnTo>
                  <a:lnTo>
                    <a:pt x="621" y="291"/>
                  </a:lnTo>
                  <a:lnTo>
                    <a:pt x="576" y="311"/>
                  </a:lnTo>
                  <a:lnTo>
                    <a:pt x="535" y="337"/>
                  </a:lnTo>
                  <a:lnTo>
                    <a:pt x="497" y="367"/>
                  </a:lnTo>
                  <a:lnTo>
                    <a:pt x="463" y="402"/>
                  </a:lnTo>
                  <a:lnTo>
                    <a:pt x="433" y="440"/>
                  </a:lnTo>
                  <a:lnTo>
                    <a:pt x="408" y="482"/>
                  </a:lnTo>
                  <a:lnTo>
                    <a:pt x="388" y="526"/>
                  </a:lnTo>
                  <a:lnTo>
                    <a:pt x="372" y="574"/>
                  </a:lnTo>
                  <a:lnTo>
                    <a:pt x="363" y="624"/>
                  </a:lnTo>
                  <a:lnTo>
                    <a:pt x="360" y="675"/>
                  </a:lnTo>
                  <a:lnTo>
                    <a:pt x="363" y="727"/>
                  </a:lnTo>
                  <a:lnTo>
                    <a:pt x="372" y="777"/>
                  </a:lnTo>
                  <a:lnTo>
                    <a:pt x="388" y="824"/>
                  </a:lnTo>
                  <a:lnTo>
                    <a:pt x="408" y="870"/>
                  </a:lnTo>
                  <a:lnTo>
                    <a:pt x="433" y="911"/>
                  </a:lnTo>
                  <a:lnTo>
                    <a:pt x="463" y="949"/>
                  </a:lnTo>
                  <a:lnTo>
                    <a:pt x="497" y="984"/>
                  </a:lnTo>
                  <a:lnTo>
                    <a:pt x="535" y="1013"/>
                  </a:lnTo>
                  <a:lnTo>
                    <a:pt x="576" y="1040"/>
                  </a:lnTo>
                  <a:lnTo>
                    <a:pt x="621" y="1060"/>
                  </a:lnTo>
                  <a:lnTo>
                    <a:pt x="667" y="1076"/>
                  </a:lnTo>
                  <a:lnTo>
                    <a:pt x="717" y="1084"/>
                  </a:lnTo>
                  <a:lnTo>
                    <a:pt x="768" y="1087"/>
                  </a:lnTo>
                  <a:lnTo>
                    <a:pt x="819" y="1084"/>
                  </a:lnTo>
                  <a:lnTo>
                    <a:pt x="868" y="1076"/>
                  </a:lnTo>
                  <a:lnTo>
                    <a:pt x="915" y="1060"/>
                  </a:lnTo>
                  <a:lnTo>
                    <a:pt x="958" y="1040"/>
                  </a:lnTo>
                  <a:lnTo>
                    <a:pt x="1000" y="1013"/>
                  </a:lnTo>
                  <a:lnTo>
                    <a:pt x="1038" y="984"/>
                  </a:lnTo>
                  <a:lnTo>
                    <a:pt x="1072" y="949"/>
                  </a:lnTo>
                  <a:lnTo>
                    <a:pt x="1101" y="911"/>
                  </a:lnTo>
                  <a:lnTo>
                    <a:pt x="1126" y="870"/>
                  </a:lnTo>
                  <a:lnTo>
                    <a:pt x="1147" y="824"/>
                  </a:lnTo>
                  <a:lnTo>
                    <a:pt x="1162" y="777"/>
                  </a:lnTo>
                  <a:lnTo>
                    <a:pt x="1171" y="727"/>
                  </a:lnTo>
                  <a:lnTo>
                    <a:pt x="1174" y="675"/>
                  </a:lnTo>
                  <a:lnTo>
                    <a:pt x="1171" y="624"/>
                  </a:lnTo>
                  <a:lnTo>
                    <a:pt x="1162" y="574"/>
                  </a:lnTo>
                  <a:lnTo>
                    <a:pt x="1147" y="526"/>
                  </a:lnTo>
                  <a:lnTo>
                    <a:pt x="1126" y="482"/>
                  </a:lnTo>
                  <a:lnTo>
                    <a:pt x="1101" y="440"/>
                  </a:lnTo>
                  <a:lnTo>
                    <a:pt x="1072" y="402"/>
                  </a:lnTo>
                  <a:lnTo>
                    <a:pt x="1038" y="367"/>
                  </a:lnTo>
                  <a:lnTo>
                    <a:pt x="1000" y="337"/>
                  </a:lnTo>
                  <a:lnTo>
                    <a:pt x="958" y="311"/>
                  </a:lnTo>
                  <a:lnTo>
                    <a:pt x="915" y="291"/>
                  </a:lnTo>
                  <a:lnTo>
                    <a:pt x="868" y="276"/>
                  </a:lnTo>
                  <a:lnTo>
                    <a:pt x="819" y="267"/>
                  </a:lnTo>
                  <a:lnTo>
                    <a:pt x="768" y="263"/>
                  </a:lnTo>
                  <a:close/>
                  <a:moveTo>
                    <a:pt x="90" y="0"/>
                  </a:moveTo>
                  <a:lnTo>
                    <a:pt x="1446" y="0"/>
                  </a:lnTo>
                  <a:lnTo>
                    <a:pt x="1468" y="4"/>
                  </a:lnTo>
                  <a:lnTo>
                    <a:pt x="1490" y="13"/>
                  </a:lnTo>
                  <a:lnTo>
                    <a:pt x="1508" y="27"/>
                  </a:lnTo>
                  <a:lnTo>
                    <a:pt x="1523" y="46"/>
                  </a:lnTo>
                  <a:lnTo>
                    <a:pt x="1532" y="68"/>
                  </a:lnTo>
                  <a:lnTo>
                    <a:pt x="1535" y="91"/>
                  </a:lnTo>
                  <a:lnTo>
                    <a:pt x="1535" y="3388"/>
                  </a:lnTo>
                  <a:lnTo>
                    <a:pt x="1532" y="3412"/>
                  </a:lnTo>
                  <a:lnTo>
                    <a:pt x="1523" y="3434"/>
                  </a:lnTo>
                  <a:lnTo>
                    <a:pt x="1508" y="3453"/>
                  </a:lnTo>
                  <a:lnTo>
                    <a:pt x="1490" y="3466"/>
                  </a:lnTo>
                  <a:lnTo>
                    <a:pt x="1468" y="3476"/>
                  </a:lnTo>
                  <a:lnTo>
                    <a:pt x="1446" y="3479"/>
                  </a:lnTo>
                  <a:lnTo>
                    <a:pt x="90" y="3479"/>
                  </a:lnTo>
                  <a:lnTo>
                    <a:pt x="66" y="3476"/>
                  </a:lnTo>
                  <a:lnTo>
                    <a:pt x="45" y="3466"/>
                  </a:lnTo>
                  <a:lnTo>
                    <a:pt x="26" y="3453"/>
                  </a:lnTo>
                  <a:lnTo>
                    <a:pt x="13" y="3434"/>
                  </a:lnTo>
                  <a:lnTo>
                    <a:pt x="3" y="3412"/>
                  </a:lnTo>
                  <a:lnTo>
                    <a:pt x="0" y="3388"/>
                  </a:lnTo>
                  <a:lnTo>
                    <a:pt x="0" y="91"/>
                  </a:lnTo>
                  <a:lnTo>
                    <a:pt x="3" y="68"/>
                  </a:lnTo>
                  <a:lnTo>
                    <a:pt x="13" y="46"/>
                  </a:lnTo>
                  <a:lnTo>
                    <a:pt x="26" y="27"/>
                  </a:lnTo>
                  <a:lnTo>
                    <a:pt x="45" y="13"/>
                  </a:lnTo>
                  <a:lnTo>
                    <a:pt x="66" y="4"/>
                  </a:lnTo>
                  <a:lnTo>
                    <a:pt x="90" y="0"/>
                  </a:lnTo>
                  <a:close/>
                </a:path>
              </a:pathLst>
            </a:custGeom>
            <a:solidFill>
              <a:schemeClr val="tx1">
                <a:lumMod val="65000"/>
                <a:lumOff val="35000"/>
              </a:schemeClr>
            </a:solidFill>
            <a:ln w="0">
              <a:noFill/>
              <a:prstDash val="solid"/>
              <a:round/>
              <a:headEnd/>
              <a:tailEnd/>
            </a:ln>
          </p:spPr>
          <p:txBody>
            <a:bodyPr lIns="27000" tIns="27000" rIns="27000" bIns="27000"/>
            <a:lstStyle/>
            <a:p>
              <a:pPr defTabSz="385763">
                <a:defRPr/>
              </a:pPr>
              <a:endParaRPr lang="nl-NL" sz="900">
                <a:solidFill>
                  <a:prstClr val="black"/>
                </a:solidFill>
                <a:latin typeface="Verdana Pro Light" panose="020B0304030504040204" pitchFamily="34" charset="0"/>
              </a:endParaRPr>
            </a:p>
          </p:txBody>
        </p:sp>
      </p:grpSp>
      <p:grpSp>
        <p:nvGrpSpPr>
          <p:cNvPr id="20" name="Groep 19">
            <a:extLst>
              <a:ext uri="{FF2B5EF4-FFF2-40B4-BE49-F238E27FC236}">
                <a16:creationId xmlns:a16="http://schemas.microsoft.com/office/drawing/2014/main" id="{F1D0E01A-240F-F244-C143-5E32D09C0AB2}"/>
              </a:ext>
            </a:extLst>
          </p:cNvPr>
          <p:cNvGrpSpPr/>
          <p:nvPr/>
        </p:nvGrpSpPr>
        <p:grpSpPr>
          <a:xfrm>
            <a:off x="8397771" y="4206769"/>
            <a:ext cx="256992" cy="711884"/>
            <a:chOff x="11762621" y="1568384"/>
            <a:chExt cx="229269" cy="667616"/>
          </a:xfrm>
        </p:grpSpPr>
        <p:sp>
          <p:nvSpPr>
            <p:cNvPr id="21" name="Freeform 128">
              <a:extLst>
                <a:ext uri="{FF2B5EF4-FFF2-40B4-BE49-F238E27FC236}">
                  <a16:creationId xmlns:a16="http://schemas.microsoft.com/office/drawing/2014/main" id="{A4D3BC39-5957-F66F-E073-58808348F27D}"/>
                </a:ext>
              </a:extLst>
            </p:cNvPr>
            <p:cNvSpPr>
              <a:spLocks noEditPoints="1"/>
            </p:cNvSpPr>
            <p:nvPr/>
          </p:nvSpPr>
          <p:spPr bwMode="auto">
            <a:xfrm>
              <a:off x="11763271" y="1568384"/>
              <a:ext cx="228619" cy="506318"/>
            </a:xfrm>
            <a:custGeom>
              <a:avLst/>
              <a:gdLst>
                <a:gd name="T0" fmla="*/ 667 w 1535"/>
                <a:gd name="T1" fmla="*/ 2405 h 3479"/>
                <a:gd name="T2" fmla="*/ 535 w 1535"/>
                <a:gd name="T3" fmla="*/ 2466 h 3479"/>
                <a:gd name="T4" fmla="*/ 433 w 1535"/>
                <a:gd name="T5" fmla="*/ 2568 h 3479"/>
                <a:gd name="T6" fmla="*/ 372 w 1535"/>
                <a:gd name="T7" fmla="*/ 2703 h 3479"/>
                <a:gd name="T8" fmla="*/ 363 w 1535"/>
                <a:gd name="T9" fmla="*/ 2856 h 3479"/>
                <a:gd name="T10" fmla="*/ 408 w 1535"/>
                <a:gd name="T11" fmla="*/ 2998 h 3479"/>
                <a:gd name="T12" fmla="*/ 497 w 1535"/>
                <a:gd name="T13" fmla="*/ 3112 h 3479"/>
                <a:gd name="T14" fmla="*/ 621 w 1535"/>
                <a:gd name="T15" fmla="*/ 3189 h 3479"/>
                <a:gd name="T16" fmla="*/ 768 w 1535"/>
                <a:gd name="T17" fmla="*/ 3217 h 3479"/>
                <a:gd name="T18" fmla="*/ 915 w 1535"/>
                <a:gd name="T19" fmla="*/ 3189 h 3479"/>
                <a:gd name="T20" fmla="*/ 1038 w 1535"/>
                <a:gd name="T21" fmla="*/ 3112 h 3479"/>
                <a:gd name="T22" fmla="*/ 1126 w 1535"/>
                <a:gd name="T23" fmla="*/ 2998 h 3479"/>
                <a:gd name="T24" fmla="*/ 1171 w 1535"/>
                <a:gd name="T25" fmla="*/ 2856 h 3479"/>
                <a:gd name="T26" fmla="*/ 1162 w 1535"/>
                <a:gd name="T27" fmla="*/ 2703 h 3479"/>
                <a:gd name="T28" fmla="*/ 1101 w 1535"/>
                <a:gd name="T29" fmla="*/ 2568 h 3479"/>
                <a:gd name="T30" fmla="*/ 1000 w 1535"/>
                <a:gd name="T31" fmla="*/ 2466 h 3479"/>
                <a:gd name="T32" fmla="*/ 868 w 1535"/>
                <a:gd name="T33" fmla="*/ 2405 h 3479"/>
                <a:gd name="T34" fmla="*/ 768 w 1535"/>
                <a:gd name="T35" fmla="*/ 1327 h 3479"/>
                <a:gd name="T36" fmla="*/ 621 w 1535"/>
                <a:gd name="T37" fmla="*/ 1355 h 3479"/>
                <a:gd name="T38" fmla="*/ 497 w 1535"/>
                <a:gd name="T39" fmla="*/ 1432 h 3479"/>
                <a:gd name="T40" fmla="*/ 408 w 1535"/>
                <a:gd name="T41" fmla="*/ 1546 h 3479"/>
                <a:gd name="T42" fmla="*/ 363 w 1535"/>
                <a:gd name="T43" fmla="*/ 1688 h 3479"/>
                <a:gd name="T44" fmla="*/ 372 w 1535"/>
                <a:gd name="T45" fmla="*/ 1842 h 3479"/>
                <a:gd name="T46" fmla="*/ 433 w 1535"/>
                <a:gd name="T47" fmla="*/ 1976 h 3479"/>
                <a:gd name="T48" fmla="*/ 535 w 1535"/>
                <a:gd name="T49" fmla="*/ 2078 h 3479"/>
                <a:gd name="T50" fmla="*/ 667 w 1535"/>
                <a:gd name="T51" fmla="*/ 2140 h 3479"/>
                <a:gd name="T52" fmla="*/ 819 w 1535"/>
                <a:gd name="T53" fmla="*/ 2149 h 3479"/>
                <a:gd name="T54" fmla="*/ 958 w 1535"/>
                <a:gd name="T55" fmla="*/ 2104 h 3479"/>
                <a:gd name="T56" fmla="*/ 1072 w 1535"/>
                <a:gd name="T57" fmla="*/ 2014 h 3479"/>
                <a:gd name="T58" fmla="*/ 1147 w 1535"/>
                <a:gd name="T59" fmla="*/ 1889 h 3479"/>
                <a:gd name="T60" fmla="*/ 1174 w 1535"/>
                <a:gd name="T61" fmla="*/ 1740 h 3479"/>
                <a:gd name="T62" fmla="*/ 1147 w 1535"/>
                <a:gd name="T63" fmla="*/ 1590 h 3479"/>
                <a:gd name="T64" fmla="*/ 1072 w 1535"/>
                <a:gd name="T65" fmla="*/ 1466 h 3479"/>
                <a:gd name="T66" fmla="*/ 958 w 1535"/>
                <a:gd name="T67" fmla="*/ 1376 h 3479"/>
                <a:gd name="T68" fmla="*/ 819 w 1535"/>
                <a:gd name="T69" fmla="*/ 1330 h 3479"/>
                <a:gd name="T70" fmla="*/ 717 w 1535"/>
                <a:gd name="T71" fmla="*/ 267 h 3479"/>
                <a:gd name="T72" fmla="*/ 576 w 1535"/>
                <a:gd name="T73" fmla="*/ 311 h 3479"/>
                <a:gd name="T74" fmla="*/ 463 w 1535"/>
                <a:gd name="T75" fmla="*/ 402 h 3479"/>
                <a:gd name="T76" fmla="*/ 388 w 1535"/>
                <a:gd name="T77" fmla="*/ 526 h 3479"/>
                <a:gd name="T78" fmla="*/ 360 w 1535"/>
                <a:gd name="T79" fmla="*/ 675 h 3479"/>
                <a:gd name="T80" fmla="*/ 388 w 1535"/>
                <a:gd name="T81" fmla="*/ 824 h 3479"/>
                <a:gd name="T82" fmla="*/ 463 w 1535"/>
                <a:gd name="T83" fmla="*/ 949 h 3479"/>
                <a:gd name="T84" fmla="*/ 576 w 1535"/>
                <a:gd name="T85" fmla="*/ 1040 h 3479"/>
                <a:gd name="T86" fmla="*/ 717 w 1535"/>
                <a:gd name="T87" fmla="*/ 1084 h 3479"/>
                <a:gd name="T88" fmla="*/ 868 w 1535"/>
                <a:gd name="T89" fmla="*/ 1076 h 3479"/>
                <a:gd name="T90" fmla="*/ 1000 w 1535"/>
                <a:gd name="T91" fmla="*/ 1013 h 3479"/>
                <a:gd name="T92" fmla="*/ 1101 w 1535"/>
                <a:gd name="T93" fmla="*/ 911 h 3479"/>
                <a:gd name="T94" fmla="*/ 1162 w 1535"/>
                <a:gd name="T95" fmla="*/ 777 h 3479"/>
                <a:gd name="T96" fmla="*/ 1171 w 1535"/>
                <a:gd name="T97" fmla="*/ 624 h 3479"/>
                <a:gd name="T98" fmla="*/ 1126 w 1535"/>
                <a:gd name="T99" fmla="*/ 482 h 3479"/>
                <a:gd name="T100" fmla="*/ 1038 w 1535"/>
                <a:gd name="T101" fmla="*/ 367 h 3479"/>
                <a:gd name="T102" fmla="*/ 915 w 1535"/>
                <a:gd name="T103" fmla="*/ 291 h 3479"/>
                <a:gd name="T104" fmla="*/ 768 w 1535"/>
                <a:gd name="T105" fmla="*/ 263 h 3479"/>
                <a:gd name="T106" fmla="*/ 1468 w 1535"/>
                <a:gd name="T107" fmla="*/ 4 h 3479"/>
                <a:gd name="T108" fmla="*/ 1523 w 1535"/>
                <a:gd name="T109" fmla="*/ 46 h 3479"/>
                <a:gd name="T110" fmla="*/ 1535 w 1535"/>
                <a:gd name="T111" fmla="*/ 3388 h 3479"/>
                <a:gd name="T112" fmla="*/ 1508 w 1535"/>
                <a:gd name="T113" fmla="*/ 3453 h 3479"/>
                <a:gd name="T114" fmla="*/ 1446 w 1535"/>
                <a:gd name="T115" fmla="*/ 3479 h 3479"/>
                <a:gd name="T116" fmla="*/ 45 w 1535"/>
                <a:gd name="T117" fmla="*/ 3466 h 3479"/>
                <a:gd name="T118" fmla="*/ 3 w 1535"/>
                <a:gd name="T119" fmla="*/ 3412 h 3479"/>
                <a:gd name="T120" fmla="*/ 3 w 1535"/>
                <a:gd name="T121" fmla="*/ 68 h 3479"/>
                <a:gd name="T122" fmla="*/ 45 w 1535"/>
                <a:gd name="T123" fmla="*/ 13 h 3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35" h="3479">
                  <a:moveTo>
                    <a:pt x="768" y="2392"/>
                  </a:moveTo>
                  <a:lnTo>
                    <a:pt x="717" y="2395"/>
                  </a:lnTo>
                  <a:lnTo>
                    <a:pt x="667" y="2405"/>
                  </a:lnTo>
                  <a:lnTo>
                    <a:pt x="621" y="2419"/>
                  </a:lnTo>
                  <a:lnTo>
                    <a:pt x="576" y="2440"/>
                  </a:lnTo>
                  <a:lnTo>
                    <a:pt x="535" y="2466"/>
                  </a:lnTo>
                  <a:lnTo>
                    <a:pt x="497" y="2496"/>
                  </a:lnTo>
                  <a:lnTo>
                    <a:pt x="463" y="2530"/>
                  </a:lnTo>
                  <a:lnTo>
                    <a:pt x="433" y="2568"/>
                  </a:lnTo>
                  <a:lnTo>
                    <a:pt x="408" y="2611"/>
                  </a:lnTo>
                  <a:lnTo>
                    <a:pt x="388" y="2655"/>
                  </a:lnTo>
                  <a:lnTo>
                    <a:pt x="372" y="2703"/>
                  </a:lnTo>
                  <a:lnTo>
                    <a:pt x="363" y="2752"/>
                  </a:lnTo>
                  <a:lnTo>
                    <a:pt x="360" y="2804"/>
                  </a:lnTo>
                  <a:lnTo>
                    <a:pt x="363" y="2856"/>
                  </a:lnTo>
                  <a:lnTo>
                    <a:pt x="372" y="2905"/>
                  </a:lnTo>
                  <a:lnTo>
                    <a:pt x="388" y="2953"/>
                  </a:lnTo>
                  <a:lnTo>
                    <a:pt x="408" y="2998"/>
                  </a:lnTo>
                  <a:lnTo>
                    <a:pt x="433" y="3040"/>
                  </a:lnTo>
                  <a:lnTo>
                    <a:pt x="463" y="3078"/>
                  </a:lnTo>
                  <a:lnTo>
                    <a:pt x="497" y="3112"/>
                  </a:lnTo>
                  <a:lnTo>
                    <a:pt x="535" y="3143"/>
                  </a:lnTo>
                  <a:lnTo>
                    <a:pt x="576" y="3168"/>
                  </a:lnTo>
                  <a:lnTo>
                    <a:pt x="621" y="3189"/>
                  </a:lnTo>
                  <a:lnTo>
                    <a:pt x="667" y="3204"/>
                  </a:lnTo>
                  <a:lnTo>
                    <a:pt x="717" y="3213"/>
                  </a:lnTo>
                  <a:lnTo>
                    <a:pt x="768" y="3217"/>
                  </a:lnTo>
                  <a:lnTo>
                    <a:pt x="819" y="3213"/>
                  </a:lnTo>
                  <a:lnTo>
                    <a:pt x="868" y="3204"/>
                  </a:lnTo>
                  <a:lnTo>
                    <a:pt x="915" y="3189"/>
                  </a:lnTo>
                  <a:lnTo>
                    <a:pt x="958" y="3168"/>
                  </a:lnTo>
                  <a:lnTo>
                    <a:pt x="1000" y="3143"/>
                  </a:lnTo>
                  <a:lnTo>
                    <a:pt x="1038" y="3112"/>
                  </a:lnTo>
                  <a:lnTo>
                    <a:pt x="1072" y="3078"/>
                  </a:lnTo>
                  <a:lnTo>
                    <a:pt x="1101" y="3040"/>
                  </a:lnTo>
                  <a:lnTo>
                    <a:pt x="1126" y="2998"/>
                  </a:lnTo>
                  <a:lnTo>
                    <a:pt x="1147" y="2953"/>
                  </a:lnTo>
                  <a:lnTo>
                    <a:pt x="1162" y="2905"/>
                  </a:lnTo>
                  <a:lnTo>
                    <a:pt x="1171" y="2856"/>
                  </a:lnTo>
                  <a:lnTo>
                    <a:pt x="1174" y="2804"/>
                  </a:lnTo>
                  <a:lnTo>
                    <a:pt x="1171" y="2752"/>
                  </a:lnTo>
                  <a:lnTo>
                    <a:pt x="1162" y="2703"/>
                  </a:lnTo>
                  <a:lnTo>
                    <a:pt x="1147" y="2655"/>
                  </a:lnTo>
                  <a:lnTo>
                    <a:pt x="1126" y="2611"/>
                  </a:lnTo>
                  <a:lnTo>
                    <a:pt x="1101" y="2568"/>
                  </a:lnTo>
                  <a:lnTo>
                    <a:pt x="1072" y="2530"/>
                  </a:lnTo>
                  <a:lnTo>
                    <a:pt x="1038" y="2496"/>
                  </a:lnTo>
                  <a:lnTo>
                    <a:pt x="1000" y="2466"/>
                  </a:lnTo>
                  <a:lnTo>
                    <a:pt x="958" y="2440"/>
                  </a:lnTo>
                  <a:lnTo>
                    <a:pt x="915" y="2419"/>
                  </a:lnTo>
                  <a:lnTo>
                    <a:pt x="868" y="2405"/>
                  </a:lnTo>
                  <a:lnTo>
                    <a:pt x="819" y="2395"/>
                  </a:lnTo>
                  <a:lnTo>
                    <a:pt x="768" y="2392"/>
                  </a:lnTo>
                  <a:close/>
                  <a:moveTo>
                    <a:pt x="768" y="1327"/>
                  </a:moveTo>
                  <a:lnTo>
                    <a:pt x="717" y="1330"/>
                  </a:lnTo>
                  <a:lnTo>
                    <a:pt x="667" y="1340"/>
                  </a:lnTo>
                  <a:lnTo>
                    <a:pt x="621" y="1355"/>
                  </a:lnTo>
                  <a:lnTo>
                    <a:pt x="576" y="1376"/>
                  </a:lnTo>
                  <a:lnTo>
                    <a:pt x="535" y="1401"/>
                  </a:lnTo>
                  <a:lnTo>
                    <a:pt x="497" y="1432"/>
                  </a:lnTo>
                  <a:lnTo>
                    <a:pt x="463" y="1466"/>
                  </a:lnTo>
                  <a:lnTo>
                    <a:pt x="433" y="1504"/>
                  </a:lnTo>
                  <a:lnTo>
                    <a:pt x="408" y="1546"/>
                  </a:lnTo>
                  <a:lnTo>
                    <a:pt x="388" y="1590"/>
                  </a:lnTo>
                  <a:lnTo>
                    <a:pt x="372" y="1638"/>
                  </a:lnTo>
                  <a:lnTo>
                    <a:pt x="363" y="1688"/>
                  </a:lnTo>
                  <a:lnTo>
                    <a:pt x="360" y="1740"/>
                  </a:lnTo>
                  <a:lnTo>
                    <a:pt x="363" y="1792"/>
                  </a:lnTo>
                  <a:lnTo>
                    <a:pt x="372" y="1842"/>
                  </a:lnTo>
                  <a:lnTo>
                    <a:pt x="388" y="1889"/>
                  </a:lnTo>
                  <a:lnTo>
                    <a:pt x="408" y="1934"/>
                  </a:lnTo>
                  <a:lnTo>
                    <a:pt x="433" y="1976"/>
                  </a:lnTo>
                  <a:lnTo>
                    <a:pt x="463" y="2014"/>
                  </a:lnTo>
                  <a:lnTo>
                    <a:pt x="497" y="2048"/>
                  </a:lnTo>
                  <a:lnTo>
                    <a:pt x="535" y="2078"/>
                  </a:lnTo>
                  <a:lnTo>
                    <a:pt x="576" y="2104"/>
                  </a:lnTo>
                  <a:lnTo>
                    <a:pt x="621" y="2125"/>
                  </a:lnTo>
                  <a:lnTo>
                    <a:pt x="667" y="2140"/>
                  </a:lnTo>
                  <a:lnTo>
                    <a:pt x="717" y="2149"/>
                  </a:lnTo>
                  <a:lnTo>
                    <a:pt x="768" y="2152"/>
                  </a:lnTo>
                  <a:lnTo>
                    <a:pt x="819" y="2149"/>
                  </a:lnTo>
                  <a:lnTo>
                    <a:pt x="868" y="2140"/>
                  </a:lnTo>
                  <a:lnTo>
                    <a:pt x="915" y="2125"/>
                  </a:lnTo>
                  <a:lnTo>
                    <a:pt x="958" y="2104"/>
                  </a:lnTo>
                  <a:lnTo>
                    <a:pt x="1000" y="2078"/>
                  </a:lnTo>
                  <a:lnTo>
                    <a:pt x="1038" y="2048"/>
                  </a:lnTo>
                  <a:lnTo>
                    <a:pt x="1072" y="2014"/>
                  </a:lnTo>
                  <a:lnTo>
                    <a:pt x="1101" y="1976"/>
                  </a:lnTo>
                  <a:lnTo>
                    <a:pt x="1126" y="1934"/>
                  </a:lnTo>
                  <a:lnTo>
                    <a:pt x="1147" y="1889"/>
                  </a:lnTo>
                  <a:lnTo>
                    <a:pt x="1162" y="1842"/>
                  </a:lnTo>
                  <a:lnTo>
                    <a:pt x="1171" y="1792"/>
                  </a:lnTo>
                  <a:lnTo>
                    <a:pt x="1174" y="1740"/>
                  </a:lnTo>
                  <a:lnTo>
                    <a:pt x="1171" y="1688"/>
                  </a:lnTo>
                  <a:lnTo>
                    <a:pt x="1162" y="1638"/>
                  </a:lnTo>
                  <a:lnTo>
                    <a:pt x="1147" y="1590"/>
                  </a:lnTo>
                  <a:lnTo>
                    <a:pt x="1126" y="1546"/>
                  </a:lnTo>
                  <a:lnTo>
                    <a:pt x="1101" y="1504"/>
                  </a:lnTo>
                  <a:lnTo>
                    <a:pt x="1072" y="1466"/>
                  </a:lnTo>
                  <a:lnTo>
                    <a:pt x="1038" y="1432"/>
                  </a:lnTo>
                  <a:lnTo>
                    <a:pt x="1000" y="1401"/>
                  </a:lnTo>
                  <a:lnTo>
                    <a:pt x="958" y="1376"/>
                  </a:lnTo>
                  <a:lnTo>
                    <a:pt x="915" y="1355"/>
                  </a:lnTo>
                  <a:lnTo>
                    <a:pt x="868" y="1340"/>
                  </a:lnTo>
                  <a:lnTo>
                    <a:pt x="819" y="1330"/>
                  </a:lnTo>
                  <a:lnTo>
                    <a:pt x="768" y="1327"/>
                  </a:lnTo>
                  <a:close/>
                  <a:moveTo>
                    <a:pt x="768" y="263"/>
                  </a:moveTo>
                  <a:lnTo>
                    <a:pt x="717" y="267"/>
                  </a:lnTo>
                  <a:lnTo>
                    <a:pt x="667" y="276"/>
                  </a:lnTo>
                  <a:lnTo>
                    <a:pt x="621" y="291"/>
                  </a:lnTo>
                  <a:lnTo>
                    <a:pt x="576" y="311"/>
                  </a:lnTo>
                  <a:lnTo>
                    <a:pt x="535" y="337"/>
                  </a:lnTo>
                  <a:lnTo>
                    <a:pt x="497" y="367"/>
                  </a:lnTo>
                  <a:lnTo>
                    <a:pt x="463" y="402"/>
                  </a:lnTo>
                  <a:lnTo>
                    <a:pt x="433" y="440"/>
                  </a:lnTo>
                  <a:lnTo>
                    <a:pt x="408" y="482"/>
                  </a:lnTo>
                  <a:lnTo>
                    <a:pt x="388" y="526"/>
                  </a:lnTo>
                  <a:lnTo>
                    <a:pt x="372" y="574"/>
                  </a:lnTo>
                  <a:lnTo>
                    <a:pt x="363" y="624"/>
                  </a:lnTo>
                  <a:lnTo>
                    <a:pt x="360" y="675"/>
                  </a:lnTo>
                  <a:lnTo>
                    <a:pt x="363" y="727"/>
                  </a:lnTo>
                  <a:lnTo>
                    <a:pt x="372" y="777"/>
                  </a:lnTo>
                  <a:lnTo>
                    <a:pt x="388" y="824"/>
                  </a:lnTo>
                  <a:lnTo>
                    <a:pt x="408" y="870"/>
                  </a:lnTo>
                  <a:lnTo>
                    <a:pt x="433" y="911"/>
                  </a:lnTo>
                  <a:lnTo>
                    <a:pt x="463" y="949"/>
                  </a:lnTo>
                  <a:lnTo>
                    <a:pt x="497" y="984"/>
                  </a:lnTo>
                  <a:lnTo>
                    <a:pt x="535" y="1013"/>
                  </a:lnTo>
                  <a:lnTo>
                    <a:pt x="576" y="1040"/>
                  </a:lnTo>
                  <a:lnTo>
                    <a:pt x="621" y="1060"/>
                  </a:lnTo>
                  <a:lnTo>
                    <a:pt x="667" y="1076"/>
                  </a:lnTo>
                  <a:lnTo>
                    <a:pt x="717" y="1084"/>
                  </a:lnTo>
                  <a:lnTo>
                    <a:pt x="768" y="1087"/>
                  </a:lnTo>
                  <a:lnTo>
                    <a:pt x="819" y="1084"/>
                  </a:lnTo>
                  <a:lnTo>
                    <a:pt x="868" y="1076"/>
                  </a:lnTo>
                  <a:lnTo>
                    <a:pt x="915" y="1060"/>
                  </a:lnTo>
                  <a:lnTo>
                    <a:pt x="958" y="1040"/>
                  </a:lnTo>
                  <a:lnTo>
                    <a:pt x="1000" y="1013"/>
                  </a:lnTo>
                  <a:lnTo>
                    <a:pt x="1038" y="984"/>
                  </a:lnTo>
                  <a:lnTo>
                    <a:pt x="1072" y="949"/>
                  </a:lnTo>
                  <a:lnTo>
                    <a:pt x="1101" y="911"/>
                  </a:lnTo>
                  <a:lnTo>
                    <a:pt x="1126" y="870"/>
                  </a:lnTo>
                  <a:lnTo>
                    <a:pt x="1147" y="824"/>
                  </a:lnTo>
                  <a:lnTo>
                    <a:pt x="1162" y="777"/>
                  </a:lnTo>
                  <a:lnTo>
                    <a:pt x="1171" y="727"/>
                  </a:lnTo>
                  <a:lnTo>
                    <a:pt x="1174" y="675"/>
                  </a:lnTo>
                  <a:lnTo>
                    <a:pt x="1171" y="624"/>
                  </a:lnTo>
                  <a:lnTo>
                    <a:pt x="1162" y="574"/>
                  </a:lnTo>
                  <a:lnTo>
                    <a:pt x="1147" y="526"/>
                  </a:lnTo>
                  <a:lnTo>
                    <a:pt x="1126" y="482"/>
                  </a:lnTo>
                  <a:lnTo>
                    <a:pt x="1101" y="440"/>
                  </a:lnTo>
                  <a:lnTo>
                    <a:pt x="1072" y="402"/>
                  </a:lnTo>
                  <a:lnTo>
                    <a:pt x="1038" y="367"/>
                  </a:lnTo>
                  <a:lnTo>
                    <a:pt x="1000" y="337"/>
                  </a:lnTo>
                  <a:lnTo>
                    <a:pt x="958" y="311"/>
                  </a:lnTo>
                  <a:lnTo>
                    <a:pt x="915" y="291"/>
                  </a:lnTo>
                  <a:lnTo>
                    <a:pt x="868" y="276"/>
                  </a:lnTo>
                  <a:lnTo>
                    <a:pt x="819" y="267"/>
                  </a:lnTo>
                  <a:lnTo>
                    <a:pt x="768" y="263"/>
                  </a:lnTo>
                  <a:close/>
                  <a:moveTo>
                    <a:pt x="90" y="0"/>
                  </a:moveTo>
                  <a:lnTo>
                    <a:pt x="1446" y="0"/>
                  </a:lnTo>
                  <a:lnTo>
                    <a:pt x="1468" y="4"/>
                  </a:lnTo>
                  <a:lnTo>
                    <a:pt x="1490" y="13"/>
                  </a:lnTo>
                  <a:lnTo>
                    <a:pt x="1508" y="27"/>
                  </a:lnTo>
                  <a:lnTo>
                    <a:pt x="1523" y="46"/>
                  </a:lnTo>
                  <a:lnTo>
                    <a:pt x="1532" y="68"/>
                  </a:lnTo>
                  <a:lnTo>
                    <a:pt x="1535" y="91"/>
                  </a:lnTo>
                  <a:lnTo>
                    <a:pt x="1535" y="3388"/>
                  </a:lnTo>
                  <a:lnTo>
                    <a:pt x="1532" y="3412"/>
                  </a:lnTo>
                  <a:lnTo>
                    <a:pt x="1523" y="3434"/>
                  </a:lnTo>
                  <a:lnTo>
                    <a:pt x="1508" y="3453"/>
                  </a:lnTo>
                  <a:lnTo>
                    <a:pt x="1490" y="3466"/>
                  </a:lnTo>
                  <a:lnTo>
                    <a:pt x="1468" y="3476"/>
                  </a:lnTo>
                  <a:lnTo>
                    <a:pt x="1446" y="3479"/>
                  </a:lnTo>
                  <a:lnTo>
                    <a:pt x="90" y="3479"/>
                  </a:lnTo>
                  <a:lnTo>
                    <a:pt x="66" y="3476"/>
                  </a:lnTo>
                  <a:lnTo>
                    <a:pt x="45" y="3466"/>
                  </a:lnTo>
                  <a:lnTo>
                    <a:pt x="26" y="3453"/>
                  </a:lnTo>
                  <a:lnTo>
                    <a:pt x="13" y="3434"/>
                  </a:lnTo>
                  <a:lnTo>
                    <a:pt x="3" y="3412"/>
                  </a:lnTo>
                  <a:lnTo>
                    <a:pt x="0" y="3388"/>
                  </a:lnTo>
                  <a:lnTo>
                    <a:pt x="0" y="91"/>
                  </a:lnTo>
                  <a:lnTo>
                    <a:pt x="3" y="68"/>
                  </a:lnTo>
                  <a:lnTo>
                    <a:pt x="13" y="46"/>
                  </a:lnTo>
                  <a:lnTo>
                    <a:pt x="26" y="27"/>
                  </a:lnTo>
                  <a:lnTo>
                    <a:pt x="45" y="13"/>
                  </a:lnTo>
                  <a:lnTo>
                    <a:pt x="66" y="4"/>
                  </a:lnTo>
                  <a:lnTo>
                    <a:pt x="90" y="0"/>
                  </a:lnTo>
                  <a:close/>
                </a:path>
              </a:pathLst>
            </a:custGeom>
            <a:solidFill>
              <a:schemeClr val="tx1">
                <a:lumMod val="65000"/>
                <a:lumOff val="35000"/>
              </a:schemeClr>
            </a:solidFill>
            <a:ln w="0">
              <a:noFill/>
              <a:prstDash val="solid"/>
              <a:round/>
              <a:headEnd/>
              <a:tailEnd/>
            </a:ln>
          </p:spPr>
          <p:txBody>
            <a:bodyPr lIns="27000" tIns="27000" rIns="27000" bIns="27000"/>
            <a:lstStyle/>
            <a:p>
              <a:pPr defTabSz="385763">
                <a:defRPr/>
              </a:pPr>
              <a:endParaRPr lang="nl-NL" sz="1050">
                <a:solidFill>
                  <a:prstClr val="black"/>
                </a:solidFill>
                <a:latin typeface="Verdana Pro Light" panose="020B0304030504040204" pitchFamily="34" charset="0"/>
              </a:endParaRPr>
            </a:p>
          </p:txBody>
        </p:sp>
        <p:sp>
          <p:nvSpPr>
            <p:cNvPr id="22" name="Freeform 129">
              <a:extLst>
                <a:ext uri="{FF2B5EF4-FFF2-40B4-BE49-F238E27FC236}">
                  <a16:creationId xmlns:a16="http://schemas.microsoft.com/office/drawing/2014/main" id="{6B48D47E-E7DF-EB0D-AE3B-D1CFE3F18497}"/>
                </a:ext>
              </a:extLst>
            </p:cNvPr>
            <p:cNvSpPr>
              <a:spLocks/>
            </p:cNvSpPr>
            <p:nvPr/>
          </p:nvSpPr>
          <p:spPr bwMode="auto">
            <a:xfrm>
              <a:off x="11802059" y="2075221"/>
              <a:ext cx="149745" cy="147629"/>
            </a:xfrm>
            <a:custGeom>
              <a:avLst/>
              <a:gdLst>
                <a:gd name="T0" fmla="*/ 2147483646 w 749"/>
                <a:gd name="T1" fmla="*/ 0 h 758"/>
                <a:gd name="T2" fmla="*/ 2147483646 w 749"/>
                <a:gd name="T3" fmla="*/ 2147483646 h 758"/>
                <a:gd name="T4" fmla="*/ 2147483646 w 749"/>
                <a:gd name="T5" fmla="*/ 2147483646 h 758"/>
                <a:gd name="T6" fmla="*/ 2147483646 w 749"/>
                <a:gd name="T7" fmla="*/ 2147483646 h 758"/>
                <a:gd name="T8" fmla="*/ 2147483646 w 749"/>
                <a:gd name="T9" fmla="*/ 2147483646 h 758"/>
                <a:gd name="T10" fmla="*/ 2147483646 w 749"/>
                <a:gd name="T11" fmla="*/ 2147483646 h 758"/>
                <a:gd name="T12" fmla="*/ 2147483646 w 749"/>
                <a:gd name="T13" fmla="*/ 2147483646 h 758"/>
                <a:gd name="T14" fmla="*/ 2147483646 w 749"/>
                <a:gd name="T15" fmla="*/ 2147483646 h 758"/>
                <a:gd name="T16" fmla="*/ 2147483646 w 749"/>
                <a:gd name="T17" fmla="*/ 2147483646 h 758"/>
                <a:gd name="T18" fmla="*/ 2147483646 w 749"/>
                <a:gd name="T19" fmla="*/ 2147483646 h 758"/>
                <a:gd name="T20" fmla="*/ 2147483646 w 749"/>
                <a:gd name="T21" fmla="*/ 2147483646 h 758"/>
                <a:gd name="T22" fmla="*/ 2147483646 w 749"/>
                <a:gd name="T23" fmla="*/ 2147483646 h 758"/>
                <a:gd name="T24" fmla="*/ 2147483646 w 749"/>
                <a:gd name="T25" fmla="*/ 2147483646 h 758"/>
                <a:gd name="T26" fmla="*/ 2147483646 w 749"/>
                <a:gd name="T27" fmla="*/ 2147483646 h 758"/>
                <a:gd name="T28" fmla="*/ 2147483646 w 749"/>
                <a:gd name="T29" fmla="*/ 2147483646 h 758"/>
                <a:gd name="T30" fmla="*/ 2147483646 w 749"/>
                <a:gd name="T31" fmla="*/ 2147483646 h 758"/>
                <a:gd name="T32" fmla="*/ 2147483646 w 749"/>
                <a:gd name="T33" fmla="*/ 2147483646 h 758"/>
                <a:gd name="T34" fmla="*/ 2147483646 w 749"/>
                <a:gd name="T35" fmla="*/ 2147483646 h 758"/>
                <a:gd name="T36" fmla="*/ 2147483646 w 749"/>
                <a:gd name="T37" fmla="*/ 2147483646 h 758"/>
                <a:gd name="T38" fmla="*/ 2147483646 w 749"/>
                <a:gd name="T39" fmla="*/ 2147483646 h 758"/>
                <a:gd name="T40" fmla="*/ 2147483646 w 749"/>
                <a:gd name="T41" fmla="*/ 2147483646 h 758"/>
                <a:gd name="T42" fmla="*/ 2147483646 w 749"/>
                <a:gd name="T43" fmla="*/ 2147483646 h 758"/>
                <a:gd name="T44" fmla="*/ 2147483646 w 749"/>
                <a:gd name="T45" fmla="*/ 2147483646 h 758"/>
                <a:gd name="T46" fmla="*/ 2147483646 w 749"/>
                <a:gd name="T47" fmla="*/ 2147483646 h 758"/>
                <a:gd name="T48" fmla="*/ 2147483646 w 749"/>
                <a:gd name="T49" fmla="*/ 2147483646 h 758"/>
                <a:gd name="T50" fmla="*/ 2147483646 w 749"/>
                <a:gd name="T51" fmla="*/ 2147483646 h 758"/>
                <a:gd name="T52" fmla="*/ 2147483646 w 749"/>
                <a:gd name="T53" fmla="*/ 2147483646 h 758"/>
                <a:gd name="T54" fmla="*/ 2147483646 w 749"/>
                <a:gd name="T55" fmla="*/ 2147483646 h 758"/>
                <a:gd name="T56" fmla="*/ 2147483646 w 749"/>
                <a:gd name="T57" fmla="*/ 2147483646 h 758"/>
                <a:gd name="T58" fmla="*/ 2147483646 w 749"/>
                <a:gd name="T59" fmla="*/ 2147483646 h 758"/>
                <a:gd name="T60" fmla="*/ 2147483646 w 749"/>
                <a:gd name="T61" fmla="*/ 2147483646 h 758"/>
                <a:gd name="T62" fmla="*/ 2147483646 w 749"/>
                <a:gd name="T63" fmla="*/ 2147483646 h 758"/>
                <a:gd name="T64" fmla="*/ 2147483646 w 749"/>
                <a:gd name="T65" fmla="*/ 2147483646 h 758"/>
                <a:gd name="T66" fmla="*/ 2147483646 w 749"/>
                <a:gd name="T67" fmla="*/ 2147483646 h 758"/>
                <a:gd name="T68" fmla="*/ 2147483646 w 749"/>
                <a:gd name="T69" fmla="*/ 2147483646 h 758"/>
                <a:gd name="T70" fmla="*/ 2147483646 w 749"/>
                <a:gd name="T71" fmla="*/ 2147483646 h 758"/>
                <a:gd name="T72" fmla="*/ 2147483646 w 749"/>
                <a:gd name="T73" fmla="*/ 2147483646 h 758"/>
                <a:gd name="T74" fmla="*/ 2147483646 w 749"/>
                <a:gd name="T75" fmla="*/ 2147483646 h 758"/>
                <a:gd name="T76" fmla="*/ 2147483646 w 749"/>
                <a:gd name="T77" fmla="*/ 2147483646 h 758"/>
                <a:gd name="T78" fmla="*/ 0 w 749"/>
                <a:gd name="T79" fmla="*/ 2147483646 h 758"/>
                <a:gd name="T80" fmla="*/ 2147483646 w 749"/>
                <a:gd name="T81" fmla="*/ 2147483646 h 758"/>
                <a:gd name="T82" fmla="*/ 2147483646 w 749"/>
                <a:gd name="T83" fmla="*/ 2147483646 h 758"/>
                <a:gd name="T84" fmla="*/ 2147483646 w 749"/>
                <a:gd name="T85" fmla="*/ 2147483646 h 758"/>
                <a:gd name="T86" fmla="*/ 2147483646 w 749"/>
                <a:gd name="T87" fmla="*/ 2147483646 h 758"/>
                <a:gd name="T88" fmla="*/ 2147483646 w 749"/>
                <a:gd name="T89" fmla="*/ 2147483646 h 758"/>
                <a:gd name="T90" fmla="*/ 2147483646 w 749"/>
                <a:gd name="T91" fmla="*/ 2147483646 h 758"/>
                <a:gd name="T92" fmla="*/ 2147483646 w 749"/>
                <a:gd name="T93" fmla="*/ 2147483646 h 758"/>
                <a:gd name="T94" fmla="*/ 2147483646 w 749"/>
                <a:gd name="T95" fmla="*/ 2147483646 h 758"/>
                <a:gd name="T96" fmla="*/ 2147483646 w 749"/>
                <a:gd name="T97" fmla="*/ 2147483646 h 758"/>
                <a:gd name="T98" fmla="*/ 2147483646 w 749"/>
                <a:gd name="T99" fmla="*/ 2147483646 h 758"/>
                <a:gd name="T100" fmla="*/ 2147483646 w 749"/>
                <a:gd name="T101" fmla="*/ 2147483646 h 758"/>
                <a:gd name="T102" fmla="*/ 2147483646 w 749"/>
                <a:gd name="T103" fmla="*/ 2147483646 h 758"/>
                <a:gd name="T104" fmla="*/ 2147483646 w 749"/>
                <a:gd name="T105" fmla="*/ 0 h 75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49" h="758">
                  <a:moveTo>
                    <a:pt x="375" y="0"/>
                  </a:moveTo>
                  <a:lnTo>
                    <a:pt x="422" y="3"/>
                  </a:lnTo>
                  <a:lnTo>
                    <a:pt x="466" y="12"/>
                  </a:lnTo>
                  <a:lnTo>
                    <a:pt x="510" y="25"/>
                  </a:lnTo>
                  <a:lnTo>
                    <a:pt x="551" y="44"/>
                  </a:lnTo>
                  <a:lnTo>
                    <a:pt x="588" y="68"/>
                  </a:lnTo>
                  <a:lnTo>
                    <a:pt x="623" y="96"/>
                  </a:lnTo>
                  <a:lnTo>
                    <a:pt x="654" y="128"/>
                  </a:lnTo>
                  <a:lnTo>
                    <a:pt x="681" y="163"/>
                  </a:lnTo>
                  <a:lnTo>
                    <a:pt x="705" y="201"/>
                  </a:lnTo>
                  <a:lnTo>
                    <a:pt x="724" y="242"/>
                  </a:lnTo>
                  <a:lnTo>
                    <a:pt x="738" y="286"/>
                  </a:lnTo>
                  <a:lnTo>
                    <a:pt x="746" y="332"/>
                  </a:lnTo>
                  <a:lnTo>
                    <a:pt x="749" y="379"/>
                  </a:lnTo>
                  <a:lnTo>
                    <a:pt x="746" y="427"/>
                  </a:lnTo>
                  <a:lnTo>
                    <a:pt x="738" y="472"/>
                  </a:lnTo>
                  <a:lnTo>
                    <a:pt x="724" y="517"/>
                  </a:lnTo>
                  <a:lnTo>
                    <a:pt x="705" y="558"/>
                  </a:lnTo>
                  <a:lnTo>
                    <a:pt x="681" y="596"/>
                  </a:lnTo>
                  <a:lnTo>
                    <a:pt x="654" y="631"/>
                  </a:lnTo>
                  <a:lnTo>
                    <a:pt x="623" y="662"/>
                  </a:lnTo>
                  <a:lnTo>
                    <a:pt x="588" y="690"/>
                  </a:lnTo>
                  <a:lnTo>
                    <a:pt x="551" y="714"/>
                  </a:lnTo>
                  <a:lnTo>
                    <a:pt x="510" y="733"/>
                  </a:lnTo>
                  <a:lnTo>
                    <a:pt x="466" y="747"/>
                  </a:lnTo>
                  <a:lnTo>
                    <a:pt x="422" y="755"/>
                  </a:lnTo>
                  <a:lnTo>
                    <a:pt x="375" y="758"/>
                  </a:lnTo>
                  <a:lnTo>
                    <a:pt x="328" y="755"/>
                  </a:lnTo>
                  <a:lnTo>
                    <a:pt x="282" y="747"/>
                  </a:lnTo>
                  <a:lnTo>
                    <a:pt x="239" y="733"/>
                  </a:lnTo>
                  <a:lnTo>
                    <a:pt x="198" y="714"/>
                  </a:lnTo>
                  <a:lnTo>
                    <a:pt x="161" y="690"/>
                  </a:lnTo>
                  <a:lnTo>
                    <a:pt x="125" y="662"/>
                  </a:lnTo>
                  <a:lnTo>
                    <a:pt x="95" y="631"/>
                  </a:lnTo>
                  <a:lnTo>
                    <a:pt x="67" y="596"/>
                  </a:lnTo>
                  <a:lnTo>
                    <a:pt x="44" y="558"/>
                  </a:lnTo>
                  <a:lnTo>
                    <a:pt x="25" y="517"/>
                  </a:lnTo>
                  <a:lnTo>
                    <a:pt x="12" y="472"/>
                  </a:lnTo>
                  <a:lnTo>
                    <a:pt x="3" y="427"/>
                  </a:lnTo>
                  <a:lnTo>
                    <a:pt x="0" y="379"/>
                  </a:lnTo>
                  <a:lnTo>
                    <a:pt x="3" y="332"/>
                  </a:lnTo>
                  <a:lnTo>
                    <a:pt x="12" y="286"/>
                  </a:lnTo>
                  <a:lnTo>
                    <a:pt x="25" y="242"/>
                  </a:lnTo>
                  <a:lnTo>
                    <a:pt x="44" y="201"/>
                  </a:lnTo>
                  <a:lnTo>
                    <a:pt x="67" y="163"/>
                  </a:lnTo>
                  <a:lnTo>
                    <a:pt x="95" y="128"/>
                  </a:lnTo>
                  <a:lnTo>
                    <a:pt x="125" y="96"/>
                  </a:lnTo>
                  <a:lnTo>
                    <a:pt x="161" y="68"/>
                  </a:lnTo>
                  <a:lnTo>
                    <a:pt x="198" y="44"/>
                  </a:lnTo>
                  <a:lnTo>
                    <a:pt x="239" y="25"/>
                  </a:lnTo>
                  <a:lnTo>
                    <a:pt x="282" y="12"/>
                  </a:lnTo>
                  <a:lnTo>
                    <a:pt x="328" y="3"/>
                  </a:lnTo>
                  <a:lnTo>
                    <a:pt x="375" y="0"/>
                  </a:lnTo>
                  <a:close/>
                </a:path>
              </a:pathLst>
            </a:custGeom>
            <a:solidFill>
              <a:srgbClr val="0092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lIns="27000" tIns="27000" rIns="27000" bIns="27000"/>
            <a:lstStyle/>
            <a:p>
              <a:pPr defTabSz="685800" eaLnBrk="0" fontAlgn="base" hangingPunct="0">
                <a:spcBef>
                  <a:spcPct val="0"/>
                </a:spcBef>
                <a:spcAft>
                  <a:spcPct val="0"/>
                </a:spcAft>
                <a:defRPr/>
              </a:pPr>
              <a:endParaRPr lang="nl-NL" sz="1050">
                <a:solidFill>
                  <a:prstClr val="black"/>
                </a:solidFill>
                <a:latin typeface="Verdana Pro Light" panose="020B0304030504040204" pitchFamily="34" charset="0"/>
              </a:endParaRPr>
            </a:p>
          </p:txBody>
        </p:sp>
        <p:sp>
          <p:nvSpPr>
            <p:cNvPr id="23" name="Freeform 117">
              <a:extLst>
                <a:ext uri="{FF2B5EF4-FFF2-40B4-BE49-F238E27FC236}">
                  <a16:creationId xmlns:a16="http://schemas.microsoft.com/office/drawing/2014/main" id="{BC540E19-9C86-EBF0-5E58-EE634B851DF1}"/>
                </a:ext>
              </a:extLst>
            </p:cNvPr>
            <p:cNvSpPr>
              <a:spLocks/>
            </p:cNvSpPr>
            <p:nvPr/>
          </p:nvSpPr>
          <p:spPr bwMode="auto">
            <a:xfrm>
              <a:off x="11802059" y="1753614"/>
              <a:ext cx="149745" cy="147629"/>
            </a:xfrm>
            <a:custGeom>
              <a:avLst/>
              <a:gdLst>
                <a:gd name="T0" fmla="*/ 2147483646 w 749"/>
                <a:gd name="T1" fmla="*/ 0 h 759"/>
                <a:gd name="T2" fmla="*/ 2147483646 w 749"/>
                <a:gd name="T3" fmla="*/ 2147483646 h 759"/>
                <a:gd name="T4" fmla="*/ 2147483646 w 749"/>
                <a:gd name="T5" fmla="*/ 2147483646 h 759"/>
                <a:gd name="T6" fmla="*/ 2147483646 w 749"/>
                <a:gd name="T7" fmla="*/ 2147483646 h 759"/>
                <a:gd name="T8" fmla="*/ 2147483646 w 749"/>
                <a:gd name="T9" fmla="*/ 2147483646 h 759"/>
                <a:gd name="T10" fmla="*/ 2147483646 w 749"/>
                <a:gd name="T11" fmla="*/ 2147483646 h 759"/>
                <a:gd name="T12" fmla="*/ 2147483646 w 749"/>
                <a:gd name="T13" fmla="*/ 2147483646 h 759"/>
                <a:gd name="T14" fmla="*/ 2147483646 w 749"/>
                <a:gd name="T15" fmla="*/ 2147483646 h 759"/>
                <a:gd name="T16" fmla="*/ 2147483646 w 749"/>
                <a:gd name="T17" fmla="*/ 2147483646 h 759"/>
                <a:gd name="T18" fmla="*/ 2147483646 w 749"/>
                <a:gd name="T19" fmla="*/ 2147483646 h 759"/>
                <a:gd name="T20" fmla="*/ 2147483646 w 749"/>
                <a:gd name="T21" fmla="*/ 2147483646 h 759"/>
                <a:gd name="T22" fmla="*/ 2147483646 w 749"/>
                <a:gd name="T23" fmla="*/ 2147483646 h 759"/>
                <a:gd name="T24" fmla="*/ 2147483646 w 749"/>
                <a:gd name="T25" fmla="*/ 2147483646 h 759"/>
                <a:gd name="T26" fmla="*/ 2147483646 w 749"/>
                <a:gd name="T27" fmla="*/ 2147483646 h 759"/>
                <a:gd name="T28" fmla="*/ 2147483646 w 749"/>
                <a:gd name="T29" fmla="*/ 2147483646 h 759"/>
                <a:gd name="T30" fmla="*/ 2147483646 w 749"/>
                <a:gd name="T31" fmla="*/ 2147483646 h 759"/>
                <a:gd name="T32" fmla="*/ 2147483646 w 749"/>
                <a:gd name="T33" fmla="*/ 2147483646 h 759"/>
                <a:gd name="T34" fmla="*/ 2147483646 w 749"/>
                <a:gd name="T35" fmla="*/ 2147483646 h 759"/>
                <a:gd name="T36" fmla="*/ 2147483646 w 749"/>
                <a:gd name="T37" fmla="*/ 2147483646 h 759"/>
                <a:gd name="T38" fmla="*/ 2147483646 w 749"/>
                <a:gd name="T39" fmla="*/ 2147483646 h 759"/>
                <a:gd name="T40" fmla="*/ 2147483646 w 749"/>
                <a:gd name="T41" fmla="*/ 2147483646 h 759"/>
                <a:gd name="T42" fmla="*/ 2147483646 w 749"/>
                <a:gd name="T43" fmla="*/ 2147483646 h 759"/>
                <a:gd name="T44" fmla="*/ 2147483646 w 749"/>
                <a:gd name="T45" fmla="*/ 2147483646 h 759"/>
                <a:gd name="T46" fmla="*/ 2147483646 w 749"/>
                <a:gd name="T47" fmla="*/ 2147483646 h 759"/>
                <a:gd name="T48" fmla="*/ 2147483646 w 749"/>
                <a:gd name="T49" fmla="*/ 2147483646 h 759"/>
                <a:gd name="T50" fmla="*/ 2147483646 w 749"/>
                <a:gd name="T51" fmla="*/ 2147483646 h 759"/>
                <a:gd name="T52" fmla="*/ 2147483646 w 749"/>
                <a:gd name="T53" fmla="*/ 2147483646 h 759"/>
                <a:gd name="T54" fmla="*/ 2147483646 w 749"/>
                <a:gd name="T55" fmla="*/ 2147483646 h 759"/>
                <a:gd name="T56" fmla="*/ 2147483646 w 749"/>
                <a:gd name="T57" fmla="*/ 2147483646 h 759"/>
                <a:gd name="T58" fmla="*/ 2147483646 w 749"/>
                <a:gd name="T59" fmla="*/ 2147483646 h 759"/>
                <a:gd name="T60" fmla="*/ 2147483646 w 749"/>
                <a:gd name="T61" fmla="*/ 2147483646 h 759"/>
                <a:gd name="T62" fmla="*/ 2147483646 w 749"/>
                <a:gd name="T63" fmla="*/ 2147483646 h 759"/>
                <a:gd name="T64" fmla="*/ 2147483646 w 749"/>
                <a:gd name="T65" fmla="*/ 2147483646 h 759"/>
                <a:gd name="T66" fmla="*/ 2147483646 w 749"/>
                <a:gd name="T67" fmla="*/ 2147483646 h 759"/>
                <a:gd name="T68" fmla="*/ 2147483646 w 749"/>
                <a:gd name="T69" fmla="*/ 2147483646 h 759"/>
                <a:gd name="T70" fmla="*/ 2147483646 w 749"/>
                <a:gd name="T71" fmla="*/ 2147483646 h 759"/>
                <a:gd name="T72" fmla="*/ 2147483646 w 749"/>
                <a:gd name="T73" fmla="*/ 2147483646 h 759"/>
                <a:gd name="T74" fmla="*/ 2147483646 w 749"/>
                <a:gd name="T75" fmla="*/ 2147483646 h 759"/>
                <a:gd name="T76" fmla="*/ 2147483646 w 749"/>
                <a:gd name="T77" fmla="*/ 2147483646 h 759"/>
                <a:gd name="T78" fmla="*/ 0 w 749"/>
                <a:gd name="T79" fmla="*/ 2147483646 h 759"/>
                <a:gd name="T80" fmla="*/ 2147483646 w 749"/>
                <a:gd name="T81" fmla="*/ 2147483646 h 759"/>
                <a:gd name="T82" fmla="*/ 2147483646 w 749"/>
                <a:gd name="T83" fmla="*/ 2147483646 h 759"/>
                <a:gd name="T84" fmla="*/ 2147483646 w 749"/>
                <a:gd name="T85" fmla="*/ 2147483646 h 759"/>
                <a:gd name="T86" fmla="*/ 2147483646 w 749"/>
                <a:gd name="T87" fmla="*/ 2147483646 h 759"/>
                <a:gd name="T88" fmla="*/ 2147483646 w 749"/>
                <a:gd name="T89" fmla="*/ 2147483646 h 759"/>
                <a:gd name="T90" fmla="*/ 2147483646 w 749"/>
                <a:gd name="T91" fmla="*/ 2147483646 h 759"/>
                <a:gd name="T92" fmla="*/ 2147483646 w 749"/>
                <a:gd name="T93" fmla="*/ 2147483646 h 759"/>
                <a:gd name="T94" fmla="*/ 2147483646 w 749"/>
                <a:gd name="T95" fmla="*/ 2147483646 h 759"/>
                <a:gd name="T96" fmla="*/ 2147483646 w 749"/>
                <a:gd name="T97" fmla="*/ 2147483646 h 759"/>
                <a:gd name="T98" fmla="*/ 2147483646 w 749"/>
                <a:gd name="T99" fmla="*/ 2147483646 h 759"/>
                <a:gd name="T100" fmla="*/ 2147483646 w 749"/>
                <a:gd name="T101" fmla="*/ 2147483646 h 759"/>
                <a:gd name="T102" fmla="*/ 2147483646 w 749"/>
                <a:gd name="T103" fmla="*/ 2147483646 h 759"/>
                <a:gd name="T104" fmla="*/ 2147483646 w 749"/>
                <a:gd name="T105" fmla="*/ 0 h 75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49" h="759">
                  <a:moveTo>
                    <a:pt x="375" y="0"/>
                  </a:moveTo>
                  <a:lnTo>
                    <a:pt x="422" y="3"/>
                  </a:lnTo>
                  <a:lnTo>
                    <a:pt x="466" y="12"/>
                  </a:lnTo>
                  <a:lnTo>
                    <a:pt x="510" y="26"/>
                  </a:lnTo>
                  <a:lnTo>
                    <a:pt x="551" y="45"/>
                  </a:lnTo>
                  <a:lnTo>
                    <a:pt x="588" y="69"/>
                  </a:lnTo>
                  <a:lnTo>
                    <a:pt x="623" y="96"/>
                  </a:lnTo>
                  <a:lnTo>
                    <a:pt x="654" y="128"/>
                  </a:lnTo>
                  <a:lnTo>
                    <a:pt x="681" y="163"/>
                  </a:lnTo>
                  <a:lnTo>
                    <a:pt x="705" y="201"/>
                  </a:lnTo>
                  <a:lnTo>
                    <a:pt x="724" y="242"/>
                  </a:lnTo>
                  <a:lnTo>
                    <a:pt x="738" y="287"/>
                  </a:lnTo>
                  <a:lnTo>
                    <a:pt x="746" y="332"/>
                  </a:lnTo>
                  <a:lnTo>
                    <a:pt x="749" y="380"/>
                  </a:lnTo>
                  <a:lnTo>
                    <a:pt x="746" y="427"/>
                  </a:lnTo>
                  <a:lnTo>
                    <a:pt x="738" y="474"/>
                  </a:lnTo>
                  <a:lnTo>
                    <a:pt x="724" y="517"/>
                  </a:lnTo>
                  <a:lnTo>
                    <a:pt x="705" y="558"/>
                  </a:lnTo>
                  <a:lnTo>
                    <a:pt x="681" y="596"/>
                  </a:lnTo>
                  <a:lnTo>
                    <a:pt x="654" y="632"/>
                  </a:lnTo>
                  <a:lnTo>
                    <a:pt x="623" y="664"/>
                  </a:lnTo>
                  <a:lnTo>
                    <a:pt x="588" y="691"/>
                  </a:lnTo>
                  <a:lnTo>
                    <a:pt x="551" y="714"/>
                  </a:lnTo>
                  <a:lnTo>
                    <a:pt x="510" y="733"/>
                  </a:lnTo>
                  <a:lnTo>
                    <a:pt x="466" y="747"/>
                  </a:lnTo>
                  <a:lnTo>
                    <a:pt x="422" y="756"/>
                  </a:lnTo>
                  <a:lnTo>
                    <a:pt x="375" y="759"/>
                  </a:lnTo>
                  <a:lnTo>
                    <a:pt x="328" y="756"/>
                  </a:lnTo>
                  <a:lnTo>
                    <a:pt x="282" y="747"/>
                  </a:lnTo>
                  <a:lnTo>
                    <a:pt x="239" y="733"/>
                  </a:lnTo>
                  <a:lnTo>
                    <a:pt x="198" y="714"/>
                  </a:lnTo>
                  <a:lnTo>
                    <a:pt x="161" y="691"/>
                  </a:lnTo>
                  <a:lnTo>
                    <a:pt x="125" y="664"/>
                  </a:lnTo>
                  <a:lnTo>
                    <a:pt x="95" y="632"/>
                  </a:lnTo>
                  <a:lnTo>
                    <a:pt x="67" y="596"/>
                  </a:lnTo>
                  <a:lnTo>
                    <a:pt x="44" y="558"/>
                  </a:lnTo>
                  <a:lnTo>
                    <a:pt x="25" y="517"/>
                  </a:lnTo>
                  <a:lnTo>
                    <a:pt x="12" y="474"/>
                  </a:lnTo>
                  <a:lnTo>
                    <a:pt x="3" y="427"/>
                  </a:lnTo>
                  <a:lnTo>
                    <a:pt x="0" y="380"/>
                  </a:lnTo>
                  <a:lnTo>
                    <a:pt x="3" y="332"/>
                  </a:lnTo>
                  <a:lnTo>
                    <a:pt x="12" y="287"/>
                  </a:lnTo>
                  <a:lnTo>
                    <a:pt x="25" y="242"/>
                  </a:lnTo>
                  <a:lnTo>
                    <a:pt x="44" y="201"/>
                  </a:lnTo>
                  <a:lnTo>
                    <a:pt x="67" y="163"/>
                  </a:lnTo>
                  <a:lnTo>
                    <a:pt x="95" y="128"/>
                  </a:lnTo>
                  <a:lnTo>
                    <a:pt x="125" y="96"/>
                  </a:lnTo>
                  <a:lnTo>
                    <a:pt x="161" y="69"/>
                  </a:lnTo>
                  <a:lnTo>
                    <a:pt x="198" y="45"/>
                  </a:lnTo>
                  <a:lnTo>
                    <a:pt x="239" y="26"/>
                  </a:lnTo>
                  <a:lnTo>
                    <a:pt x="282" y="12"/>
                  </a:lnTo>
                  <a:lnTo>
                    <a:pt x="328" y="3"/>
                  </a:lnTo>
                  <a:lnTo>
                    <a:pt x="375" y="0"/>
                  </a:lnTo>
                  <a:close/>
                </a:path>
              </a:pathLst>
            </a:custGeom>
            <a:solidFill>
              <a:srgbClr val="FF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lIns="27000" tIns="27000" rIns="27000" bIns="27000"/>
            <a:lstStyle/>
            <a:p>
              <a:pPr defTabSz="685800" eaLnBrk="0" fontAlgn="base" hangingPunct="0">
                <a:spcBef>
                  <a:spcPct val="0"/>
                </a:spcBef>
                <a:spcAft>
                  <a:spcPct val="0"/>
                </a:spcAft>
                <a:defRPr/>
              </a:pPr>
              <a:endParaRPr lang="nl-NL" sz="1050">
                <a:solidFill>
                  <a:prstClr val="black"/>
                </a:solidFill>
                <a:latin typeface="Verdana Pro Light" panose="020B0304030504040204" pitchFamily="34" charset="0"/>
              </a:endParaRPr>
            </a:p>
          </p:txBody>
        </p:sp>
        <p:sp>
          <p:nvSpPr>
            <p:cNvPr id="24" name="Freeform 123">
              <a:extLst>
                <a:ext uri="{FF2B5EF4-FFF2-40B4-BE49-F238E27FC236}">
                  <a16:creationId xmlns:a16="http://schemas.microsoft.com/office/drawing/2014/main" id="{C7AF81BD-7907-1F7A-C7D2-A7EB46EEA1AD}"/>
                </a:ext>
              </a:extLst>
            </p:cNvPr>
            <p:cNvSpPr>
              <a:spLocks/>
            </p:cNvSpPr>
            <p:nvPr/>
          </p:nvSpPr>
          <p:spPr bwMode="auto">
            <a:xfrm>
              <a:off x="11802059" y="1918866"/>
              <a:ext cx="149745" cy="148997"/>
            </a:xfrm>
            <a:custGeom>
              <a:avLst/>
              <a:gdLst>
                <a:gd name="T0" fmla="*/ 2147483646 w 749"/>
                <a:gd name="T1" fmla="*/ 0 h 758"/>
                <a:gd name="T2" fmla="*/ 2147483646 w 749"/>
                <a:gd name="T3" fmla="*/ 2147483646 h 758"/>
                <a:gd name="T4" fmla="*/ 2147483646 w 749"/>
                <a:gd name="T5" fmla="*/ 2147483646 h 758"/>
                <a:gd name="T6" fmla="*/ 2147483646 w 749"/>
                <a:gd name="T7" fmla="*/ 2147483646 h 758"/>
                <a:gd name="T8" fmla="*/ 2147483646 w 749"/>
                <a:gd name="T9" fmla="*/ 2147483646 h 758"/>
                <a:gd name="T10" fmla="*/ 2147483646 w 749"/>
                <a:gd name="T11" fmla="*/ 2147483646 h 758"/>
                <a:gd name="T12" fmla="*/ 2147483646 w 749"/>
                <a:gd name="T13" fmla="*/ 2147483646 h 758"/>
                <a:gd name="T14" fmla="*/ 2147483646 w 749"/>
                <a:gd name="T15" fmla="*/ 2147483646 h 758"/>
                <a:gd name="T16" fmla="*/ 2147483646 w 749"/>
                <a:gd name="T17" fmla="*/ 2147483646 h 758"/>
                <a:gd name="T18" fmla="*/ 2147483646 w 749"/>
                <a:gd name="T19" fmla="*/ 2147483646 h 758"/>
                <a:gd name="T20" fmla="*/ 2147483646 w 749"/>
                <a:gd name="T21" fmla="*/ 2147483646 h 758"/>
                <a:gd name="T22" fmla="*/ 2147483646 w 749"/>
                <a:gd name="T23" fmla="*/ 2147483646 h 758"/>
                <a:gd name="T24" fmla="*/ 2147483646 w 749"/>
                <a:gd name="T25" fmla="*/ 2147483646 h 758"/>
                <a:gd name="T26" fmla="*/ 2147483646 w 749"/>
                <a:gd name="T27" fmla="*/ 2147483646 h 758"/>
                <a:gd name="T28" fmla="*/ 2147483646 w 749"/>
                <a:gd name="T29" fmla="*/ 2147483646 h 758"/>
                <a:gd name="T30" fmla="*/ 2147483646 w 749"/>
                <a:gd name="T31" fmla="*/ 2147483646 h 758"/>
                <a:gd name="T32" fmla="*/ 2147483646 w 749"/>
                <a:gd name="T33" fmla="*/ 2147483646 h 758"/>
                <a:gd name="T34" fmla="*/ 2147483646 w 749"/>
                <a:gd name="T35" fmla="*/ 2147483646 h 758"/>
                <a:gd name="T36" fmla="*/ 2147483646 w 749"/>
                <a:gd name="T37" fmla="*/ 2147483646 h 758"/>
                <a:gd name="T38" fmla="*/ 2147483646 w 749"/>
                <a:gd name="T39" fmla="*/ 2147483646 h 758"/>
                <a:gd name="T40" fmla="*/ 2147483646 w 749"/>
                <a:gd name="T41" fmla="*/ 2147483646 h 758"/>
                <a:gd name="T42" fmla="*/ 2147483646 w 749"/>
                <a:gd name="T43" fmla="*/ 2147483646 h 758"/>
                <a:gd name="T44" fmla="*/ 2147483646 w 749"/>
                <a:gd name="T45" fmla="*/ 2147483646 h 758"/>
                <a:gd name="T46" fmla="*/ 2147483646 w 749"/>
                <a:gd name="T47" fmla="*/ 2147483646 h 758"/>
                <a:gd name="T48" fmla="*/ 2147483646 w 749"/>
                <a:gd name="T49" fmla="*/ 2147483646 h 758"/>
                <a:gd name="T50" fmla="*/ 2147483646 w 749"/>
                <a:gd name="T51" fmla="*/ 2147483646 h 758"/>
                <a:gd name="T52" fmla="*/ 2147483646 w 749"/>
                <a:gd name="T53" fmla="*/ 2147483646 h 758"/>
                <a:gd name="T54" fmla="*/ 2147483646 w 749"/>
                <a:gd name="T55" fmla="*/ 2147483646 h 758"/>
                <a:gd name="T56" fmla="*/ 2147483646 w 749"/>
                <a:gd name="T57" fmla="*/ 2147483646 h 758"/>
                <a:gd name="T58" fmla="*/ 2147483646 w 749"/>
                <a:gd name="T59" fmla="*/ 2147483646 h 758"/>
                <a:gd name="T60" fmla="*/ 2147483646 w 749"/>
                <a:gd name="T61" fmla="*/ 2147483646 h 758"/>
                <a:gd name="T62" fmla="*/ 2147483646 w 749"/>
                <a:gd name="T63" fmla="*/ 2147483646 h 758"/>
                <a:gd name="T64" fmla="*/ 2147483646 w 749"/>
                <a:gd name="T65" fmla="*/ 2147483646 h 758"/>
                <a:gd name="T66" fmla="*/ 2147483646 w 749"/>
                <a:gd name="T67" fmla="*/ 2147483646 h 758"/>
                <a:gd name="T68" fmla="*/ 2147483646 w 749"/>
                <a:gd name="T69" fmla="*/ 2147483646 h 758"/>
                <a:gd name="T70" fmla="*/ 2147483646 w 749"/>
                <a:gd name="T71" fmla="*/ 2147483646 h 758"/>
                <a:gd name="T72" fmla="*/ 2147483646 w 749"/>
                <a:gd name="T73" fmla="*/ 2147483646 h 758"/>
                <a:gd name="T74" fmla="*/ 2147483646 w 749"/>
                <a:gd name="T75" fmla="*/ 2147483646 h 758"/>
                <a:gd name="T76" fmla="*/ 2147483646 w 749"/>
                <a:gd name="T77" fmla="*/ 2147483646 h 758"/>
                <a:gd name="T78" fmla="*/ 0 w 749"/>
                <a:gd name="T79" fmla="*/ 2147483646 h 758"/>
                <a:gd name="T80" fmla="*/ 2147483646 w 749"/>
                <a:gd name="T81" fmla="*/ 2147483646 h 758"/>
                <a:gd name="T82" fmla="*/ 2147483646 w 749"/>
                <a:gd name="T83" fmla="*/ 2147483646 h 758"/>
                <a:gd name="T84" fmla="*/ 2147483646 w 749"/>
                <a:gd name="T85" fmla="*/ 2147483646 h 758"/>
                <a:gd name="T86" fmla="*/ 2147483646 w 749"/>
                <a:gd name="T87" fmla="*/ 2147483646 h 758"/>
                <a:gd name="T88" fmla="*/ 2147483646 w 749"/>
                <a:gd name="T89" fmla="*/ 2147483646 h 758"/>
                <a:gd name="T90" fmla="*/ 2147483646 w 749"/>
                <a:gd name="T91" fmla="*/ 2147483646 h 758"/>
                <a:gd name="T92" fmla="*/ 2147483646 w 749"/>
                <a:gd name="T93" fmla="*/ 2147483646 h 758"/>
                <a:gd name="T94" fmla="*/ 2147483646 w 749"/>
                <a:gd name="T95" fmla="*/ 2147483646 h 758"/>
                <a:gd name="T96" fmla="*/ 2147483646 w 749"/>
                <a:gd name="T97" fmla="*/ 2147483646 h 758"/>
                <a:gd name="T98" fmla="*/ 2147483646 w 749"/>
                <a:gd name="T99" fmla="*/ 2147483646 h 758"/>
                <a:gd name="T100" fmla="*/ 2147483646 w 749"/>
                <a:gd name="T101" fmla="*/ 2147483646 h 758"/>
                <a:gd name="T102" fmla="*/ 2147483646 w 749"/>
                <a:gd name="T103" fmla="*/ 2147483646 h 758"/>
                <a:gd name="T104" fmla="*/ 2147483646 w 749"/>
                <a:gd name="T105" fmla="*/ 0 h 75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49" h="758">
                  <a:moveTo>
                    <a:pt x="375" y="0"/>
                  </a:moveTo>
                  <a:lnTo>
                    <a:pt x="422" y="2"/>
                  </a:lnTo>
                  <a:lnTo>
                    <a:pt x="466" y="12"/>
                  </a:lnTo>
                  <a:lnTo>
                    <a:pt x="510" y="25"/>
                  </a:lnTo>
                  <a:lnTo>
                    <a:pt x="551" y="44"/>
                  </a:lnTo>
                  <a:lnTo>
                    <a:pt x="588" y="68"/>
                  </a:lnTo>
                  <a:lnTo>
                    <a:pt x="623" y="95"/>
                  </a:lnTo>
                  <a:lnTo>
                    <a:pt x="654" y="127"/>
                  </a:lnTo>
                  <a:lnTo>
                    <a:pt x="681" y="163"/>
                  </a:lnTo>
                  <a:lnTo>
                    <a:pt x="705" y="201"/>
                  </a:lnTo>
                  <a:lnTo>
                    <a:pt x="724" y="242"/>
                  </a:lnTo>
                  <a:lnTo>
                    <a:pt x="738" y="285"/>
                  </a:lnTo>
                  <a:lnTo>
                    <a:pt x="746" y="332"/>
                  </a:lnTo>
                  <a:lnTo>
                    <a:pt x="749" y="379"/>
                  </a:lnTo>
                  <a:lnTo>
                    <a:pt x="746" y="427"/>
                  </a:lnTo>
                  <a:lnTo>
                    <a:pt x="738" y="472"/>
                  </a:lnTo>
                  <a:lnTo>
                    <a:pt x="724" y="515"/>
                  </a:lnTo>
                  <a:lnTo>
                    <a:pt x="705" y="557"/>
                  </a:lnTo>
                  <a:lnTo>
                    <a:pt x="681" y="596"/>
                  </a:lnTo>
                  <a:lnTo>
                    <a:pt x="654" y="631"/>
                  </a:lnTo>
                  <a:lnTo>
                    <a:pt x="623" y="662"/>
                  </a:lnTo>
                  <a:lnTo>
                    <a:pt x="588" y="690"/>
                  </a:lnTo>
                  <a:lnTo>
                    <a:pt x="551" y="714"/>
                  </a:lnTo>
                  <a:lnTo>
                    <a:pt x="510" y="732"/>
                  </a:lnTo>
                  <a:lnTo>
                    <a:pt x="466" y="747"/>
                  </a:lnTo>
                  <a:lnTo>
                    <a:pt x="422" y="755"/>
                  </a:lnTo>
                  <a:lnTo>
                    <a:pt x="375" y="758"/>
                  </a:lnTo>
                  <a:lnTo>
                    <a:pt x="328" y="755"/>
                  </a:lnTo>
                  <a:lnTo>
                    <a:pt x="282" y="747"/>
                  </a:lnTo>
                  <a:lnTo>
                    <a:pt x="239" y="732"/>
                  </a:lnTo>
                  <a:lnTo>
                    <a:pt x="198" y="714"/>
                  </a:lnTo>
                  <a:lnTo>
                    <a:pt x="161" y="690"/>
                  </a:lnTo>
                  <a:lnTo>
                    <a:pt x="125" y="662"/>
                  </a:lnTo>
                  <a:lnTo>
                    <a:pt x="95" y="631"/>
                  </a:lnTo>
                  <a:lnTo>
                    <a:pt x="67" y="596"/>
                  </a:lnTo>
                  <a:lnTo>
                    <a:pt x="44" y="557"/>
                  </a:lnTo>
                  <a:lnTo>
                    <a:pt x="25" y="515"/>
                  </a:lnTo>
                  <a:lnTo>
                    <a:pt x="12" y="472"/>
                  </a:lnTo>
                  <a:lnTo>
                    <a:pt x="3" y="427"/>
                  </a:lnTo>
                  <a:lnTo>
                    <a:pt x="0" y="379"/>
                  </a:lnTo>
                  <a:lnTo>
                    <a:pt x="3" y="332"/>
                  </a:lnTo>
                  <a:lnTo>
                    <a:pt x="12" y="285"/>
                  </a:lnTo>
                  <a:lnTo>
                    <a:pt x="25" y="242"/>
                  </a:lnTo>
                  <a:lnTo>
                    <a:pt x="44" y="201"/>
                  </a:lnTo>
                  <a:lnTo>
                    <a:pt x="67" y="163"/>
                  </a:lnTo>
                  <a:lnTo>
                    <a:pt x="95" y="127"/>
                  </a:lnTo>
                  <a:lnTo>
                    <a:pt x="125" y="95"/>
                  </a:lnTo>
                  <a:lnTo>
                    <a:pt x="161" y="68"/>
                  </a:lnTo>
                  <a:lnTo>
                    <a:pt x="198" y="44"/>
                  </a:lnTo>
                  <a:lnTo>
                    <a:pt x="239" y="25"/>
                  </a:lnTo>
                  <a:lnTo>
                    <a:pt x="282" y="12"/>
                  </a:lnTo>
                  <a:lnTo>
                    <a:pt x="328" y="2"/>
                  </a:lnTo>
                  <a:lnTo>
                    <a:pt x="375" y="0"/>
                  </a:lnTo>
                  <a:close/>
                </a:path>
              </a:pathLst>
            </a:custGeom>
            <a:solidFill>
              <a:srgbClr val="FF66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lIns="27000" tIns="27000" rIns="27000" bIns="27000"/>
            <a:lstStyle/>
            <a:p>
              <a:pPr defTabSz="685800" eaLnBrk="0" fontAlgn="base" hangingPunct="0">
                <a:spcBef>
                  <a:spcPct val="0"/>
                </a:spcBef>
                <a:spcAft>
                  <a:spcPct val="0"/>
                </a:spcAft>
                <a:defRPr/>
              </a:pPr>
              <a:endParaRPr lang="nl-NL" sz="1050">
                <a:solidFill>
                  <a:prstClr val="black"/>
                </a:solidFill>
                <a:latin typeface="Verdana Pro Light" panose="020B0304030504040204" pitchFamily="34" charset="0"/>
              </a:endParaRPr>
            </a:p>
          </p:txBody>
        </p:sp>
        <p:sp>
          <p:nvSpPr>
            <p:cNvPr id="25" name="Freeform 128">
              <a:extLst>
                <a:ext uri="{FF2B5EF4-FFF2-40B4-BE49-F238E27FC236}">
                  <a16:creationId xmlns:a16="http://schemas.microsoft.com/office/drawing/2014/main" id="{6F79D802-3AC4-7E9F-B3A4-3CD6490E954C}"/>
                </a:ext>
              </a:extLst>
            </p:cNvPr>
            <p:cNvSpPr>
              <a:spLocks noEditPoints="1"/>
            </p:cNvSpPr>
            <p:nvPr/>
          </p:nvSpPr>
          <p:spPr bwMode="auto">
            <a:xfrm>
              <a:off x="11762621" y="1728370"/>
              <a:ext cx="229269" cy="507630"/>
            </a:xfrm>
            <a:custGeom>
              <a:avLst/>
              <a:gdLst>
                <a:gd name="T0" fmla="*/ 667 w 1535"/>
                <a:gd name="T1" fmla="*/ 2405 h 3479"/>
                <a:gd name="T2" fmla="*/ 535 w 1535"/>
                <a:gd name="T3" fmla="*/ 2466 h 3479"/>
                <a:gd name="T4" fmla="*/ 433 w 1535"/>
                <a:gd name="T5" fmla="*/ 2568 h 3479"/>
                <a:gd name="T6" fmla="*/ 372 w 1535"/>
                <a:gd name="T7" fmla="*/ 2703 h 3479"/>
                <a:gd name="T8" fmla="*/ 363 w 1535"/>
                <a:gd name="T9" fmla="*/ 2856 h 3479"/>
                <a:gd name="T10" fmla="*/ 408 w 1535"/>
                <a:gd name="T11" fmla="*/ 2998 h 3479"/>
                <a:gd name="T12" fmla="*/ 497 w 1535"/>
                <a:gd name="T13" fmla="*/ 3112 h 3479"/>
                <a:gd name="T14" fmla="*/ 621 w 1535"/>
                <a:gd name="T15" fmla="*/ 3189 h 3479"/>
                <a:gd name="T16" fmla="*/ 768 w 1535"/>
                <a:gd name="T17" fmla="*/ 3217 h 3479"/>
                <a:gd name="T18" fmla="*/ 915 w 1535"/>
                <a:gd name="T19" fmla="*/ 3189 h 3479"/>
                <a:gd name="T20" fmla="*/ 1038 w 1535"/>
                <a:gd name="T21" fmla="*/ 3112 h 3479"/>
                <a:gd name="T22" fmla="*/ 1126 w 1535"/>
                <a:gd name="T23" fmla="*/ 2998 h 3479"/>
                <a:gd name="T24" fmla="*/ 1171 w 1535"/>
                <a:gd name="T25" fmla="*/ 2856 h 3479"/>
                <a:gd name="T26" fmla="*/ 1162 w 1535"/>
                <a:gd name="T27" fmla="*/ 2703 h 3479"/>
                <a:gd name="T28" fmla="*/ 1101 w 1535"/>
                <a:gd name="T29" fmla="*/ 2568 h 3479"/>
                <a:gd name="T30" fmla="*/ 1000 w 1535"/>
                <a:gd name="T31" fmla="*/ 2466 h 3479"/>
                <a:gd name="T32" fmla="*/ 868 w 1535"/>
                <a:gd name="T33" fmla="*/ 2405 h 3479"/>
                <a:gd name="T34" fmla="*/ 768 w 1535"/>
                <a:gd name="T35" fmla="*/ 1327 h 3479"/>
                <a:gd name="T36" fmla="*/ 621 w 1535"/>
                <a:gd name="T37" fmla="*/ 1355 h 3479"/>
                <a:gd name="T38" fmla="*/ 497 w 1535"/>
                <a:gd name="T39" fmla="*/ 1432 h 3479"/>
                <a:gd name="T40" fmla="*/ 408 w 1535"/>
                <a:gd name="T41" fmla="*/ 1546 h 3479"/>
                <a:gd name="T42" fmla="*/ 363 w 1535"/>
                <a:gd name="T43" fmla="*/ 1688 h 3479"/>
                <a:gd name="T44" fmla="*/ 372 w 1535"/>
                <a:gd name="T45" fmla="*/ 1842 h 3479"/>
                <a:gd name="T46" fmla="*/ 433 w 1535"/>
                <a:gd name="T47" fmla="*/ 1976 h 3479"/>
                <a:gd name="T48" fmla="*/ 535 w 1535"/>
                <a:gd name="T49" fmla="*/ 2078 h 3479"/>
                <a:gd name="T50" fmla="*/ 667 w 1535"/>
                <a:gd name="T51" fmla="*/ 2140 h 3479"/>
                <a:gd name="T52" fmla="*/ 819 w 1535"/>
                <a:gd name="T53" fmla="*/ 2149 h 3479"/>
                <a:gd name="T54" fmla="*/ 958 w 1535"/>
                <a:gd name="T55" fmla="*/ 2104 h 3479"/>
                <a:gd name="T56" fmla="*/ 1072 w 1535"/>
                <a:gd name="T57" fmla="*/ 2014 h 3479"/>
                <a:gd name="T58" fmla="*/ 1147 w 1535"/>
                <a:gd name="T59" fmla="*/ 1889 h 3479"/>
                <a:gd name="T60" fmla="*/ 1174 w 1535"/>
                <a:gd name="T61" fmla="*/ 1740 h 3479"/>
                <a:gd name="T62" fmla="*/ 1147 w 1535"/>
                <a:gd name="T63" fmla="*/ 1590 h 3479"/>
                <a:gd name="T64" fmla="*/ 1072 w 1535"/>
                <a:gd name="T65" fmla="*/ 1466 h 3479"/>
                <a:gd name="T66" fmla="*/ 958 w 1535"/>
                <a:gd name="T67" fmla="*/ 1376 h 3479"/>
                <a:gd name="T68" fmla="*/ 819 w 1535"/>
                <a:gd name="T69" fmla="*/ 1330 h 3479"/>
                <a:gd name="T70" fmla="*/ 717 w 1535"/>
                <a:gd name="T71" fmla="*/ 267 h 3479"/>
                <a:gd name="T72" fmla="*/ 576 w 1535"/>
                <a:gd name="T73" fmla="*/ 311 h 3479"/>
                <a:gd name="T74" fmla="*/ 463 w 1535"/>
                <a:gd name="T75" fmla="*/ 402 h 3479"/>
                <a:gd name="T76" fmla="*/ 388 w 1535"/>
                <a:gd name="T77" fmla="*/ 526 h 3479"/>
                <a:gd name="T78" fmla="*/ 360 w 1535"/>
                <a:gd name="T79" fmla="*/ 675 h 3479"/>
                <a:gd name="T80" fmla="*/ 388 w 1535"/>
                <a:gd name="T81" fmla="*/ 824 h 3479"/>
                <a:gd name="T82" fmla="*/ 463 w 1535"/>
                <a:gd name="T83" fmla="*/ 949 h 3479"/>
                <a:gd name="T84" fmla="*/ 576 w 1535"/>
                <a:gd name="T85" fmla="*/ 1040 h 3479"/>
                <a:gd name="T86" fmla="*/ 717 w 1535"/>
                <a:gd name="T87" fmla="*/ 1084 h 3479"/>
                <a:gd name="T88" fmla="*/ 868 w 1535"/>
                <a:gd name="T89" fmla="*/ 1076 h 3479"/>
                <a:gd name="T90" fmla="*/ 1000 w 1535"/>
                <a:gd name="T91" fmla="*/ 1013 h 3479"/>
                <a:gd name="T92" fmla="*/ 1101 w 1535"/>
                <a:gd name="T93" fmla="*/ 911 h 3479"/>
                <a:gd name="T94" fmla="*/ 1162 w 1535"/>
                <a:gd name="T95" fmla="*/ 777 h 3479"/>
                <a:gd name="T96" fmla="*/ 1171 w 1535"/>
                <a:gd name="T97" fmla="*/ 624 h 3479"/>
                <a:gd name="T98" fmla="*/ 1126 w 1535"/>
                <a:gd name="T99" fmla="*/ 482 h 3479"/>
                <a:gd name="T100" fmla="*/ 1038 w 1535"/>
                <a:gd name="T101" fmla="*/ 367 h 3479"/>
                <a:gd name="T102" fmla="*/ 915 w 1535"/>
                <a:gd name="T103" fmla="*/ 291 h 3479"/>
                <a:gd name="T104" fmla="*/ 768 w 1535"/>
                <a:gd name="T105" fmla="*/ 263 h 3479"/>
                <a:gd name="T106" fmla="*/ 1468 w 1535"/>
                <a:gd name="T107" fmla="*/ 4 h 3479"/>
                <a:gd name="T108" fmla="*/ 1523 w 1535"/>
                <a:gd name="T109" fmla="*/ 46 h 3479"/>
                <a:gd name="T110" fmla="*/ 1535 w 1535"/>
                <a:gd name="T111" fmla="*/ 3388 h 3479"/>
                <a:gd name="T112" fmla="*/ 1508 w 1535"/>
                <a:gd name="T113" fmla="*/ 3453 h 3479"/>
                <a:gd name="T114" fmla="*/ 1446 w 1535"/>
                <a:gd name="T115" fmla="*/ 3479 h 3479"/>
                <a:gd name="T116" fmla="*/ 45 w 1535"/>
                <a:gd name="T117" fmla="*/ 3466 h 3479"/>
                <a:gd name="T118" fmla="*/ 3 w 1535"/>
                <a:gd name="T119" fmla="*/ 3412 h 3479"/>
                <a:gd name="T120" fmla="*/ 3 w 1535"/>
                <a:gd name="T121" fmla="*/ 68 h 3479"/>
                <a:gd name="T122" fmla="*/ 45 w 1535"/>
                <a:gd name="T123" fmla="*/ 13 h 3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35" h="3479">
                  <a:moveTo>
                    <a:pt x="768" y="2392"/>
                  </a:moveTo>
                  <a:lnTo>
                    <a:pt x="717" y="2395"/>
                  </a:lnTo>
                  <a:lnTo>
                    <a:pt x="667" y="2405"/>
                  </a:lnTo>
                  <a:lnTo>
                    <a:pt x="621" y="2419"/>
                  </a:lnTo>
                  <a:lnTo>
                    <a:pt x="576" y="2440"/>
                  </a:lnTo>
                  <a:lnTo>
                    <a:pt x="535" y="2466"/>
                  </a:lnTo>
                  <a:lnTo>
                    <a:pt x="497" y="2496"/>
                  </a:lnTo>
                  <a:lnTo>
                    <a:pt x="463" y="2530"/>
                  </a:lnTo>
                  <a:lnTo>
                    <a:pt x="433" y="2568"/>
                  </a:lnTo>
                  <a:lnTo>
                    <a:pt x="408" y="2611"/>
                  </a:lnTo>
                  <a:lnTo>
                    <a:pt x="388" y="2655"/>
                  </a:lnTo>
                  <a:lnTo>
                    <a:pt x="372" y="2703"/>
                  </a:lnTo>
                  <a:lnTo>
                    <a:pt x="363" y="2752"/>
                  </a:lnTo>
                  <a:lnTo>
                    <a:pt x="360" y="2804"/>
                  </a:lnTo>
                  <a:lnTo>
                    <a:pt x="363" y="2856"/>
                  </a:lnTo>
                  <a:lnTo>
                    <a:pt x="372" y="2905"/>
                  </a:lnTo>
                  <a:lnTo>
                    <a:pt x="388" y="2953"/>
                  </a:lnTo>
                  <a:lnTo>
                    <a:pt x="408" y="2998"/>
                  </a:lnTo>
                  <a:lnTo>
                    <a:pt x="433" y="3040"/>
                  </a:lnTo>
                  <a:lnTo>
                    <a:pt x="463" y="3078"/>
                  </a:lnTo>
                  <a:lnTo>
                    <a:pt x="497" y="3112"/>
                  </a:lnTo>
                  <a:lnTo>
                    <a:pt x="535" y="3143"/>
                  </a:lnTo>
                  <a:lnTo>
                    <a:pt x="576" y="3168"/>
                  </a:lnTo>
                  <a:lnTo>
                    <a:pt x="621" y="3189"/>
                  </a:lnTo>
                  <a:lnTo>
                    <a:pt x="667" y="3204"/>
                  </a:lnTo>
                  <a:lnTo>
                    <a:pt x="717" y="3213"/>
                  </a:lnTo>
                  <a:lnTo>
                    <a:pt x="768" y="3217"/>
                  </a:lnTo>
                  <a:lnTo>
                    <a:pt x="819" y="3213"/>
                  </a:lnTo>
                  <a:lnTo>
                    <a:pt x="868" y="3204"/>
                  </a:lnTo>
                  <a:lnTo>
                    <a:pt x="915" y="3189"/>
                  </a:lnTo>
                  <a:lnTo>
                    <a:pt x="958" y="3168"/>
                  </a:lnTo>
                  <a:lnTo>
                    <a:pt x="1000" y="3143"/>
                  </a:lnTo>
                  <a:lnTo>
                    <a:pt x="1038" y="3112"/>
                  </a:lnTo>
                  <a:lnTo>
                    <a:pt x="1072" y="3078"/>
                  </a:lnTo>
                  <a:lnTo>
                    <a:pt x="1101" y="3040"/>
                  </a:lnTo>
                  <a:lnTo>
                    <a:pt x="1126" y="2998"/>
                  </a:lnTo>
                  <a:lnTo>
                    <a:pt x="1147" y="2953"/>
                  </a:lnTo>
                  <a:lnTo>
                    <a:pt x="1162" y="2905"/>
                  </a:lnTo>
                  <a:lnTo>
                    <a:pt x="1171" y="2856"/>
                  </a:lnTo>
                  <a:lnTo>
                    <a:pt x="1174" y="2804"/>
                  </a:lnTo>
                  <a:lnTo>
                    <a:pt x="1171" y="2752"/>
                  </a:lnTo>
                  <a:lnTo>
                    <a:pt x="1162" y="2703"/>
                  </a:lnTo>
                  <a:lnTo>
                    <a:pt x="1147" y="2655"/>
                  </a:lnTo>
                  <a:lnTo>
                    <a:pt x="1126" y="2611"/>
                  </a:lnTo>
                  <a:lnTo>
                    <a:pt x="1101" y="2568"/>
                  </a:lnTo>
                  <a:lnTo>
                    <a:pt x="1072" y="2530"/>
                  </a:lnTo>
                  <a:lnTo>
                    <a:pt x="1038" y="2496"/>
                  </a:lnTo>
                  <a:lnTo>
                    <a:pt x="1000" y="2466"/>
                  </a:lnTo>
                  <a:lnTo>
                    <a:pt x="958" y="2440"/>
                  </a:lnTo>
                  <a:lnTo>
                    <a:pt x="915" y="2419"/>
                  </a:lnTo>
                  <a:lnTo>
                    <a:pt x="868" y="2405"/>
                  </a:lnTo>
                  <a:lnTo>
                    <a:pt x="819" y="2395"/>
                  </a:lnTo>
                  <a:lnTo>
                    <a:pt x="768" y="2392"/>
                  </a:lnTo>
                  <a:close/>
                  <a:moveTo>
                    <a:pt x="768" y="1327"/>
                  </a:moveTo>
                  <a:lnTo>
                    <a:pt x="717" y="1330"/>
                  </a:lnTo>
                  <a:lnTo>
                    <a:pt x="667" y="1340"/>
                  </a:lnTo>
                  <a:lnTo>
                    <a:pt x="621" y="1355"/>
                  </a:lnTo>
                  <a:lnTo>
                    <a:pt x="576" y="1376"/>
                  </a:lnTo>
                  <a:lnTo>
                    <a:pt x="535" y="1401"/>
                  </a:lnTo>
                  <a:lnTo>
                    <a:pt x="497" y="1432"/>
                  </a:lnTo>
                  <a:lnTo>
                    <a:pt x="463" y="1466"/>
                  </a:lnTo>
                  <a:lnTo>
                    <a:pt x="433" y="1504"/>
                  </a:lnTo>
                  <a:lnTo>
                    <a:pt x="408" y="1546"/>
                  </a:lnTo>
                  <a:lnTo>
                    <a:pt x="388" y="1590"/>
                  </a:lnTo>
                  <a:lnTo>
                    <a:pt x="372" y="1638"/>
                  </a:lnTo>
                  <a:lnTo>
                    <a:pt x="363" y="1688"/>
                  </a:lnTo>
                  <a:lnTo>
                    <a:pt x="360" y="1740"/>
                  </a:lnTo>
                  <a:lnTo>
                    <a:pt x="363" y="1792"/>
                  </a:lnTo>
                  <a:lnTo>
                    <a:pt x="372" y="1842"/>
                  </a:lnTo>
                  <a:lnTo>
                    <a:pt x="388" y="1889"/>
                  </a:lnTo>
                  <a:lnTo>
                    <a:pt x="408" y="1934"/>
                  </a:lnTo>
                  <a:lnTo>
                    <a:pt x="433" y="1976"/>
                  </a:lnTo>
                  <a:lnTo>
                    <a:pt x="463" y="2014"/>
                  </a:lnTo>
                  <a:lnTo>
                    <a:pt x="497" y="2048"/>
                  </a:lnTo>
                  <a:lnTo>
                    <a:pt x="535" y="2078"/>
                  </a:lnTo>
                  <a:lnTo>
                    <a:pt x="576" y="2104"/>
                  </a:lnTo>
                  <a:lnTo>
                    <a:pt x="621" y="2125"/>
                  </a:lnTo>
                  <a:lnTo>
                    <a:pt x="667" y="2140"/>
                  </a:lnTo>
                  <a:lnTo>
                    <a:pt x="717" y="2149"/>
                  </a:lnTo>
                  <a:lnTo>
                    <a:pt x="768" y="2152"/>
                  </a:lnTo>
                  <a:lnTo>
                    <a:pt x="819" y="2149"/>
                  </a:lnTo>
                  <a:lnTo>
                    <a:pt x="868" y="2140"/>
                  </a:lnTo>
                  <a:lnTo>
                    <a:pt x="915" y="2125"/>
                  </a:lnTo>
                  <a:lnTo>
                    <a:pt x="958" y="2104"/>
                  </a:lnTo>
                  <a:lnTo>
                    <a:pt x="1000" y="2078"/>
                  </a:lnTo>
                  <a:lnTo>
                    <a:pt x="1038" y="2048"/>
                  </a:lnTo>
                  <a:lnTo>
                    <a:pt x="1072" y="2014"/>
                  </a:lnTo>
                  <a:lnTo>
                    <a:pt x="1101" y="1976"/>
                  </a:lnTo>
                  <a:lnTo>
                    <a:pt x="1126" y="1934"/>
                  </a:lnTo>
                  <a:lnTo>
                    <a:pt x="1147" y="1889"/>
                  </a:lnTo>
                  <a:lnTo>
                    <a:pt x="1162" y="1842"/>
                  </a:lnTo>
                  <a:lnTo>
                    <a:pt x="1171" y="1792"/>
                  </a:lnTo>
                  <a:lnTo>
                    <a:pt x="1174" y="1740"/>
                  </a:lnTo>
                  <a:lnTo>
                    <a:pt x="1171" y="1688"/>
                  </a:lnTo>
                  <a:lnTo>
                    <a:pt x="1162" y="1638"/>
                  </a:lnTo>
                  <a:lnTo>
                    <a:pt x="1147" y="1590"/>
                  </a:lnTo>
                  <a:lnTo>
                    <a:pt x="1126" y="1546"/>
                  </a:lnTo>
                  <a:lnTo>
                    <a:pt x="1101" y="1504"/>
                  </a:lnTo>
                  <a:lnTo>
                    <a:pt x="1072" y="1466"/>
                  </a:lnTo>
                  <a:lnTo>
                    <a:pt x="1038" y="1432"/>
                  </a:lnTo>
                  <a:lnTo>
                    <a:pt x="1000" y="1401"/>
                  </a:lnTo>
                  <a:lnTo>
                    <a:pt x="958" y="1376"/>
                  </a:lnTo>
                  <a:lnTo>
                    <a:pt x="915" y="1355"/>
                  </a:lnTo>
                  <a:lnTo>
                    <a:pt x="868" y="1340"/>
                  </a:lnTo>
                  <a:lnTo>
                    <a:pt x="819" y="1330"/>
                  </a:lnTo>
                  <a:lnTo>
                    <a:pt x="768" y="1327"/>
                  </a:lnTo>
                  <a:close/>
                  <a:moveTo>
                    <a:pt x="768" y="263"/>
                  </a:moveTo>
                  <a:lnTo>
                    <a:pt x="717" y="267"/>
                  </a:lnTo>
                  <a:lnTo>
                    <a:pt x="667" y="276"/>
                  </a:lnTo>
                  <a:lnTo>
                    <a:pt x="621" y="291"/>
                  </a:lnTo>
                  <a:lnTo>
                    <a:pt x="576" y="311"/>
                  </a:lnTo>
                  <a:lnTo>
                    <a:pt x="535" y="337"/>
                  </a:lnTo>
                  <a:lnTo>
                    <a:pt x="497" y="367"/>
                  </a:lnTo>
                  <a:lnTo>
                    <a:pt x="463" y="402"/>
                  </a:lnTo>
                  <a:lnTo>
                    <a:pt x="433" y="440"/>
                  </a:lnTo>
                  <a:lnTo>
                    <a:pt x="408" y="482"/>
                  </a:lnTo>
                  <a:lnTo>
                    <a:pt x="388" y="526"/>
                  </a:lnTo>
                  <a:lnTo>
                    <a:pt x="372" y="574"/>
                  </a:lnTo>
                  <a:lnTo>
                    <a:pt x="363" y="624"/>
                  </a:lnTo>
                  <a:lnTo>
                    <a:pt x="360" y="675"/>
                  </a:lnTo>
                  <a:lnTo>
                    <a:pt x="363" y="727"/>
                  </a:lnTo>
                  <a:lnTo>
                    <a:pt x="372" y="777"/>
                  </a:lnTo>
                  <a:lnTo>
                    <a:pt x="388" y="824"/>
                  </a:lnTo>
                  <a:lnTo>
                    <a:pt x="408" y="870"/>
                  </a:lnTo>
                  <a:lnTo>
                    <a:pt x="433" y="911"/>
                  </a:lnTo>
                  <a:lnTo>
                    <a:pt x="463" y="949"/>
                  </a:lnTo>
                  <a:lnTo>
                    <a:pt x="497" y="984"/>
                  </a:lnTo>
                  <a:lnTo>
                    <a:pt x="535" y="1013"/>
                  </a:lnTo>
                  <a:lnTo>
                    <a:pt x="576" y="1040"/>
                  </a:lnTo>
                  <a:lnTo>
                    <a:pt x="621" y="1060"/>
                  </a:lnTo>
                  <a:lnTo>
                    <a:pt x="667" y="1076"/>
                  </a:lnTo>
                  <a:lnTo>
                    <a:pt x="717" y="1084"/>
                  </a:lnTo>
                  <a:lnTo>
                    <a:pt x="768" y="1087"/>
                  </a:lnTo>
                  <a:lnTo>
                    <a:pt x="819" y="1084"/>
                  </a:lnTo>
                  <a:lnTo>
                    <a:pt x="868" y="1076"/>
                  </a:lnTo>
                  <a:lnTo>
                    <a:pt x="915" y="1060"/>
                  </a:lnTo>
                  <a:lnTo>
                    <a:pt x="958" y="1040"/>
                  </a:lnTo>
                  <a:lnTo>
                    <a:pt x="1000" y="1013"/>
                  </a:lnTo>
                  <a:lnTo>
                    <a:pt x="1038" y="984"/>
                  </a:lnTo>
                  <a:lnTo>
                    <a:pt x="1072" y="949"/>
                  </a:lnTo>
                  <a:lnTo>
                    <a:pt x="1101" y="911"/>
                  </a:lnTo>
                  <a:lnTo>
                    <a:pt x="1126" y="870"/>
                  </a:lnTo>
                  <a:lnTo>
                    <a:pt x="1147" y="824"/>
                  </a:lnTo>
                  <a:lnTo>
                    <a:pt x="1162" y="777"/>
                  </a:lnTo>
                  <a:lnTo>
                    <a:pt x="1171" y="727"/>
                  </a:lnTo>
                  <a:lnTo>
                    <a:pt x="1174" y="675"/>
                  </a:lnTo>
                  <a:lnTo>
                    <a:pt x="1171" y="624"/>
                  </a:lnTo>
                  <a:lnTo>
                    <a:pt x="1162" y="574"/>
                  </a:lnTo>
                  <a:lnTo>
                    <a:pt x="1147" y="526"/>
                  </a:lnTo>
                  <a:lnTo>
                    <a:pt x="1126" y="482"/>
                  </a:lnTo>
                  <a:lnTo>
                    <a:pt x="1101" y="440"/>
                  </a:lnTo>
                  <a:lnTo>
                    <a:pt x="1072" y="402"/>
                  </a:lnTo>
                  <a:lnTo>
                    <a:pt x="1038" y="367"/>
                  </a:lnTo>
                  <a:lnTo>
                    <a:pt x="1000" y="337"/>
                  </a:lnTo>
                  <a:lnTo>
                    <a:pt x="958" y="311"/>
                  </a:lnTo>
                  <a:lnTo>
                    <a:pt x="915" y="291"/>
                  </a:lnTo>
                  <a:lnTo>
                    <a:pt x="868" y="276"/>
                  </a:lnTo>
                  <a:lnTo>
                    <a:pt x="819" y="267"/>
                  </a:lnTo>
                  <a:lnTo>
                    <a:pt x="768" y="263"/>
                  </a:lnTo>
                  <a:close/>
                  <a:moveTo>
                    <a:pt x="90" y="0"/>
                  </a:moveTo>
                  <a:lnTo>
                    <a:pt x="1446" y="0"/>
                  </a:lnTo>
                  <a:lnTo>
                    <a:pt x="1468" y="4"/>
                  </a:lnTo>
                  <a:lnTo>
                    <a:pt x="1490" y="13"/>
                  </a:lnTo>
                  <a:lnTo>
                    <a:pt x="1508" y="27"/>
                  </a:lnTo>
                  <a:lnTo>
                    <a:pt x="1523" y="46"/>
                  </a:lnTo>
                  <a:lnTo>
                    <a:pt x="1532" y="68"/>
                  </a:lnTo>
                  <a:lnTo>
                    <a:pt x="1535" y="91"/>
                  </a:lnTo>
                  <a:lnTo>
                    <a:pt x="1535" y="3388"/>
                  </a:lnTo>
                  <a:lnTo>
                    <a:pt x="1532" y="3412"/>
                  </a:lnTo>
                  <a:lnTo>
                    <a:pt x="1523" y="3434"/>
                  </a:lnTo>
                  <a:lnTo>
                    <a:pt x="1508" y="3453"/>
                  </a:lnTo>
                  <a:lnTo>
                    <a:pt x="1490" y="3466"/>
                  </a:lnTo>
                  <a:lnTo>
                    <a:pt x="1468" y="3476"/>
                  </a:lnTo>
                  <a:lnTo>
                    <a:pt x="1446" y="3479"/>
                  </a:lnTo>
                  <a:lnTo>
                    <a:pt x="90" y="3479"/>
                  </a:lnTo>
                  <a:lnTo>
                    <a:pt x="66" y="3476"/>
                  </a:lnTo>
                  <a:lnTo>
                    <a:pt x="45" y="3466"/>
                  </a:lnTo>
                  <a:lnTo>
                    <a:pt x="26" y="3453"/>
                  </a:lnTo>
                  <a:lnTo>
                    <a:pt x="13" y="3434"/>
                  </a:lnTo>
                  <a:lnTo>
                    <a:pt x="3" y="3412"/>
                  </a:lnTo>
                  <a:lnTo>
                    <a:pt x="0" y="3388"/>
                  </a:lnTo>
                  <a:lnTo>
                    <a:pt x="0" y="91"/>
                  </a:lnTo>
                  <a:lnTo>
                    <a:pt x="3" y="68"/>
                  </a:lnTo>
                  <a:lnTo>
                    <a:pt x="13" y="46"/>
                  </a:lnTo>
                  <a:lnTo>
                    <a:pt x="26" y="27"/>
                  </a:lnTo>
                  <a:lnTo>
                    <a:pt x="45" y="13"/>
                  </a:lnTo>
                  <a:lnTo>
                    <a:pt x="66" y="4"/>
                  </a:lnTo>
                  <a:lnTo>
                    <a:pt x="90" y="0"/>
                  </a:lnTo>
                  <a:close/>
                </a:path>
              </a:pathLst>
            </a:custGeom>
            <a:solidFill>
              <a:schemeClr val="tx1">
                <a:lumMod val="65000"/>
                <a:lumOff val="35000"/>
              </a:schemeClr>
            </a:solidFill>
            <a:ln w="0">
              <a:noFill/>
              <a:prstDash val="solid"/>
              <a:round/>
              <a:headEnd/>
              <a:tailEnd/>
            </a:ln>
          </p:spPr>
          <p:txBody>
            <a:bodyPr lIns="27000" tIns="27000" rIns="27000" bIns="27000"/>
            <a:lstStyle/>
            <a:p>
              <a:pPr defTabSz="385763">
                <a:defRPr/>
              </a:pPr>
              <a:endParaRPr lang="nl-NL" sz="900">
                <a:solidFill>
                  <a:prstClr val="black"/>
                </a:solidFill>
                <a:latin typeface="Verdana Pro Light" panose="020B0304030504040204" pitchFamily="34" charset="0"/>
              </a:endParaRPr>
            </a:p>
          </p:txBody>
        </p:sp>
      </p:grpSp>
    </p:spTree>
    <p:extLst>
      <p:ext uri="{BB962C8B-B14F-4D97-AF65-F5344CB8AC3E}">
        <p14:creationId xmlns:p14="http://schemas.microsoft.com/office/powerpoint/2010/main" val="20106926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CA6E51E8-53A5-4758-B31E-DFBDC86DB5BD}"/>
              </a:ext>
            </a:extLst>
          </p:cNvPr>
          <p:cNvSpPr>
            <a:spLocks noGrp="1"/>
          </p:cNvSpPr>
          <p:nvPr>
            <p:ph type="sldNum" sz="quarter" idx="12"/>
          </p:nvPr>
        </p:nvSpPr>
        <p:spPr/>
        <p:txBody>
          <a:bodyPr/>
          <a:lstStyle/>
          <a:p>
            <a:fld id="{81051DF8-406B-5242-9A38-0E89485B35FF}" type="slidenum">
              <a:rPr lang="nl-NL" smtClean="0"/>
              <a:t>35</a:t>
            </a:fld>
            <a:endParaRPr lang="nl-NL"/>
          </a:p>
        </p:txBody>
      </p:sp>
      <p:sp>
        <p:nvSpPr>
          <p:cNvPr id="5" name="Tijdelijke aanduiding voor tekst 4">
            <a:extLst>
              <a:ext uri="{FF2B5EF4-FFF2-40B4-BE49-F238E27FC236}">
                <a16:creationId xmlns:a16="http://schemas.microsoft.com/office/drawing/2014/main" id="{01C9FEE5-89B3-CD66-6ACC-B7762D7A77DF}"/>
              </a:ext>
            </a:extLst>
          </p:cNvPr>
          <p:cNvSpPr>
            <a:spLocks noGrp="1"/>
          </p:cNvSpPr>
          <p:nvPr>
            <p:ph type="body" sz="half" idx="13"/>
          </p:nvPr>
        </p:nvSpPr>
        <p:spPr>
          <a:xfrm>
            <a:off x="2520000" y="435381"/>
            <a:ext cx="6344199" cy="554363"/>
          </a:xfrm>
        </p:spPr>
        <p:txBody>
          <a:bodyPr/>
          <a:lstStyle/>
          <a:p>
            <a:r>
              <a:rPr lang="nl-NL" dirty="0">
                <a:solidFill>
                  <a:schemeClr val="accent5"/>
                </a:solidFill>
              </a:rPr>
              <a:t>Stap 3: Selectie generieke </a:t>
            </a:r>
            <a:r>
              <a:rPr lang="nl-NL" dirty="0" err="1">
                <a:solidFill>
                  <a:schemeClr val="accent5"/>
                </a:solidFill>
              </a:rPr>
              <a:t>PROMs</a:t>
            </a:r>
            <a:r>
              <a:rPr lang="nl-NL" dirty="0">
                <a:solidFill>
                  <a:schemeClr val="accent5"/>
                </a:solidFill>
              </a:rPr>
              <a:t>*</a:t>
            </a:r>
            <a:endParaRPr lang="nl-NL" dirty="0"/>
          </a:p>
        </p:txBody>
      </p:sp>
      <p:sp>
        <p:nvSpPr>
          <p:cNvPr id="3" name="Rechthoek 2">
            <a:extLst>
              <a:ext uri="{FF2B5EF4-FFF2-40B4-BE49-F238E27FC236}">
                <a16:creationId xmlns:a16="http://schemas.microsoft.com/office/drawing/2014/main" id="{D59B7BAA-25F2-4508-E3C2-55AB1042CBFA}"/>
              </a:ext>
            </a:extLst>
          </p:cNvPr>
          <p:cNvSpPr/>
          <p:nvPr/>
        </p:nvSpPr>
        <p:spPr>
          <a:xfrm>
            <a:off x="6330440" y="1181220"/>
            <a:ext cx="684609" cy="192881"/>
          </a:xfrm>
          <a:prstGeom prst="rect">
            <a:avLst/>
          </a:prstGeom>
          <a:solidFill>
            <a:srgbClr val="DC1846">
              <a:alpha val="20000"/>
            </a:srgbClr>
          </a:solidFill>
          <a:ln>
            <a:solidFill>
              <a:srgbClr val="DC1846"/>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algn="ctr" defTabSz="685800">
              <a:defRPr/>
            </a:pPr>
            <a:r>
              <a:rPr lang="nl-NL" sz="375" dirty="0">
                <a:solidFill>
                  <a:prstClr val="black"/>
                </a:solidFill>
                <a:latin typeface="Verdana Pro Light" panose="020B0304030504040204" pitchFamily="34" charset="0"/>
                <a:ea typeface="Verdana" panose="020B0604030504040204" pitchFamily="34" charset="0"/>
              </a:rPr>
              <a:t>1. </a:t>
            </a:r>
            <a:r>
              <a:rPr lang="nl-NL" sz="375" dirty="0" err="1">
                <a:solidFill>
                  <a:prstClr val="black"/>
                </a:solidFill>
                <a:latin typeface="Verdana Pro Light" panose="020B0304030504040204" pitchFamily="34" charset="0"/>
                <a:ea typeface="Verdana" panose="020B0604030504040204" pitchFamily="34" charset="0"/>
              </a:rPr>
              <a:t>PROMs</a:t>
            </a:r>
            <a:r>
              <a:rPr lang="nl-NL" sz="375" dirty="0">
                <a:solidFill>
                  <a:prstClr val="black"/>
                </a:solidFill>
                <a:latin typeface="Verdana Pro Light" panose="020B0304030504040204" pitchFamily="34" charset="0"/>
                <a:ea typeface="Verdana" panose="020B0604030504040204" pitchFamily="34" charset="0"/>
              </a:rPr>
              <a:t> geïdentificeerd vanuit literatuuronderzoek</a:t>
            </a:r>
          </a:p>
        </p:txBody>
      </p:sp>
      <p:sp>
        <p:nvSpPr>
          <p:cNvPr id="6" name="Rechthoek 5">
            <a:extLst>
              <a:ext uri="{FF2B5EF4-FFF2-40B4-BE49-F238E27FC236}">
                <a16:creationId xmlns:a16="http://schemas.microsoft.com/office/drawing/2014/main" id="{CB9F9CDB-8871-29BC-8B0E-9EDCCE5C24F8}"/>
              </a:ext>
            </a:extLst>
          </p:cNvPr>
          <p:cNvSpPr/>
          <p:nvPr/>
        </p:nvSpPr>
        <p:spPr>
          <a:xfrm>
            <a:off x="7342471" y="2348032"/>
            <a:ext cx="625078" cy="155972"/>
          </a:xfrm>
          <a:prstGeom prst="rect">
            <a:avLst/>
          </a:prstGeom>
          <a:solidFill>
            <a:schemeClr val="bg1">
              <a:lumMod val="95000"/>
            </a:schemeClr>
          </a:solidFill>
          <a:ln>
            <a:solidFill>
              <a:srgbClr val="DC1846"/>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algn="ctr" defTabSz="685800">
              <a:defRPr/>
            </a:pPr>
            <a:r>
              <a:rPr lang="nl-NL" sz="300" dirty="0">
                <a:solidFill>
                  <a:prstClr val="black"/>
                </a:solidFill>
                <a:latin typeface="Verdana Pro Light" panose="020B0304030504040204" pitchFamily="34" charset="0"/>
                <a:ea typeface="Verdana" panose="020B0604030504040204" pitchFamily="34" charset="0"/>
              </a:rPr>
              <a:t>Shortlist Generieke </a:t>
            </a:r>
            <a:r>
              <a:rPr lang="nl-NL" sz="300" dirty="0" err="1">
                <a:solidFill>
                  <a:prstClr val="black"/>
                </a:solidFill>
                <a:latin typeface="Verdana Pro Light" panose="020B0304030504040204" pitchFamily="34" charset="0"/>
                <a:ea typeface="Verdana" panose="020B0604030504040204" pitchFamily="34" charset="0"/>
              </a:rPr>
              <a:t>PROMs</a:t>
            </a:r>
            <a:r>
              <a:rPr lang="nl-NL" sz="300" dirty="0">
                <a:solidFill>
                  <a:prstClr val="black"/>
                </a:solidFill>
                <a:latin typeface="Verdana Pro Light" panose="020B0304030504040204" pitchFamily="34" charset="0"/>
                <a:ea typeface="Verdana" panose="020B0604030504040204" pitchFamily="34" charset="0"/>
              </a:rPr>
              <a:t> per PRO </a:t>
            </a:r>
            <a:r>
              <a:rPr lang="nl-NL" sz="300" dirty="0">
                <a:solidFill>
                  <a:prstClr val="black"/>
                </a:solidFill>
                <a:latin typeface="Verdana Pro Light" panose="020B0304030504040204" pitchFamily="34" charset="0"/>
                <a:ea typeface="Verdana" panose="020B0604030504040204" pitchFamily="34" charset="0"/>
                <a:sym typeface="Wingdings" panose="05000000000000000000" pitchFamily="2" charset="2"/>
              </a:rPr>
              <a:t> </a:t>
            </a:r>
            <a:r>
              <a:rPr lang="nl-NL" sz="300" dirty="0">
                <a:solidFill>
                  <a:srgbClr val="00ADCD"/>
                </a:solidFill>
                <a:latin typeface="Verdana Pro Light" panose="020B0304030504040204" pitchFamily="34" charset="0"/>
                <a:ea typeface="Verdana" panose="020B0604030504040204" pitchFamily="34" charset="0"/>
                <a:sym typeface="Wingdings" panose="05000000000000000000" pitchFamily="2" charset="2"/>
              </a:rPr>
              <a:t>48 </a:t>
            </a:r>
            <a:r>
              <a:rPr lang="nl-NL" sz="300" dirty="0" err="1">
                <a:solidFill>
                  <a:srgbClr val="00ADCD"/>
                </a:solidFill>
                <a:latin typeface="Verdana Pro Light" panose="020B0304030504040204" pitchFamily="34" charset="0"/>
                <a:ea typeface="Verdana" panose="020B0604030504040204" pitchFamily="34" charset="0"/>
                <a:sym typeface="Wingdings" panose="05000000000000000000" pitchFamily="2" charset="2"/>
              </a:rPr>
              <a:t>PROMs</a:t>
            </a:r>
            <a:r>
              <a:rPr lang="nl-NL" sz="300" dirty="0">
                <a:solidFill>
                  <a:srgbClr val="00ADCD"/>
                </a:solidFill>
                <a:latin typeface="Verdana Pro Light" panose="020B0304030504040204" pitchFamily="34" charset="0"/>
                <a:ea typeface="Verdana" panose="020B0604030504040204" pitchFamily="34" charset="0"/>
                <a:sym typeface="Wingdings" panose="05000000000000000000" pitchFamily="2" charset="2"/>
              </a:rPr>
              <a:t>*</a:t>
            </a:r>
            <a:endParaRPr lang="nl-NL" sz="300" dirty="0">
              <a:solidFill>
                <a:prstClr val="black"/>
              </a:solidFill>
              <a:latin typeface="Verdana Pro Light" panose="020B0304030504040204" pitchFamily="34" charset="0"/>
              <a:ea typeface="Verdana" panose="020B0604030504040204" pitchFamily="34" charset="0"/>
            </a:endParaRPr>
          </a:p>
        </p:txBody>
      </p:sp>
      <p:sp>
        <p:nvSpPr>
          <p:cNvPr id="7" name="Rechthoek 6">
            <a:extLst>
              <a:ext uri="{FF2B5EF4-FFF2-40B4-BE49-F238E27FC236}">
                <a16:creationId xmlns:a16="http://schemas.microsoft.com/office/drawing/2014/main" id="{DD57DC7E-D262-A3A3-C66E-7C21961C728E}"/>
              </a:ext>
            </a:extLst>
          </p:cNvPr>
          <p:cNvSpPr/>
          <p:nvPr/>
        </p:nvSpPr>
        <p:spPr>
          <a:xfrm>
            <a:off x="7284712" y="1181220"/>
            <a:ext cx="753663" cy="192881"/>
          </a:xfrm>
          <a:prstGeom prst="rect">
            <a:avLst/>
          </a:prstGeom>
          <a:solidFill>
            <a:srgbClr val="DC1846">
              <a:alpha val="20000"/>
            </a:srgbClr>
          </a:solidFill>
          <a:ln>
            <a:solidFill>
              <a:srgbClr val="DC1846"/>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algn="ctr" defTabSz="685800">
              <a:defRPr/>
            </a:pPr>
            <a:r>
              <a:rPr lang="nl-NL" sz="375" dirty="0">
                <a:solidFill>
                  <a:prstClr val="black"/>
                </a:solidFill>
                <a:latin typeface="Verdana Pro Light" panose="020B0304030504040204" pitchFamily="34" charset="0"/>
                <a:ea typeface="Verdana" panose="020B0604030504040204" pitchFamily="34" charset="0"/>
              </a:rPr>
              <a:t>2. </a:t>
            </a:r>
            <a:r>
              <a:rPr lang="nl-NL" sz="375" dirty="0" err="1">
                <a:solidFill>
                  <a:prstClr val="black"/>
                </a:solidFill>
                <a:latin typeface="Verdana Pro Light" panose="020B0304030504040204" pitchFamily="34" charset="0"/>
                <a:ea typeface="Verdana" panose="020B0604030504040204" pitchFamily="34" charset="0"/>
              </a:rPr>
              <a:t>PROMs</a:t>
            </a:r>
            <a:r>
              <a:rPr lang="nl-NL" sz="375" dirty="0">
                <a:solidFill>
                  <a:prstClr val="black"/>
                </a:solidFill>
                <a:latin typeface="Verdana Pro Light" panose="020B0304030504040204" pitchFamily="34" charset="0"/>
                <a:ea typeface="Verdana" panose="020B0604030504040204" pitchFamily="34" charset="0"/>
              </a:rPr>
              <a:t> aangedragen door de werkgroep generieke </a:t>
            </a:r>
            <a:r>
              <a:rPr lang="nl-NL" sz="375" dirty="0" err="1">
                <a:solidFill>
                  <a:prstClr val="black"/>
                </a:solidFill>
                <a:latin typeface="Verdana Pro Light" panose="020B0304030504040204" pitchFamily="34" charset="0"/>
                <a:ea typeface="Verdana" panose="020B0604030504040204" pitchFamily="34" charset="0"/>
              </a:rPr>
              <a:t>PROMs</a:t>
            </a:r>
            <a:r>
              <a:rPr lang="nl-NL" sz="375" dirty="0">
                <a:solidFill>
                  <a:prstClr val="black"/>
                </a:solidFill>
                <a:latin typeface="Verdana Pro Light" panose="020B0304030504040204" pitchFamily="34" charset="0"/>
                <a:ea typeface="Verdana" panose="020B0604030504040204" pitchFamily="34" charset="0"/>
              </a:rPr>
              <a:t> voor kinderen</a:t>
            </a:r>
          </a:p>
        </p:txBody>
      </p:sp>
      <p:sp>
        <p:nvSpPr>
          <p:cNvPr id="8" name="Rechthoek 7">
            <a:extLst>
              <a:ext uri="{FF2B5EF4-FFF2-40B4-BE49-F238E27FC236}">
                <a16:creationId xmlns:a16="http://schemas.microsoft.com/office/drawing/2014/main" id="{59A24BC5-204F-B332-7924-EE009ADE5299}"/>
              </a:ext>
            </a:extLst>
          </p:cNvPr>
          <p:cNvSpPr/>
          <p:nvPr/>
        </p:nvSpPr>
        <p:spPr>
          <a:xfrm>
            <a:off x="7342471" y="1465779"/>
            <a:ext cx="625078" cy="155972"/>
          </a:xfrm>
          <a:prstGeom prst="rect">
            <a:avLst/>
          </a:prstGeom>
          <a:solidFill>
            <a:schemeClr val="bg1">
              <a:lumMod val="95000"/>
            </a:schemeClr>
          </a:solidFill>
          <a:ln>
            <a:solidFill>
              <a:srgbClr val="DC1846"/>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algn="ctr" defTabSz="685800">
              <a:defRPr/>
            </a:pPr>
            <a:r>
              <a:rPr lang="nl-NL" sz="375" dirty="0">
                <a:solidFill>
                  <a:prstClr val="black"/>
                </a:solidFill>
                <a:latin typeface="Verdana Pro Light" panose="020B0304030504040204" pitchFamily="34" charset="0"/>
                <a:ea typeface="Verdana" panose="020B0604030504040204" pitchFamily="34" charset="0"/>
              </a:rPr>
              <a:t>Longlist Generieke </a:t>
            </a:r>
            <a:r>
              <a:rPr lang="nl-NL" sz="375" dirty="0" err="1">
                <a:solidFill>
                  <a:prstClr val="black"/>
                </a:solidFill>
                <a:latin typeface="Verdana Pro Light" panose="020B0304030504040204" pitchFamily="34" charset="0"/>
                <a:ea typeface="Verdana" panose="020B0604030504040204" pitchFamily="34" charset="0"/>
              </a:rPr>
              <a:t>PROMs</a:t>
            </a:r>
            <a:r>
              <a:rPr lang="nl-NL" sz="375" dirty="0">
                <a:solidFill>
                  <a:prstClr val="black"/>
                </a:solidFill>
                <a:latin typeface="Verdana Pro Light" panose="020B0304030504040204" pitchFamily="34" charset="0"/>
                <a:ea typeface="Verdana" panose="020B0604030504040204" pitchFamily="34" charset="0"/>
              </a:rPr>
              <a:t> </a:t>
            </a:r>
            <a:r>
              <a:rPr lang="nl-NL" sz="375" dirty="0">
                <a:solidFill>
                  <a:prstClr val="black"/>
                </a:solidFill>
                <a:latin typeface="Verdana Pro Light" panose="020B0304030504040204" pitchFamily="34" charset="0"/>
                <a:ea typeface="Verdana" panose="020B0604030504040204" pitchFamily="34" charset="0"/>
                <a:sym typeface="Wingdings" panose="05000000000000000000" pitchFamily="2" charset="2"/>
              </a:rPr>
              <a:t> </a:t>
            </a:r>
            <a:r>
              <a:rPr lang="nl-NL" sz="375" dirty="0">
                <a:solidFill>
                  <a:srgbClr val="00ADCD"/>
                </a:solidFill>
                <a:latin typeface="Verdana Pro Light" panose="020B0304030504040204" pitchFamily="34" charset="0"/>
                <a:ea typeface="Verdana" panose="020B0604030504040204" pitchFamily="34" charset="0"/>
                <a:sym typeface="Wingdings" panose="05000000000000000000" pitchFamily="2" charset="2"/>
              </a:rPr>
              <a:t>315 </a:t>
            </a:r>
            <a:r>
              <a:rPr lang="nl-NL" sz="375" dirty="0" err="1">
                <a:solidFill>
                  <a:srgbClr val="00ADCD"/>
                </a:solidFill>
                <a:latin typeface="Verdana Pro Light" panose="020B0304030504040204" pitchFamily="34" charset="0"/>
                <a:ea typeface="Verdana" panose="020B0604030504040204" pitchFamily="34" charset="0"/>
                <a:sym typeface="Wingdings" panose="05000000000000000000" pitchFamily="2" charset="2"/>
              </a:rPr>
              <a:t>PROMs</a:t>
            </a:r>
            <a:endParaRPr lang="nl-NL" sz="375" dirty="0">
              <a:solidFill>
                <a:srgbClr val="00ADCD"/>
              </a:solidFill>
              <a:latin typeface="Verdana Pro Light" panose="020B0304030504040204" pitchFamily="34" charset="0"/>
              <a:ea typeface="Verdana" panose="020B0604030504040204" pitchFamily="34" charset="0"/>
            </a:endParaRPr>
          </a:p>
        </p:txBody>
      </p:sp>
      <p:cxnSp>
        <p:nvCxnSpPr>
          <p:cNvPr id="9" name="Verbindingslijn: gebogen 137">
            <a:extLst>
              <a:ext uri="{FF2B5EF4-FFF2-40B4-BE49-F238E27FC236}">
                <a16:creationId xmlns:a16="http://schemas.microsoft.com/office/drawing/2014/main" id="{5713B6B6-8FEA-850A-71E8-E518DFB3FF83}"/>
              </a:ext>
            </a:extLst>
          </p:cNvPr>
          <p:cNvCxnSpPr>
            <a:cxnSpLocks/>
            <a:stCxn id="3" idx="2"/>
            <a:endCxn id="8" idx="0"/>
          </p:cNvCxnSpPr>
          <p:nvPr/>
        </p:nvCxnSpPr>
        <p:spPr>
          <a:xfrm rot="16200000" flipH="1">
            <a:off x="7117443" y="928807"/>
            <a:ext cx="91678" cy="982266"/>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a:extLst>
              <a:ext uri="{FF2B5EF4-FFF2-40B4-BE49-F238E27FC236}">
                <a16:creationId xmlns:a16="http://schemas.microsoft.com/office/drawing/2014/main" id="{580B4012-30A9-4148-1DE7-2769BCB42309}"/>
              </a:ext>
            </a:extLst>
          </p:cNvPr>
          <p:cNvCxnSpPr>
            <a:cxnSpLocks/>
            <a:stCxn id="7" idx="2"/>
            <a:endCxn id="8" idx="0"/>
          </p:cNvCxnSpPr>
          <p:nvPr/>
        </p:nvCxnSpPr>
        <p:spPr>
          <a:xfrm flipH="1">
            <a:off x="7655011" y="1374101"/>
            <a:ext cx="6533" cy="916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Rechte verbindingslijn met pijl 10">
            <a:extLst>
              <a:ext uri="{FF2B5EF4-FFF2-40B4-BE49-F238E27FC236}">
                <a16:creationId xmlns:a16="http://schemas.microsoft.com/office/drawing/2014/main" id="{18C01DEA-187D-06C1-9D53-1C06FF98B908}"/>
              </a:ext>
            </a:extLst>
          </p:cNvPr>
          <p:cNvCxnSpPr>
            <a:cxnSpLocks/>
            <a:stCxn id="6" idx="2"/>
            <a:endCxn id="19" idx="0"/>
          </p:cNvCxnSpPr>
          <p:nvPr/>
        </p:nvCxnSpPr>
        <p:spPr>
          <a:xfrm flipH="1">
            <a:off x="6478077" y="2504004"/>
            <a:ext cx="1176338" cy="1404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Rechte verbindingslijn met pijl 11">
            <a:extLst>
              <a:ext uri="{FF2B5EF4-FFF2-40B4-BE49-F238E27FC236}">
                <a16:creationId xmlns:a16="http://schemas.microsoft.com/office/drawing/2014/main" id="{EC884E78-A09F-E26B-C3C0-40B882E201C2}"/>
              </a:ext>
            </a:extLst>
          </p:cNvPr>
          <p:cNvCxnSpPr>
            <a:cxnSpLocks/>
            <a:stCxn id="6" idx="2"/>
            <a:endCxn id="20" idx="0"/>
          </p:cNvCxnSpPr>
          <p:nvPr/>
        </p:nvCxnSpPr>
        <p:spPr>
          <a:xfrm flipH="1">
            <a:off x="6803116" y="2504004"/>
            <a:ext cx="851894" cy="1404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Rechte verbindingslijn met pijl 12">
            <a:extLst>
              <a:ext uri="{FF2B5EF4-FFF2-40B4-BE49-F238E27FC236}">
                <a16:creationId xmlns:a16="http://schemas.microsoft.com/office/drawing/2014/main" id="{2C35B6DF-7B10-AE4C-10B3-F4FE407C06FB}"/>
              </a:ext>
            </a:extLst>
          </p:cNvPr>
          <p:cNvCxnSpPr>
            <a:cxnSpLocks/>
            <a:stCxn id="6" idx="2"/>
            <a:endCxn id="18" idx="0"/>
          </p:cNvCxnSpPr>
          <p:nvPr/>
        </p:nvCxnSpPr>
        <p:spPr>
          <a:xfrm flipH="1">
            <a:off x="7447242" y="2504004"/>
            <a:ext cx="207769" cy="1404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Rechte verbindingslijn met pijl 13">
            <a:extLst>
              <a:ext uri="{FF2B5EF4-FFF2-40B4-BE49-F238E27FC236}">
                <a16:creationId xmlns:a16="http://schemas.microsoft.com/office/drawing/2014/main" id="{CCD3F09D-D6F5-EDEB-F8DE-4F7D0D3AAE9C}"/>
              </a:ext>
            </a:extLst>
          </p:cNvPr>
          <p:cNvCxnSpPr>
            <a:cxnSpLocks/>
            <a:stCxn id="6" idx="2"/>
            <a:endCxn id="22" idx="0"/>
          </p:cNvCxnSpPr>
          <p:nvPr/>
        </p:nvCxnSpPr>
        <p:spPr>
          <a:xfrm flipH="1">
            <a:off x="7125774" y="2504004"/>
            <a:ext cx="529236" cy="1404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Rechte verbindingslijn met pijl 14">
            <a:extLst>
              <a:ext uri="{FF2B5EF4-FFF2-40B4-BE49-F238E27FC236}">
                <a16:creationId xmlns:a16="http://schemas.microsoft.com/office/drawing/2014/main" id="{8F86AF89-D556-AA27-8BEF-DA79E96FCF9D}"/>
              </a:ext>
            </a:extLst>
          </p:cNvPr>
          <p:cNvCxnSpPr>
            <a:cxnSpLocks/>
            <a:stCxn id="6" idx="2"/>
            <a:endCxn id="71" idx="0"/>
          </p:cNvCxnSpPr>
          <p:nvPr/>
        </p:nvCxnSpPr>
        <p:spPr>
          <a:xfrm>
            <a:off x="7655010" y="2504004"/>
            <a:ext cx="304201" cy="1404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Rechte verbindingslijn met pijl 15">
            <a:extLst>
              <a:ext uri="{FF2B5EF4-FFF2-40B4-BE49-F238E27FC236}">
                <a16:creationId xmlns:a16="http://schemas.microsoft.com/office/drawing/2014/main" id="{3C26B5A5-9AEA-64AD-6F3B-4D7476DBE877}"/>
              </a:ext>
            </a:extLst>
          </p:cNvPr>
          <p:cNvCxnSpPr>
            <a:cxnSpLocks/>
            <a:stCxn id="6" idx="2"/>
            <a:endCxn id="21" idx="0"/>
          </p:cNvCxnSpPr>
          <p:nvPr/>
        </p:nvCxnSpPr>
        <p:spPr>
          <a:xfrm>
            <a:off x="7655010" y="2504004"/>
            <a:ext cx="817361" cy="1404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Rechte verbindingslijn met pijl 16">
            <a:extLst>
              <a:ext uri="{FF2B5EF4-FFF2-40B4-BE49-F238E27FC236}">
                <a16:creationId xmlns:a16="http://schemas.microsoft.com/office/drawing/2014/main" id="{2E062299-6ADF-777A-6B33-45387AB13275}"/>
              </a:ext>
            </a:extLst>
          </p:cNvPr>
          <p:cNvCxnSpPr>
            <a:cxnSpLocks/>
            <a:stCxn id="6" idx="2"/>
            <a:endCxn id="23" idx="0"/>
          </p:cNvCxnSpPr>
          <p:nvPr/>
        </p:nvCxnSpPr>
        <p:spPr>
          <a:xfrm>
            <a:off x="7655010" y="2504004"/>
            <a:ext cx="1137638" cy="1404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Rechthoek 17">
            <a:extLst>
              <a:ext uri="{FF2B5EF4-FFF2-40B4-BE49-F238E27FC236}">
                <a16:creationId xmlns:a16="http://schemas.microsoft.com/office/drawing/2014/main" id="{9FBAF182-4B76-4806-B477-AF8ACD51F8D8}"/>
              </a:ext>
            </a:extLst>
          </p:cNvPr>
          <p:cNvSpPr/>
          <p:nvPr/>
        </p:nvSpPr>
        <p:spPr>
          <a:xfrm>
            <a:off x="7299604" y="2644497"/>
            <a:ext cx="295275" cy="189310"/>
          </a:xfrm>
          <a:prstGeom prst="rect">
            <a:avLst/>
          </a:prstGeom>
          <a:solidFill>
            <a:schemeClr val="accent4">
              <a:lumMod val="20000"/>
              <a:lumOff val="80000"/>
            </a:schemeClr>
          </a:solidFill>
          <a:ln>
            <a:solidFill>
              <a:srgbClr val="DC1846"/>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algn="ctr" defTabSz="685800">
              <a:defRPr/>
            </a:pPr>
            <a:r>
              <a:rPr lang="nl-NL" sz="300" b="1">
                <a:solidFill>
                  <a:prstClr val="black"/>
                </a:solidFill>
                <a:latin typeface="Verdana Pro Light" panose="020B0304030504040204" pitchFamily="34" charset="0"/>
                <a:ea typeface="Verdana" panose="020B0604030504040204" pitchFamily="34" charset="0"/>
              </a:rPr>
              <a:t>4. </a:t>
            </a:r>
          </a:p>
          <a:p>
            <a:pPr algn="ctr" defTabSz="685800">
              <a:defRPr/>
            </a:pPr>
            <a:r>
              <a:rPr lang="nl-NL" sz="300" b="1">
                <a:solidFill>
                  <a:prstClr val="black"/>
                </a:solidFill>
                <a:latin typeface="Verdana Pro Light" panose="020B0304030504040204" pitchFamily="34" charset="0"/>
                <a:ea typeface="Verdana" panose="020B0604030504040204" pitchFamily="34" charset="0"/>
              </a:rPr>
              <a:t>Fysiek functioneren</a:t>
            </a:r>
          </a:p>
        </p:txBody>
      </p:sp>
      <p:sp>
        <p:nvSpPr>
          <p:cNvPr id="19" name="Rechthoek 18">
            <a:extLst>
              <a:ext uri="{FF2B5EF4-FFF2-40B4-BE49-F238E27FC236}">
                <a16:creationId xmlns:a16="http://schemas.microsoft.com/office/drawing/2014/main" id="{96C91681-AEF7-1A08-F858-609FE355EE83}"/>
              </a:ext>
            </a:extLst>
          </p:cNvPr>
          <p:cNvSpPr/>
          <p:nvPr/>
        </p:nvSpPr>
        <p:spPr>
          <a:xfrm>
            <a:off x="6330440" y="2644497"/>
            <a:ext cx="295275" cy="189310"/>
          </a:xfrm>
          <a:prstGeom prst="rect">
            <a:avLst/>
          </a:prstGeom>
          <a:solidFill>
            <a:schemeClr val="accent4">
              <a:lumMod val="20000"/>
              <a:lumOff val="80000"/>
            </a:schemeClr>
          </a:solidFill>
          <a:ln>
            <a:solidFill>
              <a:srgbClr val="DC1846"/>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algn="ctr" defTabSz="685800">
              <a:defRPr/>
            </a:pPr>
            <a:r>
              <a:rPr lang="nl-NL" sz="300" b="1">
                <a:solidFill>
                  <a:prstClr val="black"/>
                </a:solidFill>
                <a:latin typeface="Verdana Pro Light" panose="020B0304030504040204" pitchFamily="34" charset="0"/>
                <a:ea typeface="Verdana" panose="020B0604030504040204" pitchFamily="34" charset="0"/>
              </a:rPr>
              <a:t>1. </a:t>
            </a:r>
          </a:p>
          <a:p>
            <a:pPr algn="ctr" defTabSz="685800">
              <a:defRPr/>
            </a:pPr>
            <a:r>
              <a:rPr lang="nl-NL" sz="300" b="1">
                <a:solidFill>
                  <a:prstClr val="black"/>
                </a:solidFill>
                <a:latin typeface="Verdana Pro Light" panose="020B0304030504040204" pitchFamily="34" charset="0"/>
                <a:ea typeface="Verdana" panose="020B0604030504040204" pitchFamily="34" charset="0"/>
              </a:rPr>
              <a:t>Kwaliteit van leven</a:t>
            </a:r>
          </a:p>
        </p:txBody>
      </p:sp>
      <p:sp>
        <p:nvSpPr>
          <p:cNvPr id="20" name="Rechthoek 19">
            <a:extLst>
              <a:ext uri="{FF2B5EF4-FFF2-40B4-BE49-F238E27FC236}">
                <a16:creationId xmlns:a16="http://schemas.microsoft.com/office/drawing/2014/main" id="{416B6D8C-156C-017F-BE07-F42836F4E7E4}"/>
              </a:ext>
            </a:extLst>
          </p:cNvPr>
          <p:cNvSpPr/>
          <p:nvPr/>
        </p:nvSpPr>
        <p:spPr>
          <a:xfrm>
            <a:off x="6655479" y="2644497"/>
            <a:ext cx="295275" cy="189310"/>
          </a:xfrm>
          <a:prstGeom prst="rect">
            <a:avLst/>
          </a:prstGeom>
          <a:solidFill>
            <a:schemeClr val="accent4">
              <a:lumMod val="20000"/>
              <a:lumOff val="80000"/>
            </a:schemeClr>
          </a:solidFill>
          <a:ln>
            <a:solidFill>
              <a:srgbClr val="DC1846"/>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algn="ctr" defTabSz="685800">
              <a:defRPr/>
            </a:pPr>
            <a:r>
              <a:rPr lang="nl-NL" sz="300" b="1">
                <a:solidFill>
                  <a:prstClr val="black"/>
                </a:solidFill>
                <a:latin typeface="Verdana Pro Light" panose="020B0304030504040204" pitchFamily="34" charset="0"/>
                <a:ea typeface="Verdana" panose="020B0604030504040204" pitchFamily="34" charset="0"/>
              </a:rPr>
              <a:t>2. </a:t>
            </a:r>
          </a:p>
          <a:p>
            <a:pPr algn="ctr" defTabSz="685800">
              <a:defRPr/>
            </a:pPr>
            <a:r>
              <a:rPr lang="nl-NL" sz="300" b="1">
                <a:solidFill>
                  <a:prstClr val="black"/>
                </a:solidFill>
                <a:latin typeface="Verdana Pro Light" panose="020B0304030504040204" pitchFamily="34" charset="0"/>
                <a:ea typeface="Verdana" panose="020B0604030504040204" pitchFamily="34" charset="0"/>
              </a:rPr>
              <a:t>Ervaren gezondheid</a:t>
            </a:r>
          </a:p>
        </p:txBody>
      </p:sp>
      <p:sp>
        <p:nvSpPr>
          <p:cNvPr id="21" name="Rechthoek 20">
            <a:extLst>
              <a:ext uri="{FF2B5EF4-FFF2-40B4-BE49-F238E27FC236}">
                <a16:creationId xmlns:a16="http://schemas.microsoft.com/office/drawing/2014/main" id="{4241ECF0-6C4B-D5F0-62D0-B945B56B3DE5}"/>
              </a:ext>
            </a:extLst>
          </p:cNvPr>
          <p:cNvSpPr/>
          <p:nvPr/>
        </p:nvSpPr>
        <p:spPr>
          <a:xfrm>
            <a:off x="8322351" y="2644497"/>
            <a:ext cx="300039" cy="189310"/>
          </a:xfrm>
          <a:prstGeom prst="rect">
            <a:avLst/>
          </a:prstGeom>
          <a:solidFill>
            <a:schemeClr val="accent4">
              <a:lumMod val="20000"/>
              <a:lumOff val="80000"/>
            </a:schemeClr>
          </a:solidFill>
          <a:ln>
            <a:solidFill>
              <a:srgbClr val="DC1846"/>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algn="ctr" defTabSz="685800">
              <a:defRPr/>
            </a:pPr>
            <a:r>
              <a:rPr lang="nl-NL" sz="300" b="1" dirty="0">
                <a:solidFill>
                  <a:prstClr val="black"/>
                </a:solidFill>
                <a:latin typeface="Verdana Pro Light" panose="020B0304030504040204" pitchFamily="34" charset="0"/>
                <a:ea typeface="Verdana" panose="020B0604030504040204" pitchFamily="34" charset="0"/>
              </a:rPr>
              <a:t>8. Vermoeidheid</a:t>
            </a:r>
          </a:p>
        </p:txBody>
      </p:sp>
      <p:sp>
        <p:nvSpPr>
          <p:cNvPr id="22" name="Rechthoek 21">
            <a:extLst>
              <a:ext uri="{FF2B5EF4-FFF2-40B4-BE49-F238E27FC236}">
                <a16:creationId xmlns:a16="http://schemas.microsoft.com/office/drawing/2014/main" id="{D870E60A-0B28-BEEF-3D4A-D7E4B65087B3}"/>
              </a:ext>
            </a:extLst>
          </p:cNvPr>
          <p:cNvSpPr/>
          <p:nvPr/>
        </p:nvSpPr>
        <p:spPr>
          <a:xfrm>
            <a:off x="6978137" y="2644497"/>
            <a:ext cx="295275" cy="189310"/>
          </a:xfrm>
          <a:prstGeom prst="rect">
            <a:avLst/>
          </a:prstGeom>
          <a:solidFill>
            <a:schemeClr val="accent4">
              <a:lumMod val="20000"/>
              <a:lumOff val="80000"/>
            </a:schemeClr>
          </a:solidFill>
          <a:ln>
            <a:solidFill>
              <a:srgbClr val="DC1846"/>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algn="ctr" defTabSz="685800">
              <a:defRPr/>
            </a:pPr>
            <a:r>
              <a:rPr lang="nl-NL" sz="300" b="1">
                <a:solidFill>
                  <a:prstClr val="black"/>
                </a:solidFill>
                <a:latin typeface="Verdana Pro Light" panose="020B0304030504040204" pitchFamily="34" charset="0"/>
                <a:ea typeface="Verdana" panose="020B0604030504040204" pitchFamily="34" charset="0"/>
              </a:rPr>
              <a:t>3. Sociaal functioneren / participatie</a:t>
            </a:r>
          </a:p>
        </p:txBody>
      </p:sp>
      <p:sp>
        <p:nvSpPr>
          <p:cNvPr id="23" name="Rechthoek 22">
            <a:extLst>
              <a:ext uri="{FF2B5EF4-FFF2-40B4-BE49-F238E27FC236}">
                <a16:creationId xmlns:a16="http://schemas.microsoft.com/office/drawing/2014/main" id="{6A5838E1-59E9-9342-02A3-0E32CB529CC4}"/>
              </a:ext>
            </a:extLst>
          </p:cNvPr>
          <p:cNvSpPr/>
          <p:nvPr/>
        </p:nvSpPr>
        <p:spPr>
          <a:xfrm>
            <a:off x="8645010" y="2644497"/>
            <a:ext cx="295275" cy="189310"/>
          </a:xfrm>
          <a:prstGeom prst="rect">
            <a:avLst/>
          </a:prstGeom>
          <a:solidFill>
            <a:schemeClr val="accent4">
              <a:lumMod val="20000"/>
              <a:lumOff val="80000"/>
            </a:schemeClr>
          </a:solidFill>
          <a:ln>
            <a:solidFill>
              <a:srgbClr val="DC1846"/>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algn="ctr" defTabSz="685800">
              <a:defRPr/>
            </a:pPr>
            <a:r>
              <a:rPr lang="nl-NL" sz="300" b="1" dirty="0">
                <a:solidFill>
                  <a:prstClr val="black"/>
                </a:solidFill>
                <a:latin typeface="Verdana Pro Light" panose="020B0304030504040204" pitchFamily="34" charset="0"/>
                <a:ea typeface="Verdana" panose="020B0604030504040204" pitchFamily="34" charset="0"/>
              </a:rPr>
              <a:t>9. </a:t>
            </a:r>
          </a:p>
          <a:p>
            <a:pPr algn="ctr" defTabSz="685800">
              <a:defRPr/>
            </a:pPr>
            <a:r>
              <a:rPr lang="nl-NL" sz="300" b="1" dirty="0">
                <a:solidFill>
                  <a:prstClr val="black"/>
                </a:solidFill>
                <a:latin typeface="Verdana Pro Light" panose="020B0304030504040204" pitchFamily="34" charset="0"/>
                <a:ea typeface="Verdana" panose="020B0604030504040204" pitchFamily="34" charset="0"/>
              </a:rPr>
              <a:t>Pijn</a:t>
            </a:r>
          </a:p>
        </p:txBody>
      </p:sp>
      <p:sp>
        <p:nvSpPr>
          <p:cNvPr id="24" name="Rechthoek 23">
            <a:extLst>
              <a:ext uri="{FF2B5EF4-FFF2-40B4-BE49-F238E27FC236}">
                <a16:creationId xmlns:a16="http://schemas.microsoft.com/office/drawing/2014/main" id="{7533AAA0-01F8-067C-1DC0-3531D97AEA9C}"/>
              </a:ext>
            </a:extLst>
          </p:cNvPr>
          <p:cNvSpPr/>
          <p:nvPr/>
        </p:nvSpPr>
        <p:spPr>
          <a:xfrm>
            <a:off x="7299604" y="2833807"/>
            <a:ext cx="295275" cy="88106"/>
          </a:xfrm>
          <a:prstGeom prst="rect">
            <a:avLst/>
          </a:prstGeom>
          <a:solidFill>
            <a:schemeClr val="tx2">
              <a:lumMod val="20000"/>
              <a:lumOff val="80000"/>
            </a:schemeClr>
          </a:solidFill>
          <a:ln>
            <a:solidFill>
              <a:srgbClr val="DC1846"/>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lvl="0" algn="ctr">
              <a:defRPr/>
            </a:pPr>
            <a:r>
              <a:rPr lang="nl-NL" sz="300" dirty="0">
                <a:solidFill>
                  <a:srgbClr val="00ADCD"/>
                </a:solidFill>
                <a:latin typeface="Verdana Pro Light" panose="020B0304030504040204" pitchFamily="34" charset="0"/>
                <a:ea typeface="Verdana" panose="020B0604030504040204" pitchFamily="34" charset="0"/>
              </a:rPr>
              <a:t>27 </a:t>
            </a:r>
            <a:r>
              <a:rPr lang="nl-NL" sz="300" dirty="0" err="1">
                <a:solidFill>
                  <a:srgbClr val="00ADCD"/>
                </a:solidFill>
                <a:latin typeface="Verdana Pro Light" panose="020B0304030504040204" pitchFamily="34" charset="0"/>
                <a:ea typeface="Verdana" panose="020B0604030504040204" pitchFamily="34" charset="0"/>
              </a:rPr>
              <a:t>PROMs</a:t>
            </a:r>
            <a:endParaRPr lang="nl-NL" sz="300" dirty="0">
              <a:solidFill>
                <a:prstClr val="black"/>
              </a:solidFill>
              <a:latin typeface="Verdana Pro Light" panose="020B0304030504040204" pitchFamily="34" charset="0"/>
              <a:ea typeface="Verdana" panose="020B0604030504040204" pitchFamily="34" charset="0"/>
            </a:endParaRPr>
          </a:p>
        </p:txBody>
      </p:sp>
      <p:sp>
        <p:nvSpPr>
          <p:cNvPr id="25" name="Rechthoek 24">
            <a:extLst>
              <a:ext uri="{FF2B5EF4-FFF2-40B4-BE49-F238E27FC236}">
                <a16:creationId xmlns:a16="http://schemas.microsoft.com/office/drawing/2014/main" id="{96EEB599-E255-6240-8575-E29D6CE84756}"/>
              </a:ext>
            </a:extLst>
          </p:cNvPr>
          <p:cNvSpPr/>
          <p:nvPr/>
        </p:nvSpPr>
        <p:spPr>
          <a:xfrm>
            <a:off x="6330440" y="2833807"/>
            <a:ext cx="295275" cy="88106"/>
          </a:xfrm>
          <a:prstGeom prst="rect">
            <a:avLst/>
          </a:prstGeom>
          <a:solidFill>
            <a:schemeClr val="tx2">
              <a:lumMod val="20000"/>
              <a:lumOff val="80000"/>
            </a:schemeClr>
          </a:solidFill>
          <a:ln>
            <a:solidFill>
              <a:srgbClr val="DC1846"/>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algn="ctr" defTabSz="685800">
              <a:defRPr/>
            </a:pPr>
            <a:r>
              <a:rPr lang="nl-NL" sz="300" dirty="0">
                <a:solidFill>
                  <a:srgbClr val="00ADCD"/>
                </a:solidFill>
                <a:latin typeface="Verdana Pro Light" panose="020B0304030504040204" pitchFamily="34" charset="0"/>
                <a:ea typeface="Verdana" panose="020B0604030504040204" pitchFamily="34" charset="0"/>
              </a:rPr>
              <a:t>8 </a:t>
            </a:r>
            <a:r>
              <a:rPr lang="nl-NL" sz="300" dirty="0" err="1">
                <a:solidFill>
                  <a:srgbClr val="00ADCD"/>
                </a:solidFill>
                <a:latin typeface="Verdana Pro Light" panose="020B0304030504040204" pitchFamily="34" charset="0"/>
                <a:ea typeface="Verdana" panose="020B0604030504040204" pitchFamily="34" charset="0"/>
              </a:rPr>
              <a:t>PROMs</a:t>
            </a:r>
            <a:endParaRPr lang="nl-NL" sz="300" dirty="0">
              <a:solidFill>
                <a:srgbClr val="00ADCD"/>
              </a:solidFill>
              <a:latin typeface="Verdana Pro Light" panose="020B0304030504040204" pitchFamily="34" charset="0"/>
              <a:ea typeface="Verdana" panose="020B0604030504040204" pitchFamily="34" charset="0"/>
            </a:endParaRPr>
          </a:p>
        </p:txBody>
      </p:sp>
      <p:sp>
        <p:nvSpPr>
          <p:cNvPr id="26" name="Rechthoek 25">
            <a:extLst>
              <a:ext uri="{FF2B5EF4-FFF2-40B4-BE49-F238E27FC236}">
                <a16:creationId xmlns:a16="http://schemas.microsoft.com/office/drawing/2014/main" id="{C5AC2206-79D6-B712-E7EC-78CD146622DB}"/>
              </a:ext>
            </a:extLst>
          </p:cNvPr>
          <p:cNvSpPr/>
          <p:nvPr/>
        </p:nvSpPr>
        <p:spPr>
          <a:xfrm>
            <a:off x="7834192" y="2833807"/>
            <a:ext cx="233363" cy="88106"/>
          </a:xfrm>
          <a:prstGeom prst="rect">
            <a:avLst/>
          </a:prstGeom>
          <a:solidFill>
            <a:schemeClr val="tx2">
              <a:lumMod val="20000"/>
              <a:lumOff val="80000"/>
            </a:schemeClr>
          </a:solidFill>
          <a:ln>
            <a:solidFill>
              <a:srgbClr val="DC1846"/>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lvl="0" algn="ctr">
              <a:defRPr/>
            </a:pPr>
            <a:r>
              <a:rPr lang="nl-NL" sz="300" dirty="0">
                <a:solidFill>
                  <a:srgbClr val="00ADCD"/>
                </a:solidFill>
                <a:latin typeface="Verdana Pro Light" panose="020B0304030504040204" pitchFamily="34" charset="0"/>
                <a:ea typeface="Verdana" panose="020B0604030504040204" pitchFamily="34" charset="0"/>
              </a:rPr>
              <a:t>16 </a:t>
            </a:r>
            <a:r>
              <a:rPr lang="nl-NL" sz="300" dirty="0" err="1">
                <a:solidFill>
                  <a:srgbClr val="00ADCD"/>
                </a:solidFill>
                <a:latin typeface="Verdana Pro Light" panose="020B0304030504040204" pitchFamily="34" charset="0"/>
                <a:ea typeface="Verdana" panose="020B0604030504040204" pitchFamily="34" charset="0"/>
              </a:rPr>
              <a:t>PROMs</a:t>
            </a:r>
            <a:endParaRPr lang="nl-NL" sz="300" dirty="0">
              <a:solidFill>
                <a:prstClr val="black"/>
              </a:solidFill>
              <a:latin typeface="Verdana Pro Light" panose="020B0304030504040204" pitchFamily="34" charset="0"/>
              <a:ea typeface="Verdana" panose="020B0604030504040204" pitchFamily="34" charset="0"/>
            </a:endParaRPr>
          </a:p>
        </p:txBody>
      </p:sp>
      <p:sp>
        <p:nvSpPr>
          <p:cNvPr id="27" name="Rechthoek 26">
            <a:extLst>
              <a:ext uri="{FF2B5EF4-FFF2-40B4-BE49-F238E27FC236}">
                <a16:creationId xmlns:a16="http://schemas.microsoft.com/office/drawing/2014/main" id="{16982FB4-D142-CEE6-7A57-5BC90626FEFA}"/>
              </a:ext>
            </a:extLst>
          </p:cNvPr>
          <p:cNvSpPr/>
          <p:nvPr/>
        </p:nvSpPr>
        <p:spPr>
          <a:xfrm>
            <a:off x="6655479" y="2833807"/>
            <a:ext cx="295275" cy="88106"/>
          </a:xfrm>
          <a:prstGeom prst="rect">
            <a:avLst/>
          </a:prstGeom>
          <a:solidFill>
            <a:schemeClr val="tx2">
              <a:lumMod val="20000"/>
              <a:lumOff val="80000"/>
            </a:schemeClr>
          </a:solidFill>
          <a:ln>
            <a:solidFill>
              <a:srgbClr val="DC1846"/>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lvl="0" algn="ctr">
              <a:defRPr/>
            </a:pPr>
            <a:r>
              <a:rPr lang="nl-NL" sz="300" dirty="0">
                <a:solidFill>
                  <a:srgbClr val="00ADCD"/>
                </a:solidFill>
                <a:latin typeface="Verdana Pro Light" panose="020B0304030504040204" pitchFamily="34" charset="0"/>
                <a:ea typeface="Verdana" panose="020B0604030504040204" pitchFamily="34" charset="0"/>
              </a:rPr>
              <a:t>7 </a:t>
            </a:r>
            <a:r>
              <a:rPr lang="nl-NL" sz="300" dirty="0" err="1">
                <a:solidFill>
                  <a:srgbClr val="00ADCD"/>
                </a:solidFill>
                <a:latin typeface="Verdana Pro Light" panose="020B0304030504040204" pitchFamily="34" charset="0"/>
                <a:ea typeface="Verdana" panose="020B0604030504040204" pitchFamily="34" charset="0"/>
              </a:rPr>
              <a:t>PROMs</a:t>
            </a:r>
            <a:endParaRPr lang="nl-NL" sz="300" dirty="0">
              <a:solidFill>
                <a:prstClr val="black"/>
              </a:solidFill>
              <a:latin typeface="Verdana Pro Light" panose="020B0304030504040204" pitchFamily="34" charset="0"/>
              <a:ea typeface="Verdana" panose="020B0604030504040204" pitchFamily="34" charset="0"/>
            </a:endParaRPr>
          </a:p>
        </p:txBody>
      </p:sp>
      <p:sp>
        <p:nvSpPr>
          <p:cNvPr id="28" name="Rechthoek 27">
            <a:extLst>
              <a:ext uri="{FF2B5EF4-FFF2-40B4-BE49-F238E27FC236}">
                <a16:creationId xmlns:a16="http://schemas.microsoft.com/office/drawing/2014/main" id="{3E527A5D-88BD-0CE3-5318-7FFE600200B5}"/>
              </a:ext>
            </a:extLst>
          </p:cNvPr>
          <p:cNvSpPr/>
          <p:nvPr/>
        </p:nvSpPr>
        <p:spPr>
          <a:xfrm>
            <a:off x="8323542" y="2833807"/>
            <a:ext cx="299700" cy="88106"/>
          </a:xfrm>
          <a:prstGeom prst="rect">
            <a:avLst/>
          </a:prstGeom>
          <a:solidFill>
            <a:schemeClr val="tx2">
              <a:lumMod val="20000"/>
              <a:lumOff val="80000"/>
            </a:schemeClr>
          </a:solidFill>
          <a:ln>
            <a:solidFill>
              <a:srgbClr val="DC1846"/>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lvl="0" algn="ctr">
              <a:defRPr/>
            </a:pPr>
            <a:r>
              <a:rPr lang="nl-NL" sz="300" dirty="0">
                <a:solidFill>
                  <a:srgbClr val="00ADCD"/>
                </a:solidFill>
                <a:latin typeface="Verdana Pro Light" panose="020B0304030504040204" pitchFamily="34" charset="0"/>
                <a:ea typeface="Verdana" panose="020B0604030504040204" pitchFamily="34" charset="0"/>
              </a:rPr>
              <a:t>10 </a:t>
            </a:r>
            <a:r>
              <a:rPr lang="nl-NL" sz="300" dirty="0" err="1">
                <a:solidFill>
                  <a:srgbClr val="00ADCD"/>
                </a:solidFill>
                <a:latin typeface="Verdana Pro Light" panose="020B0304030504040204" pitchFamily="34" charset="0"/>
                <a:ea typeface="Verdana" panose="020B0604030504040204" pitchFamily="34" charset="0"/>
              </a:rPr>
              <a:t>PROMs</a:t>
            </a:r>
            <a:endParaRPr lang="nl-NL" sz="300" dirty="0">
              <a:solidFill>
                <a:prstClr val="black"/>
              </a:solidFill>
              <a:latin typeface="Verdana Pro Light" panose="020B0304030504040204" pitchFamily="34" charset="0"/>
              <a:ea typeface="Verdana" panose="020B0604030504040204" pitchFamily="34" charset="0"/>
            </a:endParaRPr>
          </a:p>
        </p:txBody>
      </p:sp>
      <p:sp>
        <p:nvSpPr>
          <p:cNvPr id="29" name="Rechthoek 28">
            <a:extLst>
              <a:ext uri="{FF2B5EF4-FFF2-40B4-BE49-F238E27FC236}">
                <a16:creationId xmlns:a16="http://schemas.microsoft.com/office/drawing/2014/main" id="{3761C2F3-2ED2-ACD3-DFB5-F91F5F6D8212}"/>
              </a:ext>
            </a:extLst>
          </p:cNvPr>
          <p:cNvSpPr/>
          <p:nvPr/>
        </p:nvSpPr>
        <p:spPr>
          <a:xfrm>
            <a:off x="6978137" y="2833807"/>
            <a:ext cx="295275" cy="88106"/>
          </a:xfrm>
          <a:prstGeom prst="rect">
            <a:avLst/>
          </a:prstGeom>
          <a:solidFill>
            <a:schemeClr val="tx2">
              <a:lumMod val="20000"/>
              <a:lumOff val="80000"/>
            </a:schemeClr>
          </a:solidFill>
          <a:ln>
            <a:solidFill>
              <a:srgbClr val="DC1846"/>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lvl="0" algn="ctr">
              <a:defRPr/>
            </a:pPr>
            <a:r>
              <a:rPr lang="nl-NL" sz="300" dirty="0">
                <a:solidFill>
                  <a:srgbClr val="00ADCD"/>
                </a:solidFill>
                <a:latin typeface="Verdana Pro Light" panose="020B0304030504040204" pitchFamily="34" charset="0"/>
                <a:ea typeface="Verdana" panose="020B0604030504040204" pitchFamily="34" charset="0"/>
              </a:rPr>
              <a:t>38 </a:t>
            </a:r>
            <a:r>
              <a:rPr lang="nl-NL" sz="300" dirty="0" err="1">
                <a:solidFill>
                  <a:srgbClr val="00ADCD"/>
                </a:solidFill>
                <a:latin typeface="Verdana Pro Light" panose="020B0304030504040204" pitchFamily="34" charset="0"/>
                <a:ea typeface="Verdana" panose="020B0604030504040204" pitchFamily="34" charset="0"/>
              </a:rPr>
              <a:t>PROMs</a:t>
            </a:r>
            <a:endParaRPr lang="nl-NL" sz="300" dirty="0">
              <a:solidFill>
                <a:prstClr val="black"/>
              </a:solidFill>
              <a:latin typeface="Verdana Pro Light" panose="020B0304030504040204" pitchFamily="34" charset="0"/>
              <a:ea typeface="Verdana" panose="020B0604030504040204" pitchFamily="34" charset="0"/>
            </a:endParaRPr>
          </a:p>
        </p:txBody>
      </p:sp>
      <p:sp>
        <p:nvSpPr>
          <p:cNvPr id="30" name="Rechthoek 29">
            <a:extLst>
              <a:ext uri="{FF2B5EF4-FFF2-40B4-BE49-F238E27FC236}">
                <a16:creationId xmlns:a16="http://schemas.microsoft.com/office/drawing/2014/main" id="{3A0CEBC1-ED03-8CD6-A5A9-96528E07F41A}"/>
              </a:ext>
            </a:extLst>
          </p:cNvPr>
          <p:cNvSpPr/>
          <p:nvPr/>
        </p:nvSpPr>
        <p:spPr>
          <a:xfrm>
            <a:off x="8645010" y="2833807"/>
            <a:ext cx="295275" cy="88106"/>
          </a:xfrm>
          <a:prstGeom prst="rect">
            <a:avLst/>
          </a:prstGeom>
          <a:solidFill>
            <a:schemeClr val="tx2">
              <a:lumMod val="20000"/>
              <a:lumOff val="80000"/>
            </a:schemeClr>
          </a:solidFill>
          <a:ln>
            <a:solidFill>
              <a:srgbClr val="DC1846"/>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lvl="0" algn="ctr">
              <a:defRPr/>
            </a:pPr>
            <a:r>
              <a:rPr lang="nl-NL" sz="300" dirty="0">
                <a:solidFill>
                  <a:srgbClr val="00ADCD"/>
                </a:solidFill>
                <a:latin typeface="Verdana Pro Light" panose="020B0304030504040204" pitchFamily="34" charset="0"/>
                <a:ea typeface="Verdana" panose="020B0604030504040204" pitchFamily="34" charset="0"/>
              </a:rPr>
              <a:t>7 </a:t>
            </a:r>
            <a:r>
              <a:rPr lang="nl-NL" sz="300" dirty="0" err="1">
                <a:solidFill>
                  <a:srgbClr val="00ADCD"/>
                </a:solidFill>
                <a:latin typeface="Verdana Pro Light" panose="020B0304030504040204" pitchFamily="34" charset="0"/>
                <a:ea typeface="Verdana" panose="020B0604030504040204" pitchFamily="34" charset="0"/>
              </a:rPr>
              <a:t>PROMs</a:t>
            </a:r>
            <a:endParaRPr lang="nl-NL" sz="300" dirty="0">
              <a:solidFill>
                <a:prstClr val="black"/>
              </a:solidFill>
              <a:latin typeface="Verdana Pro Light" panose="020B0304030504040204" pitchFamily="34" charset="0"/>
              <a:ea typeface="Verdana" panose="020B0604030504040204" pitchFamily="34" charset="0"/>
            </a:endParaRPr>
          </a:p>
        </p:txBody>
      </p:sp>
      <p:sp>
        <p:nvSpPr>
          <p:cNvPr id="31" name="Rechthoek 30">
            <a:extLst>
              <a:ext uri="{FF2B5EF4-FFF2-40B4-BE49-F238E27FC236}">
                <a16:creationId xmlns:a16="http://schemas.microsoft.com/office/drawing/2014/main" id="{3CFA0872-4718-5D37-DEBD-71551A1CFC78}"/>
              </a:ext>
            </a:extLst>
          </p:cNvPr>
          <p:cNvSpPr/>
          <p:nvPr/>
        </p:nvSpPr>
        <p:spPr>
          <a:xfrm>
            <a:off x="7618690" y="2833807"/>
            <a:ext cx="215503" cy="88106"/>
          </a:xfrm>
          <a:prstGeom prst="rect">
            <a:avLst/>
          </a:prstGeom>
          <a:solidFill>
            <a:schemeClr val="tx2">
              <a:lumMod val="20000"/>
              <a:lumOff val="80000"/>
            </a:schemeClr>
          </a:solidFill>
          <a:ln>
            <a:solidFill>
              <a:srgbClr val="DC1846"/>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lvl="0" algn="ctr">
              <a:defRPr/>
            </a:pPr>
            <a:r>
              <a:rPr lang="nl-NL" sz="300" dirty="0">
                <a:solidFill>
                  <a:srgbClr val="00ADCD"/>
                </a:solidFill>
                <a:latin typeface="Verdana Pro Light" panose="020B0304030504040204" pitchFamily="34" charset="0"/>
                <a:ea typeface="Verdana" panose="020B0604030504040204" pitchFamily="34" charset="0"/>
              </a:rPr>
              <a:t>22 </a:t>
            </a:r>
            <a:r>
              <a:rPr lang="nl-NL" sz="300" dirty="0" err="1">
                <a:solidFill>
                  <a:srgbClr val="00ADCD"/>
                </a:solidFill>
                <a:latin typeface="Verdana Pro Light" panose="020B0304030504040204" pitchFamily="34" charset="0"/>
                <a:ea typeface="Verdana" panose="020B0604030504040204" pitchFamily="34" charset="0"/>
              </a:rPr>
              <a:t>PROMs</a:t>
            </a:r>
            <a:endParaRPr lang="nl-NL" sz="300" dirty="0">
              <a:solidFill>
                <a:prstClr val="black"/>
              </a:solidFill>
              <a:latin typeface="Verdana Pro Light" panose="020B0304030504040204" pitchFamily="34" charset="0"/>
              <a:ea typeface="Verdana" panose="020B0604030504040204" pitchFamily="34" charset="0"/>
            </a:endParaRPr>
          </a:p>
        </p:txBody>
      </p:sp>
      <p:sp>
        <p:nvSpPr>
          <p:cNvPr id="32" name="Rechthoek 31">
            <a:extLst>
              <a:ext uri="{FF2B5EF4-FFF2-40B4-BE49-F238E27FC236}">
                <a16:creationId xmlns:a16="http://schemas.microsoft.com/office/drawing/2014/main" id="{EEDF9E96-CB70-0DCE-1C15-CD892107C913}"/>
              </a:ext>
            </a:extLst>
          </p:cNvPr>
          <p:cNvSpPr/>
          <p:nvPr/>
        </p:nvSpPr>
        <p:spPr>
          <a:xfrm rot="16200000">
            <a:off x="5905387" y="1340763"/>
            <a:ext cx="459581" cy="140494"/>
          </a:xfrm>
          <a:prstGeom prst="rect">
            <a:avLst/>
          </a:prstGeom>
          <a:solidFill>
            <a:srgbClr val="A5B8C9"/>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defTabSz="685800">
              <a:defRPr/>
            </a:pPr>
            <a:r>
              <a:rPr lang="nl-NL" sz="450">
                <a:solidFill>
                  <a:prstClr val="white"/>
                </a:solidFill>
                <a:latin typeface="Verdana Pro Light" panose="020B0304030504040204" pitchFamily="34" charset="0"/>
              </a:rPr>
              <a:t>Identificatie</a:t>
            </a:r>
          </a:p>
        </p:txBody>
      </p:sp>
      <p:sp>
        <p:nvSpPr>
          <p:cNvPr id="33" name="Rechthoek 32">
            <a:extLst>
              <a:ext uri="{FF2B5EF4-FFF2-40B4-BE49-F238E27FC236}">
                <a16:creationId xmlns:a16="http://schemas.microsoft.com/office/drawing/2014/main" id="{8489F5CC-A50F-3914-92F3-034C425A4F2C}"/>
              </a:ext>
            </a:extLst>
          </p:cNvPr>
          <p:cNvSpPr/>
          <p:nvPr/>
        </p:nvSpPr>
        <p:spPr>
          <a:xfrm rot="16200000">
            <a:off x="5501765" y="2267069"/>
            <a:ext cx="1266825" cy="140494"/>
          </a:xfrm>
          <a:prstGeom prst="rect">
            <a:avLst/>
          </a:prstGeom>
          <a:solidFill>
            <a:srgbClr val="7995AF"/>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defTabSz="685800">
              <a:defRPr/>
            </a:pPr>
            <a:r>
              <a:rPr lang="nl-NL" sz="450">
                <a:solidFill>
                  <a:prstClr val="white"/>
                </a:solidFill>
                <a:latin typeface="Verdana Pro Light" panose="020B0304030504040204" pitchFamily="34" charset="0"/>
              </a:rPr>
              <a:t>Initiële beoordeling</a:t>
            </a:r>
          </a:p>
        </p:txBody>
      </p:sp>
      <p:cxnSp>
        <p:nvCxnSpPr>
          <p:cNvPr id="34" name="Rechte verbindingslijn met pijl 33">
            <a:extLst>
              <a:ext uri="{FF2B5EF4-FFF2-40B4-BE49-F238E27FC236}">
                <a16:creationId xmlns:a16="http://schemas.microsoft.com/office/drawing/2014/main" id="{B30C2131-7F1A-5DAE-034B-A86DC6FC37D7}"/>
              </a:ext>
            </a:extLst>
          </p:cNvPr>
          <p:cNvCxnSpPr>
            <a:cxnSpLocks/>
            <a:endCxn id="6" idx="0"/>
          </p:cNvCxnSpPr>
          <p:nvPr/>
        </p:nvCxnSpPr>
        <p:spPr>
          <a:xfrm>
            <a:off x="7654415" y="2251591"/>
            <a:ext cx="0" cy="964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Rechthoek 34">
            <a:extLst>
              <a:ext uri="{FF2B5EF4-FFF2-40B4-BE49-F238E27FC236}">
                <a16:creationId xmlns:a16="http://schemas.microsoft.com/office/drawing/2014/main" id="{FCB76B12-1121-0E24-4B3C-C958108CA49E}"/>
              </a:ext>
            </a:extLst>
          </p:cNvPr>
          <p:cNvSpPr/>
          <p:nvPr/>
        </p:nvSpPr>
        <p:spPr>
          <a:xfrm rot="16200000">
            <a:off x="5708338" y="3391614"/>
            <a:ext cx="853679" cy="140494"/>
          </a:xfrm>
          <a:prstGeom prst="rect">
            <a:avLst/>
          </a:prstGeom>
          <a:solidFill>
            <a:srgbClr val="4C7194"/>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defTabSz="685800">
              <a:defRPr/>
            </a:pPr>
            <a:r>
              <a:rPr lang="nl-NL" sz="450">
                <a:solidFill>
                  <a:prstClr val="white"/>
                </a:solidFill>
                <a:latin typeface="Verdana Pro Light" panose="020B0304030504040204" pitchFamily="34" charset="0"/>
              </a:rPr>
              <a:t>Criteria beoordeling</a:t>
            </a:r>
          </a:p>
        </p:txBody>
      </p:sp>
      <p:sp>
        <p:nvSpPr>
          <p:cNvPr id="36" name="Rechthoek 35">
            <a:extLst>
              <a:ext uri="{FF2B5EF4-FFF2-40B4-BE49-F238E27FC236}">
                <a16:creationId xmlns:a16="http://schemas.microsoft.com/office/drawing/2014/main" id="{A15332EC-5756-95B3-DFD5-E8F551127A59}"/>
              </a:ext>
            </a:extLst>
          </p:cNvPr>
          <p:cNvSpPr/>
          <p:nvPr/>
        </p:nvSpPr>
        <p:spPr>
          <a:xfrm rot="16200000">
            <a:off x="5546712" y="4471213"/>
            <a:ext cx="1176934" cy="140494"/>
          </a:xfrm>
          <a:prstGeom prst="rect">
            <a:avLst/>
          </a:prstGeom>
          <a:solidFill>
            <a:schemeClr val="accent1">
              <a:lumMod val="5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defTabSz="685800">
              <a:defRPr/>
            </a:pPr>
            <a:r>
              <a:rPr lang="nl-NL" sz="450" dirty="0">
                <a:solidFill>
                  <a:prstClr val="white"/>
                </a:solidFill>
                <a:latin typeface="Verdana Pro Light" panose="020B0304030504040204" pitchFamily="34" charset="0"/>
              </a:rPr>
              <a:t>Voorstel </a:t>
            </a:r>
            <a:r>
              <a:rPr lang="nl-NL" sz="450" dirty="0" err="1">
                <a:solidFill>
                  <a:prstClr val="white"/>
                </a:solidFill>
                <a:latin typeface="Verdana Pro Light" panose="020B0304030504040204" pitchFamily="34" charset="0"/>
              </a:rPr>
              <a:t>kernset</a:t>
            </a:r>
            <a:endParaRPr lang="nl-NL" sz="450" dirty="0">
              <a:solidFill>
                <a:prstClr val="white"/>
              </a:solidFill>
              <a:latin typeface="Verdana Pro Light" panose="020B0304030504040204" pitchFamily="34" charset="0"/>
            </a:endParaRPr>
          </a:p>
        </p:txBody>
      </p:sp>
      <p:cxnSp>
        <p:nvCxnSpPr>
          <p:cNvPr id="37" name="Rechte verbindingslijn met pijl 36">
            <a:extLst>
              <a:ext uri="{FF2B5EF4-FFF2-40B4-BE49-F238E27FC236}">
                <a16:creationId xmlns:a16="http://schemas.microsoft.com/office/drawing/2014/main" id="{6CA84393-866C-5665-8DAE-B7094318E1F7}"/>
              </a:ext>
            </a:extLst>
          </p:cNvPr>
          <p:cNvCxnSpPr>
            <a:cxnSpLocks/>
            <a:stCxn id="8" idx="2"/>
          </p:cNvCxnSpPr>
          <p:nvPr/>
        </p:nvCxnSpPr>
        <p:spPr>
          <a:xfrm>
            <a:off x="7654415" y="1621751"/>
            <a:ext cx="0" cy="773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Verbindingslijn: gebogen 167">
            <a:extLst>
              <a:ext uri="{FF2B5EF4-FFF2-40B4-BE49-F238E27FC236}">
                <a16:creationId xmlns:a16="http://schemas.microsoft.com/office/drawing/2014/main" id="{E2BDA142-6452-519F-71C9-242ED8C487D0}"/>
              </a:ext>
            </a:extLst>
          </p:cNvPr>
          <p:cNvCxnSpPr>
            <a:cxnSpLocks/>
            <a:stCxn id="25" idx="2"/>
          </p:cNvCxnSpPr>
          <p:nvPr/>
        </p:nvCxnSpPr>
        <p:spPr>
          <a:xfrm rot="16200000" flipH="1">
            <a:off x="6992427" y="2407563"/>
            <a:ext cx="147638" cy="117633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Verbindingslijn: gebogen 168">
            <a:extLst>
              <a:ext uri="{FF2B5EF4-FFF2-40B4-BE49-F238E27FC236}">
                <a16:creationId xmlns:a16="http://schemas.microsoft.com/office/drawing/2014/main" id="{334856CE-9B17-55F3-6C6F-66ACF08A356F}"/>
              </a:ext>
            </a:extLst>
          </p:cNvPr>
          <p:cNvCxnSpPr>
            <a:cxnSpLocks/>
            <a:stCxn id="27" idx="2"/>
          </p:cNvCxnSpPr>
          <p:nvPr/>
        </p:nvCxnSpPr>
        <p:spPr>
          <a:xfrm rot="16200000" flipH="1">
            <a:off x="7149589" y="2575441"/>
            <a:ext cx="147638" cy="84058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Verbindingslijn: gebogen 169">
            <a:extLst>
              <a:ext uri="{FF2B5EF4-FFF2-40B4-BE49-F238E27FC236}">
                <a16:creationId xmlns:a16="http://schemas.microsoft.com/office/drawing/2014/main" id="{58AC81C7-D539-B103-8124-41B6ECF936C8}"/>
              </a:ext>
            </a:extLst>
          </p:cNvPr>
          <p:cNvCxnSpPr>
            <a:cxnSpLocks/>
            <a:stCxn id="29" idx="2"/>
          </p:cNvCxnSpPr>
          <p:nvPr/>
        </p:nvCxnSpPr>
        <p:spPr>
          <a:xfrm rot="16200000" flipH="1">
            <a:off x="7303773" y="2743914"/>
            <a:ext cx="147638" cy="50363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Verbindingslijn: gebogen 170">
            <a:extLst>
              <a:ext uri="{FF2B5EF4-FFF2-40B4-BE49-F238E27FC236}">
                <a16:creationId xmlns:a16="http://schemas.microsoft.com/office/drawing/2014/main" id="{A5F12113-C2F7-4FFE-6A90-3C0DC1F84F35}"/>
              </a:ext>
            </a:extLst>
          </p:cNvPr>
          <p:cNvCxnSpPr>
            <a:cxnSpLocks/>
            <a:stCxn id="24" idx="2"/>
          </p:cNvCxnSpPr>
          <p:nvPr/>
        </p:nvCxnSpPr>
        <p:spPr>
          <a:xfrm rot="16200000" flipH="1">
            <a:off x="7457362" y="2911792"/>
            <a:ext cx="147638" cy="167879"/>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Verbindingslijn: gebogen 171">
            <a:extLst>
              <a:ext uri="{FF2B5EF4-FFF2-40B4-BE49-F238E27FC236}">
                <a16:creationId xmlns:a16="http://schemas.microsoft.com/office/drawing/2014/main" id="{0CC022AE-EB50-7641-B050-AFD9FE004722}"/>
              </a:ext>
            </a:extLst>
          </p:cNvPr>
          <p:cNvCxnSpPr>
            <a:cxnSpLocks/>
            <a:stCxn id="31" idx="2"/>
          </p:cNvCxnSpPr>
          <p:nvPr/>
        </p:nvCxnSpPr>
        <p:spPr>
          <a:xfrm rot="5400000">
            <a:off x="7588033" y="2931141"/>
            <a:ext cx="147638" cy="12918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Verbindingslijn: gebogen 172">
            <a:extLst>
              <a:ext uri="{FF2B5EF4-FFF2-40B4-BE49-F238E27FC236}">
                <a16:creationId xmlns:a16="http://schemas.microsoft.com/office/drawing/2014/main" id="{FF0FF5E3-BA9A-B6BF-F944-BB0D45C3C695}"/>
              </a:ext>
            </a:extLst>
          </p:cNvPr>
          <p:cNvCxnSpPr>
            <a:cxnSpLocks/>
            <a:stCxn id="26" idx="2"/>
          </p:cNvCxnSpPr>
          <p:nvPr/>
        </p:nvCxnSpPr>
        <p:spPr>
          <a:xfrm rot="5400000">
            <a:off x="7700249" y="2818925"/>
            <a:ext cx="147638" cy="353613"/>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Verbindingslijn: gebogen 173">
            <a:extLst>
              <a:ext uri="{FF2B5EF4-FFF2-40B4-BE49-F238E27FC236}">
                <a16:creationId xmlns:a16="http://schemas.microsoft.com/office/drawing/2014/main" id="{0C95563D-715D-4066-24BF-A2250962C46E}"/>
              </a:ext>
            </a:extLst>
          </p:cNvPr>
          <p:cNvCxnSpPr>
            <a:cxnSpLocks/>
            <a:stCxn id="28" idx="2"/>
          </p:cNvCxnSpPr>
          <p:nvPr/>
        </p:nvCxnSpPr>
        <p:spPr>
          <a:xfrm rot="5400000">
            <a:off x="7975796" y="2571955"/>
            <a:ext cx="147638" cy="847554"/>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Verbindingslijn: gebogen 174">
            <a:extLst>
              <a:ext uri="{FF2B5EF4-FFF2-40B4-BE49-F238E27FC236}">
                <a16:creationId xmlns:a16="http://schemas.microsoft.com/office/drawing/2014/main" id="{41A5280D-79F2-129D-A1F6-2C1E855D131F}"/>
              </a:ext>
            </a:extLst>
          </p:cNvPr>
          <p:cNvCxnSpPr>
            <a:cxnSpLocks/>
            <a:stCxn id="30" idx="2"/>
          </p:cNvCxnSpPr>
          <p:nvPr/>
        </p:nvCxnSpPr>
        <p:spPr>
          <a:xfrm rot="5400000">
            <a:off x="8130065" y="2406968"/>
            <a:ext cx="147638" cy="117752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Rechte verbindingslijn met pijl 60">
            <a:extLst>
              <a:ext uri="{FF2B5EF4-FFF2-40B4-BE49-F238E27FC236}">
                <a16:creationId xmlns:a16="http://schemas.microsoft.com/office/drawing/2014/main" id="{B5477EF0-AF56-D026-AB7B-3ABA696A272B}"/>
              </a:ext>
            </a:extLst>
          </p:cNvPr>
          <p:cNvCxnSpPr>
            <a:cxnSpLocks/>
            <a:stCxn id="6" idx="3"/>
            <a:endCxn id="62" idx="1"/>
          </p:cNvCxnSpPr>
          <p:nvPr/>
        </p:nvCxnSpPr>
        <p:spPr>
          <a:xfrm>
            <a:off x="7967549" y="2426018"/>
            <a:ext cx="134541" cy="100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2" name="Tekstvak 176">
            <a:extLst>
              <a:ext uri="{FF2B5EF4-FFF2-40B4-BE49-F238E27FC236}">
                <a16:creationId xmlns:a16="http://schemas.microsoft.com/office/drawing/2014/main" id="{565910DF-F9B0-86C3-B51A-5DB6E1A38561}"/>
              </a:ext>
            </a:extLst>
          </p:cNvPr>
          <p:cNvSpPr txBox="1">
            <a:spLocks noChangeArrowheads="1"/>
          </p:cNvSpPr>
          <p:nvPr/>
        </p:nvSpPr>
        <p:spPr bwMode="auto">
          <a:xfrm>
            <a:off x="8102090" y="2320647"/>
            <a:ext cx="877490" cy="230832"/>
          </a:xfrm>
          <a:prstGeom prst="rect">
            <a:avLst/>
          </a:prstGeom>
          <a:noFill/>
          <a:ln w="9525">
            <a:solidFill>
              <a:srgbClr val="00ADCD"/>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0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1pPr>
            <a:lvl2pPr marL="742950" indent="-285750">
              <a:lnSpc>
                <a:spcPct val="90000"/>
              </a:lnSpc>
              <a:spcBef>
                <a:spcPts val="500"/>
              </a:spcBef>
              <a:buFont typeface="Arial" panose="020B0604020202020204" pitchFamily="34" charset="0"/>
              <a:buChar char="•"/>
              <a:defRPr>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a:lnSpc>
                <a:spcPct val="90000"/>
              </a:lnSpc>
              <a:spcBef>
                <a:spcPts val="500"/>
              </a:spcBef>
              <a:buFont typeface="Arial" panose="020B0604020202020204" pitchFamily="34" charset="0"/>
              <a:buChar char="•"/>
              <a:defRPr sz="1600" b="1">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a:lnSpc>
                <a:spcPct val="90000"/>
              </a:lnSpc>
              <a:spcBef>
                <a:spcPts val="500"/>
              </a:spcBef>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9pPr>
          </a:lstStyle>
          <a:p>
            <a:pPr defTabSz="685800" fontAlgn="base">
              <a:lnSpc>
                <a:spcPct val="100000"/>
              </a:lnSpc>
              <a:spcBef>
                <a:spcPct val="0"/>
              </a:spcBef>
              <a:spcAft>
                <a:spcPct val="0"/>
              </a:spcAft>
              <a:buNone/>
              <a:defRPr/>
            </a:pPr>
            <a:r>
              <a:rPr lang="nl-NL" altLang="nl-NL" sz="225" i="1" dirty="0">
                <a:solidFill>
                  <a:prstClr val="black"/>
                </a:solidFill>
                <a:latin typeface="Calibri" panose="020F0502020204030204" pitchFamily="34" charset="0"/>
              </a:rPr>
              <a:t>* Sommige </a:t>
            </a:r>
            <a:r>
              <a:rPr lang="nl-NL" altLang="nl-NL" sz="225" i="1" dirty="0" err="1">
                <a:solidFill>
                  <a:prstClr val="black"/>
                </a:solidFill>
                <a:latin typeface="Calibri" panose="020F0502020204030204" pitchFamily="34" charset="0"/>
              </a:rPr>
              <a:t>PROMs</a:t>
            </a:r>
            <a:r>
              <a:rPr lang="nl-NL" altLang="nl-NL" sz="225" i="1" dirty="0">
                <a:solidFill>
                  <a:prstClr val="black"/>
                </a:solidFill>
                <a:latin typeface="Calibri" panose="020F0502020204030204" pitchFamily="34" charset="0"/>
              </a:rPr>
              <a:t> bestaan uit meerdere </a:t>
            </a:r>
            <a:r>
              <a:rPr lang="nl-NL" altLang="nl-NL" sz="225" i="1" dirty="0" err="1">
                <a:solidFill>
                  <a:prstClr val="black"/>
                </a:solidFill>
                <a:latin typeface="Calibri" panose="020F0502020204030204" pitchFamily="34" charset="0"/>
              </a:rPr>
              <a:t>subschalen</a:t>
            </a:r>
            <a:r>
              <a:rPr lang="nl-NL" altLang="nl-NL" sz="225" i="1" dirty="0">
                <a:solidFill>
                  <a:prstClr val="black"/>
                </a:solidFill>
                <a:latin typeface="Calibri" panose="020F0502020204030204" pitchFamily="34" charset="0"/>
              </a:rPr>
              <a:t> . Daarom is het totaal aantal </a:t>
            </a:r>
            <a:r>
              <a:rPr lang="nl-NL" altLang="nl-NL" sz="225" i="1" dirty="0" err="1">
                <a:solidFill>
                  <a:prstClr val="black"/>
                </a:solidFill>
                <a:latin typeface="Calibri" panose="020F0502020204030204" pitchFamily="34" charset="0"/>
              </a:rPr>
              <a:t>PROMs</a:t>
            </a:r>
            <a:r>
              <a:rPr lang="nl-NL" altLang="nl-NL" sz="225" i="1" dirty="0">
                <a:solidFill>
                  <a:prstClr val="black"/>
                </a:solidFill>
                <a:latin typeface="Calibri" panose="020F0502020204030204" pitchFamily="34" charset="0"/>
              </a:rPr>
              <a:t> voor de fase ‘criteria beoordeling’ in werkelijkheid hoger dan de shortlist Generieke </a:t>
            </a:r>
            <a:r>
              <a:rPr lang="nl-NL" altLang="nl-NL" sz="225" i="1" dirty="0" err="1">
                <a:solidFill>
                  <a:prstClr val="black"/>
                </a:solidFill>
                <a:latin typeface="Calibri" panose="020F0502020204030204" pitchFamily="34" charset="0"/>
              </a:rPr>
              <a:t>PROMs</a:t>
            </a:r>
            <a:r>
              <a:rPr lang="nl-NL" altLang="nl-NL" sz="225" i="1" dirty="0">
                <a:solidFill>
                  <a:prstClr val="black"/>
                </a:solidFill>
                <a:latin typeface="Calibri" panose="020F0502020204030204" pitchFamily="34" charset="0"/>
              </a:rPr>
              <a:t>.</a:t>
            </a:r>
          </a:p>
        </p:txBody>
      </p:sp>
      <p:cxnSp>
        <p:nvCxnSpPr>
          <p:cNvPr id="63" name="Verbindingslijn: gebogen 177">
            <a:extLst>
              <a:ext uri="{FF2B5EF4-FFF2-40B4-BE49-F238E27FC236}">
                <a16:creationId xmlns:a16="http://schemas.microsoft.com/office/drawing/2014/main" id="{CADE5A04-73CD-DA59-7E4C-2455C32D330E}"/>
              </a:ext>
            </a:extLst>
          </p:cNvPr>
          <p:cNvCxnSpPr>
            <a:cxnSpLocks/>
            <a:stCxn id="74" idx="2"/>
          </p:cNvCxnSpPr>
          <p:nvPr/>
        </p:nvCxnSpPr>
        <p:spPr>
          <a:xfrm rot="5400000">
            <a:off x="7131730" y="3561279"/>
            <a:ext cx="288131" cy="757238"/>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Verbindingslijn: gebogen 178">
            <a:extLst>
              <a:ext uri="{FF2B5EF4-FFF2-40B4-BE49-F238E27FC236}">
                <a16:creationId xmlns:a16="http://schemas.microsoft.com/office/drawing/2014/main" id="{A50C20BD-45F5-0C2E-7372-074B17B5E703}"/>
              </a:ext>
            </a:extLst>
          </p:cNvPr>
          <p:cNvCxnSpPr>
            <a:cxnSpLocks/>
            <a:stCxn id="74" idx="2"/>
          </p:cNvCxnSpPr>
          <p:nvPr/>
        </p:nvCxnSpPr>
        <p:spPr>
          <a:xfrm rot="16200000" flipH="1">
            <a:off x="7809196" y="3641051"/>
            <a:ext cx="288131" cy="597694"/>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65" name="Freeform 128">
            <a:extLst>
              <a:ext uri="{FF2B5EF4-FFF2-40B4-BE49-F238E27FC236}">
                <a16:creationId xmlns:a16="http://schemas.microsoft.com/office/drawing/2014/main" id="{9856DB77-2F67-27AD-C33C-E891A3AAE955}"/>
              </a:ext>
            </a:extLst>
          </p:cNvPr>
          <p:cNvSpPr>
            <a:spLocks noEditPoints="1"/>
          </p:cNvSpPr>
          <p:nvPr/>
        </p:nvSpPr>
        <p:spPr bwMode="auto">
          <a:xfrm rot="10800000">
            <a:off x="7630603" y="3852982"/>
            <a:ext cx="48815" cy="100013"/>
          </a:xfrm>
          <a:custGeom>
            <a:avLst/>
            <a:gdLst>
              <a:gd name="T0" fmla="*/ 667 w 1535"/>
              <a:gd name="T1" fmla="*/ 2405 h 3479"/>
              <a:gd name="T2" fmla="*/ 535 w 1535"/>
              <a:gd name="T3" fmla="*/ 2466 h 3479"/>
              <a:gd name="T4" fmla="*/ 433 w 1535"/>
              <a:gd name="T5" fmla="*/ 2568 h 3479"/>
              <a:gd name="T6" fmla="*/ 372 w 1535"/>
              <a:gd name="T7" fmla="*/ 2703 h 3479"/>
              <a:gd name="T8" fmla="*/ 363 w 1535"/>
              <a:gd name="T9" fmla="*/ 2856 h 3479"/>
              <a:gd name="T10" fmla="*/ 408 w 1535"/>
              <a:gd name="T11" fmla="*/ 2998 h 3479"/>
              <a:gd name="T12" fmla="*/ 497 w 1535"/>
              <a:gd name="T13" fmla="*/ 3112 h 3479"/>
              <a:gd name="T14" fmla="*/ 621 w 1535"/>
              <a:gd name="T15" fmla="*/ 3189 h 3479"/>
              <a:gd name="T16" fmla="*/ 768 w 1535"/>
              <a:gd name="T17" fmla="*/ 3217 h 3479"/>
              <a:gd name="T18" fmla="*/ 915 w 1535"/>
              <a:gd name="T19" fmla="*/ 3189 h 3479"/>
              <a:gd name="T20" fmla="*/ 1038 w 1535"/>
              <a:gd name="T21" fmla="*/ 3112 h 3479"/>
              <a:gd name="T22" fmla="*/ 1126 w 1535"/>
              <a:gd name="T23" fmla="*/ 2998 h 3479"/>
              <a:gd name="T24" fmla="*/ 1171 w 1535"/>
              <a:gd name="T25" fmla="*/ 2856 h 3479"/>
              <a:gd name="T26" fmla="*/ 1162 w 1535"/>
              <a:gd name="T27" fmla="*/ 2703 h 3479"/>
              <a:gd name="T28" fmla="*/ 1101 w 1535"/>
              <a:gd name="T29" fmla="*/ 2568 h 3479"/>
              <a:gd name="T30" fmla="*/ 1000 w 1535"/>
              <a:gd name="T31" fmla="*/ 2466 h 3479"/>
              <a:gd name="T32" fmla="*/ 868 w 1535"/>
              <a:gd name="T33" fmla="*/ 2405 h 3479"/>
              <a:gd name="T34" fmla="*/ 768 w 1535"/>
              <a:gd name="T35" fmla="*/ 1327 h 3479"/>
              <a:gd name="T36" fmla="*/ 621 w 1535"/>
              <a:gd name="T37" fmla="*/ 1355 h 3479"/>
              <a:gd name="T38" fmla="*/ 497 w 1535"/>
              <a:gd name="T39" fmla="*/ 1432 h 3479"/>
              <a:gd name="T40" fmla="*/ 408 w 1535"/>
              <a:gd name="T41" fmla="*/ 1546 h 3479"/>
              <a:gd name="T42" fmla="*/ 363 w 1535"/>
              <a:gd name="T43" fmla="*/ 1688 h 3479"/>
              <a:gd name="T44" fmla="*/ 372 w 1535"/>
              <a:gd name="T45" fmla="*/ 1842 h 3479"/>
              <a:gd name="T46" fmla="*/ 433 w 1535"/>
              <a:gd name="T47" fmla="*/ 1976 h 3479"/>
              <a:gd name="T48" fmla="*/ 535 w 1535"/>
              <a:gd name="T49" fmla="*/ 2078 h 3479"/>
              <a:gd name="T50" fmla="*/ 667 w 1535"/>
              <a:gd name="T51" fmla="*/ 2140 h 3479"/>
              <a:gd name="T52" fmla="*/ 819 w 1535"/>
              <a:gd name="T53" fmla="*/ 2149 h 3479"/>
              <a:gd name="T54" fmla="*/ 958 w 1535"/>
              <a:gd name="T55" fmla="*/ 2104 h 3479"/>
              <a:gd name="T56" fmla="*/ 1072 w 1535"/>
              <a:gd name="T57" fmla="*/ 2014 h 3479"/>
              <a:gd name="T58" fmla="*/ 1147 w 1535"/>
              <a:gd name="T59" fmla="*/ 1889 h 3479"/>
              <a:gd name="T60" fmla="*/ 1174 w 1535"/>
              <a:gd name="T61" fmla="*/ 1740 h 3479"/>
              <a:gd name="T62" fmla="*/ 1147 w 1535"/>
              <a:gd name="T63" fmla="*/ 1590 h 3479"/>
              <a:gd name="T64" fmla="*/ 1072 w 1535"/>
              <a:gd name="T65" fmla="*/ 1466 h 3479"/>
              <a:gd name="T66" fmla="*/ 958 w 1535"/>
              <a:gd name="T67" fmla="*/ 1376 h 3479"/>
              <a:gd name="T68" fmla="*/ 819 w 1535"/>
              <a:gd name="T69" fmla="*/ 1330 h 3479"/>
              <a:gd name="T70" fmla="*/ 717 w 1535"/>
              <a:gd name="T71" fmla="*/ 267 h 3479"/>
              <a:gd name="T72" fmla="*/ 576 w 1535"/>
              <a:gd name="T73" fmla="*/ 311 h 3479"/>
              <a:gd name="T74" fmla="*/ 463 w 1535"/>
              <a:gd name="T75" fmla="*/ 402 h 3479"/>
              <a:gd name="T76" fmla="*/ 388 w 1535"/>
              <a:gd name="T77" fmla="*/ 526 h 3479"/>
              <a:gd name="T78" fmla="*/ 360 w 1535"/>
              <a:gd name="T79" fmla="*/ 675 h 3479"/>
              <a:gd name="T80" fmla="*/ 388 w 1535"/>
              <a:gd name="T81" fmla="*/ 824 h 3479"/>
              <a:gd name="T82" fmla="*/ 463 w 1535"/>
              <a:gd name="T83" fmla="*/ 949 h 3479"/>
              <a:gd name="T84" fmla="*/ 576 w 1535"/>
              <a:gd name="T85" fmla="*/ 1040 h 3479"/>
              <a:gd name="T86" fmla="*/ 717 w 1535"/>
              <a:gd name="T87" fmla="*/ 1084 h 3479"/>
              <a:gd name="T88" fmla="*/ 868 w 1535"/>
              <a:gd name="T89" fmla="*/ 1076 h 3479"/>
              <a:gd name="T90" fmla="*/ 1000 w 1535"/>
              <a:gd name="T91" fmla="*/ 1013 h 3479"/>
              <a:gd name="T92" fmla="*/ 1101 w 1535"/>
              <a:gd name="T93" fmla="*/ 911 h 3479"/>
              <a:gd name="T94" fmla="*/ 1162 w 1535"/>
              <a:gd name="T95" fmla="*/ 777 h 3479"/>
              <a:gd name="T96" fmla="*/ 1171 w 1535"/>
              <a:gd name="T97" fmla="*/ 624 h 3479"/>
              <a:gd name="T98" fmla="*/ 1126 w 1535"/>
              <a:gd name="T99" fmla="*/ 482 h 3479"/>
              <a:gd name="T100" fmla="*/ 1038 w 1535"/>
              <a:gd name="T101" fmla="*/ 367 h 3479"/>
              <a:gd name="T102" fmla="*/ 915 w 1535"/>
              <a:gd name="T103" fmla="*/ 291 h 3479"/>
              <a:gd name="T104" fmla="*/ 768 w 1535"/>
              <a:gd name="T105" fmla="*/ 263 h 3479"/>
              <a:gd name="T106" fmla="*/ 1468 w 1535"/>
              <a:gd name="T107" fmla="*/ 4 h 3479"/>
              <a:gd name="T108" fmla="*/ 1523 w 1535"/>
              <a:gd name="T109" fmla="*/ 46 h 3479"/>
              <a:gd name="T110" fmla="*/ 1535 w 1535"/>
              <a:gd name="T111" fmla="*/ 3388 h 3479"/>
              <a:gd name="T112" fmla="*/ 1508 w 1535"/>
              <a:gd name="T113" fmla="*/ 3453 h 3479"/>
              <a:gd name="T114" fmla="*/ 1446 w 1535"/>
              <a:gd name="T115" fmla="*/ 3479 h 3479"/>
              <a:gd name="T116" fmla="*/ 45 w 1535"/>
              <a:gd name="T117" fmla="*/ 3466 h 3479"/>
              <a:gd name="T118" fmla="*/ 3 w 1535"/>
              <a:gd name="T119" fmla="*/ 3412 h 3479"/>
              <a:gd name="T120" fmla="*/ 3 w 1535"/>
              <a:gd name="T121" fmla="*/ 68 h 3479"/>
              <a:gd name="T122" fmla="*/ 45 w 1535"/>
              <a:gd name="T123" fmla="*/ 13 h 3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35" h="3479">
                <a:moveTo>
                  <a:pt x="768" y="2392"/>
                </a:moveTo>
                <a:lnTo>
                  <a:pt x="717" y="2395"/>
                </a:lnTo>
                <a:lnTo>
                  <a:pt x="667" y="2405"/>
                </a:lnTo>
                <a:lnTo>
                  <a:pt x="621" y="2419"/>
                </a:lnTo>
                <a:lnTo>
                  <a:pt x="576" y="2440"/>
                </a:lnTo>
                <a:lnTo>
                  <a:pt x="535" y="2466"/>
                </a:lnTo>
                <a:lnTo>
                  <a:pt x="497" y="2496"/>
                </a:lnTo>
                <a:lnTo>
                  <a:pt x="463" y="2530"/>
                </a:lnTo>
                <a:lnTo>
                  <a:pt x="433" y="2568"/>
                </a:lnTo>
                <a:lnTo>
                  <a:pt x="408" y="2611"/>
                </a:lnTo>
                <a:lnTo>
                  <a:pt x="388" y="2655"/>
                </a:lnTo>
                <a:lnTo>
                  <a:pt x="372" y="2703"/>
                </a:lnTo>
                <a:lnTo>
                  <a:pt x="363" y="2752"/>
                </a:lnTo>
                <a:lnTo>
                  <a:pt x="360" y="2804"/>
                </a:lnTo>
                <a:lnTo>
                  <a:pt x="363" y="2856"/>
                </a:lnTo>
                <a:lnTo>
                  <a:pt x="372" y="2905"/>
                </a:lnTo>
                <a:lnTo>
                  <a:pt x="388" y="2953"/>
                </a:lnTo>
                <a:lnTo>
                  <a:pt x="408" y="2998"/>
                </a:lnTo>
                <a:lnTo>
                  <a:pt x="433" y="3040"/>
                </a:lnTo>
                <a:lnTo>
                  <a:pt x="463" y="3078"/>
                </a:lnTo>
                <a:lnTo>
                  <a:pt x="497" y="3112"/>
                </a:lnTo>
                <a:lnTo>
                  <a:pt x="535" y="3143"/>
                </a:lnTo>
                <a:lnTo>
                  <a:pt x="576" y="3168"/>
                </a:lnTo>
                <a:lnTo>
                  <a:pt x="621" y="3189"/>
                </a:lnTo>
                <a:lnTo>
                  <a:pt x="667" y="3204"/>
                </a:lnTo>
                <a:lnTo>
                  <a:pt x="717" y="3213"/>
                </a:lnTo>
                <a:lnTo>
                  <a:pt x="768" y="3217"/>
                </a:lnTo>
                <a:lnTo>
                  <a:pt x="819" y="3213"/>
                </a:lnTo>
                <a:lnTo>
                  <a:pt x="868" y="3204"/>
                </a:lnTo>
                <a:lnTo>
                  <a:pt x="915" y="3189"/>
                </a:lnTo>
                <a:lnTo>
                  <a:pt x="958" y="3168"/>
                </a:lnTo>
                <a:lnTo>
                  <a:pt x="1000" y="3143"/>
                </a:lnTo>
                <a:lnTo>
                  <a:pt x="1038" y="3112"/>
                </a:lnTo>
                <a:lnTo>
                  <a:pt x="1072" y="3078"/>
                </a:lnTo>
                <a:lnTo>
                  <a:pt x="1101" y="3040"/>
                </a:lnTo>
                <a:lnTo>
                  <a:pt x="1126" y="2998"/>
                </a:lnTo>
                <a:lnTo>
                  <a:pt x="1147" y="2953"/>
                </a:lnTo>
                <a:lnTo>
                  <a:pt x="1162" y="2905"/>
                </a:lnTo>
                <a:lnTo>
                  <a:pt x="1171" y="2856"/>
                </a:lnTo>
                <a:lnTo>
                  <a:pt x="1174" y="2804"/>
                </a:lnTo>
                <a:lnTo>
                  <a:pt x="1171" y="2752"/>
                </a:lnTo>
                <a:lnTo>
                  <a:pt x="1162" y="2703"/>
                </a:lnTo>
                <a:lnTo>
                  <a:pt x="1147" y="2655"/>
                </a:lnTo>
                <a:lnTo>
                  <a:pt x="1126" y="2611"/>
                </a:lnTo>
                <a:lnTo>
                  <a:pt x="1101" y="2568"/>
                </a:lnTo>
                <a:lnTo>
                  <a:pt x="1072" y="2530"/>
                </a:lnTo>
                <a:lnTo>
                  <a:pt x="1038" y="2496"/>
                </a:lnTo>
                <a:lnTo>
                  <a:pt x="1000" y="2466"/>
                </a:lnTo>
                <a:lnTo>
                  <a:pt x="958" y="2440"/>
                </a:lnTo>
                <a:lnTo>
                  <a:pt x="915" y="2419"/>
                </a:lnTo>
                <a:lnTo>
                  <a:pt x="868" y="2405"/>
                </a:lnTo>
                <a:lnTo>
                  <a:pt x="819" y="2395"/>
                </a:lnTo>
                <a:lnTo>
                  <a:pt x="768" y="2392"/>
                </a:lnTo>
                <a:close/>
                <a:moveTo>
                  <a:pt x="768" y="1327"/>
                </a:moveTo>
                <a:lnTo>
                  <a:pt x="717" y="1330"/>
                </a:lnTo>
                <a:lnTo>
                  <a:pt x="667" y="1340"/>
                </a:lnTo>
                <a:lnTo>
                  <a:pt x="621" y="1355"/>
                </a:lnTo>
                <a:lnTo>
                  <a:pt x="576" y="1376"/>
                </a:lnTo>
                <a:lnTo>
                  <a:pt x="535" y="1401"/>
                </a:lnTo>
                <a:lnTo>
                  <a:pt x="497" y="1432"/>
                </a:lnTo>
                <a:lnTo>
                  <a:pt x="463" y="1466"/>
                </a:lnTo>
                <a:lnTo>
                  <a:pt x="433" y="1504"/>
                </a:lnTo>
                <a:lnTo>
                  <a:pt x="408" y="1546"/>
                </a:lnTo>
                <a:lnTo>
                  <a:pt x="388" y="1590"/>
                </a:lnTo>
                <a:lnTo>
                  <a:pt x="372" y="1638"/>
                </a:lnTo>
                <a:lnTo>
                  <a:pt x="363" y="1688"/>
                </a:lnTo>
                <a:lnTo>
                  <a:pt x="360" y="1740"/>
                </a:lnTo>
                <a:lnTo>
                  <a:pt x="363" y="1792"/>
                </a:lnTo>
                <a:lnTo>
                  <a:pt x="372" y="1842"/>
                </a:lnTo>
                <a:lnTo>
                  <a:pt x="388" y="1889"/>
                </a:lnTo>
                <a:lnTo>
                  <a:pt x="408" y="1934"/>
                </a:lnTo>
                <a:lnTo>
                  <a:pt x="433" y="1976"/>
                </a:lnTo>
                <a:lnTo>
                  <a:pt x="463" y="2014"/>
                </a:lnTo>
                <a:lnTo>
                  <a:pt x="497" y="2048"/>
                </a:lnTo>
                <a:lnTo>
                  <a:pt x="535" y="2078"/>
                </a:lnTo>
                <a:lnTo>
                  <a:pt x="576" y="2104"/>
                </a:lnTo>
                <a:lnTo>
                  <a:pt x="621" y="2125"/>
                </a:lnTo>
                <a:lnTo>
                  <a:pt x="667" y="2140"/>
                </a:lnTo>
                <a:lnTo>
                  <a:pt x="717" y="2149"/>
                </a:lnTo>
                <a:lnTo>
                  <a:pt x="768" y="2152"/>
                </a:lnTo>
                <a:lnTo>
                  <a:pt x="819" y="2149"/>
                </a:lnTo>
                <a:lnTo>
                  <a:pt x="868" y="2140"/>
                </a:lnTo>
                <a:lnTo>
                  <a:pt x="915" y="2125"/>
                </a:lnTo>
                <a:lnTo>
                  <a:pt x="958" y="2104"/>
                </a:lnTo>
                <a:lnTo>
                  <a:pt x="1000" y="2078"/>
                </a:lnTo>
                <a:lnTo>
                  <a:pt x="1038" y="2048"/>
                </a:lnTo>
                <a:lnTo>
                  <a:pt x="1072" y="2014"/>
                </a:lnTo>
                <a:lnTo>
                  <a:pt x="1101" y="1976"/>
                </a:lnTo>
                <a:lnTo>
                  <a:pt x="1126" y="1934"/>
                </a:lnTo>
                <a:lnTo>
                  <a:pt x="1147" y="1889"/>
                </a:lnTo>
                <a:lnTo>
                  <a:pt x="1162" y="1842"/>
                </a:lnTo>
                <a:lnTo>
                  <a:pt x="1171" y="1792"/>
                </a:lnTo>
                <a:lnTo>
                  <a:pt x="1174" y="1740"/>
                </a:lnTo>
                <a:lnTo>
                  <a:pt x="1171" y="1688"/>
                </a:lnTo>
                <a:lnTo>
                  <a:pt x="1162" y="1638"/>
                </a:lnTo>
                <a:lnTo>
                  <a:pt x="1147" y="1590"/>
                </a:lnTo>
                <a:lnTo>
                  <a:pt x="1126" y="1546"/>
                </a:lnTo>
                <a:lnTo>
                  <a:pt x="1101" y="1504"/>
                </a:lnTo>
                <a:lnTo>
                  <a:pt x="1072" y="1466"/>
                </a:lnTo>
                <a:lnTo>
                  <a:pt x="1038" y="1432"/>
                </a:lnTo>
                <a:lnTo>
                  <a:pt x="1000" y="1401"/>
                </a:lnTo>
                <a:lnTo>
                  <a:pt x="958" y="1376"/>
                </a:lnTo>
                <a:lnTo>
                  <a:pt x="915" y="1355"/>
                </a:lnTo>
                <a:lnTo>
                  <a:pt x="868" y="1340"/>
                </a:lnTo>
                <a:lnTo>
                  <a:pt x="819" y="1330"/>
                </a:lnTo>
                <a:lnTo>
                  <a:pt x="768" y="1327"/>
                </a:lnTo>
                <a:close/>
                <a:moveTo>
                  <a:pt x="768" y="263"/>
                </a:moveTo>
                <a:lnTo>
                  <a:pt x="717" y="267"/>
                </a:lnTo>
                <a:lnTo>
                  <a:pt x="667" y="276"/>
                </a:lnTo>
                <a:lnTo>
                  <a:pt x="621" y="291"/>
                </a:lnTo>
                <a:lnTo>
                  <a:pt x="576" y="311"/>
                </a:lnTo>
                <a:lnTo>
                  <a:pt x="535" y="337"/>
                </a:lnTo>
                <a:lnTo>
                  <a:pt x="497" y="367"/>
                </a:lnTo>
                <a:lnTo>
                  <a:pt x="463" y="402"/>
                </a:lnTo>
                <a:lnTo>
                  <a:pt x="433" y="440"/>
                </a:lnTo>
                <a:lnTo>
                  <a:pt x="408" y="482"/>
                </a:lnTo>
                <a:lnTo>
                  <a:pt x="388" y="526"/>
                </a:lnTo>
                <a:lnTo>
                  <a:pt x="372" y="574"/>
                </a:lnTo>
                <a:lnTo>
                  <a:pt x="363" y="624"/>
                </a:lnTo>
                <a:lnTo>
                  <a:pt x="360" y="675"/>
                </a:lnTo>
                <a:lnTo>
                  <a:pt x="363" y="727"/>
                </a:lnTo>
                <a:lnTo>
                  <a:pt x="372" y="777"/>
                </a:lnTo>
                <a:lnTo>
                  <a:pt x="388" y="824"/>
                </a:lnTo>
                <a:lnTo>
                  <a:pt x="408" y="870"/>
                </a:lnTo>
                <a:lnTo>
                  <a:pt x="433" y="911"/>
                </a:lnTo>
                <a:lnTo>
                  <a:pt x="463" y="949"/>
                </a:lnTo>
                <a:lnTo>
                  <a:pt x="497" y="984"/>
                </a:lnTo>
                <a:lnTo>
                  <a:pt x="535" y="1013"/>
                </a:lnTo>
                <a:lnTo>
                  <a:pt x="576" y="1040"/>
                </a:lnTo>
                <a:lnTo>
                  <a:pt x="621" y="1060"/>
                </a:lnTo>
                <a:lnTo>
                  <a:pt x="667" y="1076"/>
                </a:lnTo>
                <a:lnTo>
                  <a:pt x="717" y="1084"/>
                </a:lnTo>
                <a:lnTo>
                  <a:pt x="768" y="1087"/>
                </a:lnTo>
                <a:lnTo>
                  <a:pt x="819" y="1084"/>
                </a:lnTo>
                <a:lnTo>
                  <a:pt x="868" y="1076"/>
                </a:lnTo>
                <a:lnTo>
                  <a:pt x="915" y="1060"/>
                </a:lnTo>
                <a:lnTo>
                  <a:pt x="958" y="1040"/>
                </a:lnTo>
                <a:lnTo>
                  <a:pt x="1000" y="1013"/>
                </a:lnTo>
                <a:lnTo>
                  <a:pt x="1038" y="984"/>
                </a:lnTo>
                <a:lnTo>
                  <a:pt x="1072" y="949"/>
                </a:lnTo>
                <a:lnTo>
                  <a:pt x="1101" y="911"/>
                </a:lnTo>
                <a:lnTo>
                  <a:pt x="1126" y="870"/>
                </a:lnTo>
                <a:lnTo>
                  <a:pt x="1147" y="824"/>
                </a:lnTo>
                <a:lnTo>
                  <a:pt x="1162" y="777"/>
                </a:lnTo>
                <a:lnTo>
                  <a:pt x="1171" y="727"/>
                </a:lnTo>
                <a:lnTo>
                  <a:pt x="1174" y="675"/>
                </a:lnTo>
                <a:lnTo>
                  <a:pt x="1171" y="624"/>
                </a:lnTo>
                <a:lnTo>
                  <a:pt x="1162" y="574"/>
                </a:lnTo>
                <a:lnTo>
                  <a:pt x="1147" y="526"/>
                </a:lnTo>
                <a:lnTo>
                  <a:pt x="1126" y="482"/>
                </a:lnTo>
                <a:lnTo>
                  <a:pt x="1101" y="440"/>
                </a:lnTo>
                <a:lnTo>
                  <a:pt x="1072" y="402"/>
                </a:lnTo>
                <a:lnTo>
                  <a:pt x="1038" y="367"/>
                </a:lnTo>
                <a:lnTo>
                  <a:pt x="1000" y="337"/>
                </a:lnTo>
                <a:lnTo>
                  <a:pt x="958" y="311"/>
                </a:lnTo>
                <a:lnTo>
                  <a:pt x="915" y="291"/>
                </a:lnTo>
                <a:lnTo>
                  <a:pt x="868" y="276"/>
                </a:lnTo>
                <a:lnTo>
                  <a:pt x="819" y="267"/>
                </a:lnTo>
                <a:lnTo>
                  <a:pt x="768" y="263"/>
                </a:lnTo>
                <a:close/>
                <a:moveTo>
                  <a:pt x="90" y="0"/>
                </a:moveTo>
                <a:lnTo>
                  <a:pt x="1446" y="0"/>
                </a:lnTo>
                <a:lnTo>
                  <a:pt x="1468" y="4"/>
                </a:lnTo>
                <a:lnTo>
                  <a:pt x="1490" y="13"/>
                </a:lnTo>
                <a:lnTo>
                  <a:pt x="1508" y="27"/>
                </a:lnTo>
                <a:lnTo>
                  <a:pt x="1523" y="46"/>
                </a:lnTo>
                <a:lnTo>
                  <a:pt x="1532" y="68"/>
                </a:lnTo>
                <a:lnTo>
                  <a:pt x="1535" y="91"/>
                </a:lnTo>
                <a:lnTo>
                  <a:pt x="1535" y="3388"/>
                </a:lnTo>
                <a:lnTo>
                  <a:pt x="1532" y="3412"/>
                </a:lnTo>
                <a:lnTo>
                  <a:pt x="1523" y="3434"/>
                </a:lnTo>
                <a:lnTo>
                  <a:pt x="1508" y="3453"/>
                </a:lnTo>
                <a:lnTo>
                  <a:pt x="1490" y="3466"/>
                </a:lnTo>
                <a:lnTo>
                  <a:pt x="1468" y="3476"/>
                </a:lnTo>
                <a:lnTo>
                  <a:pt x="1446" y="3479"/>
                </a:lnTo>
                <a:lnTo>
                  <a:pt x="90" y="3479"/>
                </a:lnTo>
                <a:lnTo>
                  <a:pt x="66" y="3476"/>
                </a:lnTo>
                <a:lnTo>
                  <a:pt x="45" y="3466"/>
                </a:lnTo>
                <a:lnTo>
                  <a:pt x="26" y="3453"/>
                </a:lnTo>
                <a:lnTo>
                  <a:pt x="13" y="3434"/>
                </a:lnTo>
                <a:lnTo>
                  <a:pt x="3" y="3412"/>
                </a:lnTo>
                <a:lnTo>
                  <a:pt x="0" y="3388"/>
                </a:lnTo>
                <a:lnTo>
                  <a:pt x="0" y="91"/>
                </a:lnTo>
                <a:lnTo>
                  <a:pt x="3" y="68"/>
                </a:lnTo>
                <a:lnTo>
                  <a:pt x="13" y="46"/>
                </a:lnTo>
                <a:lnTo>
                  <a:pt x="26" y="27"/>
                </a:lnTo>
                <a:lnTo>
                  <a:pt x="45" y="13"/>
                </a:lnTo>
                <a:lnTo>
                  <a:pt x="66" y="4"/>
                </a:lnTo>
                <a:lnTo>
                  <a:pt x="90" y="0"/>
                </a:lnTo>
                <a:close/>
              </a:path>
            </a:pathLst>
          </a:custGeom>
          <a:solidFill>
            <a:schemeClr val="tx1">
              <a:lumMod val="65000"/>
              <a:lumOff val="35000"/>
            </a:schemeClr>
          </a:solidFill>
          <a:ln w="0">
            <a:noFill/>
            <a:prstDash val="solid"/>
            <a:round/>
            <a:headEnd/>
            <a:tailEnd/>
          </a:ln>
        </p:spPr>
        <p:txBody>
          <a:bodyPr lIns="27000" tIns="27000" rIns="27000" bIns="27000"/>
          <a:lstStyle/>
          <a:p>
            <a:pPr defTabSz="385763">
              <a:defRPr/>
            </a:pPr>
            <a:endParaRPr lang="nl-NL" sz="375">
              <a:solidFill>
                <a:prstClr val="black"/>
              </a:solidFill>
              <a:latin typeface="Verdana Pro Light" panose="020B0304030504040204" pitchFamily="34" charset="0"/>
            </a:endParaRPr>
          </a:p>
        </p:txBody>
      </p:sp>
      <p:sp>
        <p:nvSpPr>
          <p:cNvPr id="66" name="Freeform 129">
            <a:extLst>
              <a:ext uri="{FF2B5EF4-FFF2-40B4-BE49-F238E27FC236}">
                <a16:creationId xmlns:a16="http://schemas.microsoft.com/office/drawing/2014/main" id="{B861A9ED-17D2-502D-4E10-44910502C54D}"/>
              </a:ext>
            </a:extLst>
          </p:cNvPr>
          <p:cNvSpPr>
            <a:spLocks/>
          </p:cNvSpPr>
          <p:nvPr/>
        </p:nvSpPr>
        <p:spPr bwMode="auto">
          <a:xfrm rot="10800000">
            <a:off x="7638937" y="3824407"/>
            <a:ext cx="32147" cy="28575"/>
          </a:xfrm>
          <a:custGeom>
            <a:avLst/>
            <a:gdLst>
              <a:gd name="T0" fmla="*/ 2147483646 w 749"/>
              <a:gd name="T1" fmla="*/ 0 h 758"/>
              <a:gd name="T2" fmla="*/ 2147483646 w 749"/>
              <a:gd name="T3" fmla="*/ 2147483646 h 758"/>
              <a:gd name="T4" fmla="*/ 2147483646 w 749"/>
              <a:gd name="T5" fmla="*/ 2147483646 h 758"/>
              <a:gd name="T6" fmla="*/ 2147483646 w 749"/>
              <a:gd name="T7" fmla="*/ 2147483646 h 758"/>
              <a:gd name="T8" fmla="*/ 2147483646 w 749"/>
              <a:gd name="T9" fmla="*/ 2147483646 h 758"/>
              <a:gd name="T10" fmla="*/ 2147483646 w 749"/>
              <a:gd name="T11" fmla="*/ 2147483646 h 758"/>
              <a:gd name="T12" fmla="*/ 2147483646 w 749"/>
              <a:gd name="T13" fmla="*/ 2147483646 h 758"/>
              <a:gd name="T14" fmla="*/ 2147483646 w 749"/>
              <a:gd name="T15" fmla="*/ 2147483646 h 758"/>
              <a:gd name="T16" fmla="*/ 2147483646 w 749"/>
              <a:gd name="T17" fmla="*/ 2147483646 h 758"/>
              <a:gd name="T18" fmla="*/ 2147483646 w 749"/>
              <a:gd name="T19" fmla="*/ 2147483646 h 758"/>
              <a:gd name="T20" fmla="*/ 2147483646 w 749"/>
              <a:gd name="T21" fmla="*/ 2147483646 h 758"/>
              <a:gd name="T22" fmla="*/ 2147483646 w 749"/>
              <a:gd name="T23" fmla="*/ 2147483646 h 758"/>
              <a:gd name="T24" fmla="*/ 2147483646 w 749"/>
              <a:gd name="T25" fmla="*/ 2147483646 h 758"/>
              <a:gd name="T26" fmla="*/ 2147483646 w 749"/>
              <a:gd name="T27" fmla="*/ 2147483646 h 758"/>
              <a:gd name="T28" fmla="*/ 2147483646 w 749"/>
              <a:gd name="T29" fmla="*/ 2147483646 h 758"/>
              <a:gd name="T30" fmla="*/ 2147483646 w 749"/>
              <a:gd name="T31" fmla="*/ 2147483646 h 758"/>
              <a:gd name="T32" fmla="*/ 2147483646 w 749"/>
              <a:gd name="T33" fmla="*/ 2147483646 h 758"/>
              <a:gd name="T34" fmla="*/ 2147483646 w 749"/>
              <a:gd name="T35" fmla="*/ 2147483646 h 758"/>
              <a:gd name="T36" fmla="*/ 2147483646 w 749"/>
              <a:gd name="T37" fmla="*/ 2147483646 h 758"/>
              <a:gd name="T38" fmla="*/ 2147483646 w 749"/>
              <a:gd name="T39" fmla="*/ 2147483646 h 758"/>
              <a:gd name="T40" fmla="*/ 2147483646 w 749"/>
              <a:gd name="T41" fmla="*/ 2147483646 h 758"/>
              <a:gd name="T42" fmla="*/ 2147483646 w 749"/>
              <a:gd name="T43" fmla="*/ 2147483646 h 758"/>
              <a:gd name="T44" fmla="*/ 2147483646 w 749"/>
              <a:gd name="T45" fmla="*/ 2147483646 h 758"/>
              <a:gd name="T46" fmla="*/ 2147483646 w 749"/>
              <a:gd name="T47" fmla="*/ 2147483646 h 758"/>
              <a:gd name="T48" fmla="*/ 2147483646 w 749"/>
              <a:gd name="T49" fmla="*/ 2147483646 h 758"/>
              <a:gd name="T50" fmla="*/ 2147483646 w 749"/>
              <a:gd name="T51" fmla="*/ 2147483646 h 758"/>
              <a:gd name="T52" fmla="*/ 2147483646 w 749"/>
              <a:gd name="T53" fmla="*/ 2147483646 h 758"/>
              <a:gd name="T54" fmla="*/ 2147483646 w 749"/>
              <a:gd name="T55" fmla="*/ 2147483646 h 758"/>
              <a:gd name="T56" fmla="*/ 2147483646 w 749"/>
              <a:gd name="T57" fmla="*/ 2147483646 h 758"/>
              <a:gd name="T58" fmla="*/ 2147483646 w 749"/>
              <a:gd name="T59" fmla="*/ 2147483646 h 758"/>
              <a:gd name="T60" fmla="*/ 2147483646 w 749"/>
              <a:gd name="T61" fmla="*/ 2147483646 h 758"/>
              <a:gd name="T62" fmla="*/ 2147483646 w 749"/>
              <a:gd name="T63" fmla="*/ 2147483646 h 758"/>
              <a:gd name="T64" fmla="*/ 2147483646 w 749"/>
              <a:gd name="T65" fmla="*/ 2147483646 h 758"/>
              <a:gd name="T66" fmla="*/ 2147483646 w 749"/>
              <a:gd name="T67" fmla="*/ 2147483646 h 758"/>
              <a:gd name="T68" fmla="*/ 2147483646 w 749"/>
              <a:gd name="T69" fmla="*/ 2147483646 h 758"/>
              <a:gd name="T70" fmla="*/ 2147483646 w 749"/>
              <a:gd name="T71" fmla="*/ 2147483646 h 758"/>
              <a:gd name="T72" fmla="*/ 2147483646 w 749"/>
              <a:gd name="T73" fmla="*/ 2147483646 h 758"/>
              <a:gd name="T74" fmla="*/ 2147483646 w 749"/>
              <a:gd name="T75" fmla="*/ 2147483646 h 758"/>
              <a:gd name="T76" fmla="*/ 2147483646 w 749"/>
              <a:gd name="T77" fmla="*/ 2147483646 h 758"/>
              <a:gd name="T78" fmla="*/ 0 w 749"/>
              <a:gd name="T79" fmla="*/ 2147483646 h 758"/>
              <a:gd name="T80" fmla="*/ 2147483646 w 749"/>
              <a:gd name="T81" fmla="*/ 2147483646 h 758"/>
              <a:gd name="T82" fmla="*/ 2147483646 w 749"/>
              <a:gd name="T83" fmla="*/ 2147483646 h 758"/>
              <a:gd name="T84" fmla="*/ 2147483646 w 749"/>
              <a:gd name="T85" fmla="*/ 2147483646 h 758"/>
              <a:gd name="T86" fmla="*/ 2147483646 w 749"/>
              <a:gd name="T87" fmla="*/ 2147483646 h 758"/>
              <a:gd name="T88" fmla="*/ 2147483646 w 749"/>
              <a:gd name="T89" fmla="*/ 2147483646 h 758"/>
              <a:gd name="T90" fmla="*/ 2147483646 w 749"/>
              <a:gd name="T91" fmla="*/ 2147483646 h 758"/>
              <a:gd name="T92" fmla="*/ 2147483646 w 749"/>
              <a:gd name="T93" fmla="*/ 2147483646 h 758"/>
              <a:gd name="T94" fmla="*/ 2147483646 w 749"/>
              <a:gd name="T95" fmla="*/ 2147483646 h 758"/>
              <a:gd name="T96" fmla="*/ 2147483646 w 749"/>
              <a:gd name="T97" fmla="*/ 2147483646 h 758"/>
              <a:gd name="T98" fmla="*/ 2147483646 w 749"/>
              <a:gd name="T99" fmla="*/ 2147483646 h 758"/>
              <a:gd name="T100" fmla="*/ 2147483646 w 749"/>
              <a:gd name="T101" fmla="*/ 2147483646 h 758"/>
              <a:gd name="T102" fmla="*/ 2147483646 w 749"/>
              <a:gd name="T103" fmla="*/ 2147483646 h 758"/>
              <a:gd name="T104" fmla="*/ 2147483646 w 749"/>
              <a:gd name="T105" fmla="*/ 0 h 75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49" h="758">
                <a:moveTo>
                  <a:pt x="375" y="0"/>
                </a:moveTo>
                <a:lnTo>
                  <a:pt x="422" y="3"/>
                </a:lnTo>
                <a:lnTo>
                  <a:pt x="466" y="12"/>
                </a:lnTo>
                <a:lnTo>
                  <a:pt x="510" y="25"/>
                </a:lnTo>
                <a:lnTo>
                  <a:pt x="551" y="44"/>
                </a:lnTo>
                <a:lnTo>
                  <a:pt x="588" y="68"/>
                </a:lnTo>
                <a:lnTo>
                  <a:pt x="623" y="96"/>
                </a:lnTo>
                <a:lnTo>
                  <a:pt x="654" y="128"/>
                </a:lnTo>
                <a:lnTo>
                  <a:pt x="681" y="163"/>
                </a:lnTo>
                <a:lnTo>
                  <a:pt x="705" y="201"/>
                </a:lnTo>
                <a:lnTo>
                  <a:pt x="724" y="242"/>
                </a:lnTo>
                <a:lnTo>
                  <a:pt x="738" y="286"/>
                </a:lnTo>
                <a:lnTo>
                  <a:pt x="746" y="332"/>
                </a:lnTo>
                <a:lnTo>
                  <a:pt x="749" y="379"/>
                </a:lnTo>
                <a:lnTo>
                  <a:pt x="746" y="427"/>
                </a:lnTo>
                <a:lnTo>
                  <a:pt x="738" y="472"/>
                </a:lnTo>
                <a:lnTo>
                  <a:pt x="724" y="517"/>
                </a:lnTo>
                <a:lnTo>
                  <a:pt x="705" y="558"/>
                </a:lnTo>
                <a:lnTo>
                  <a:pt x="681" y="596"/>
                </a:lnTo>
                <a:lnTo>
                  <a:pt x="654" y="631"/>
                </a:lnTo>
                <a:lnTo>
                  <a:pt x="623" y="662"/>
                </a:lnTo>
                <a:lnTo>
                  <a:pt x="588" y="690"/>
                </a:lnTo>
                <a:lnTo>
                  <a:pt x="551" y="714"/>
                </a:lnTo>
                <a:lnTo>
                  <a:pt x="510" y="733"/>
                </a:lnTo>
                <a:lnTo>
                  <a:pt x="466" y="747"/>
                </a:lnTo>
                <a:lnTo>
                  <a:pt x="422" y="755"/>
                </a:lnTo>
                <a:lnTo>
                  <a:pt x="375" y="758"/>
                </a:lnTo>
                <a:lnTo>
                  <a:pt x="328" y="755"/>
                </a:lnTo>
                <a:lnTo>
                  <a:pt x="282" y="747"/>
                </a:lnTo>
                <a:lnTo>
                  <a:pt x="239" y="733"/>
                </a:lnTo>
                <a:lnTo>
                  <a:pt x="198" y="714"/>
                </a:lnTo>
                <a:lnTo>
                  <a:pt x="161" y="690"/>
                </a:lnTo>
                <a:lnTo>
                  <a:pt x="125" y="662"/>
                </a:lnTo>
                <a:lnTo>
                  <a:pt x="95" y="631"/>
                </a:lnTo>
                <a:lnTo>
                  <a:pt x="67" y="596"/>
                </a:lnTo>
                <a:lnTo>
                  <a:pt x="44" y="558"/>
                </a:lnTo>
                <a:lnTo>
                  <a:pt x="25" y="517"/>
                </a:lnTo>
                <a:lnTo>
                  <a:pt x="12" y="472"/>
                </a:lnTo>
                <a:lnTo>
                  <a:pt x="3" y="427"/>
                </a:lnTo>
                <a:lnTo>
                  <a:pt x="0" y="379"/>
                </a:lnTo>
                <a:lnTo>
                  <a:pt x="3" y="332"/>
                </a:lnTo>
                <a:lnTo>
                  <a:pt x="12" y="286"/>
                </a:lnTo>
                <a:lnTo>
                  <a:pt x="25" y="242"/>
                </a:lnTo>
                <a:lnTo>
                  <a:pt x="44" y="201"/>
                </a:lnTo>
                <a:lnTo>
                  <a:pt x="67" y="163"/>
                </a:lnTo>
                <a:lnTo>
                  <a:pt x="95" y="128"/>
                </a:lnTo>
                <a:lnTo>
                  <a:pt x="125" y="96"/>
                </a:lnTo>
                <a:lnTo>
                  <a:pt x="161" y="68"/>
                </a:lnTo>
                <a:lnTo>
                  <a:pt x="198" y="44"/>
                </a:lnTo>
                <a:lnTo>
                  <a:pt x="239" y="25"/>
                </a:lnTo>
                <a:lnTo>
                  <a:pt x="282" y="12"/>
                </a:lnTo>
                <a:lnTo>
                  <a:pt x="328" y="3"/>
                </a:lnTo>
                <a:lnTo>
                  <a:pt x="375" y="0"/>
                </a:lnTo>
                <a:close/>
              </a:path>
            </a:pathLst>
          </a:custGeom>
          <a:solidFill>
            <a:srgbClr val="0092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lIns="27000" tIns="27000" rIns="27000" bIns="27000"/>
          <a:lstStyle/>
          <a:p>
            <a:pPr defTabSz="685800" eaLnBrk="0" fontAlgn="base" hangingPunct="0">
              <a:spcBef>
                <a:spcPct val="0"/>
              </a:spcBef>
              <a:spcAft>
                <a:spcPct val="0"/>
              </a:spcAft>
              <a:defRPr/>
            </a:pPr>
            <a:endParaRPr lang="nl-NL" sz="1350">
              <a:solidFill>
                <a:prstClr val="black"/>
              </a:solidFill>
              <a:latin typeface="Calibri" panose="020F0502020204030204" pitchFamily="34" charset="0"/>
            </a:endParaRPr>
          </a:p>
        </p:txBody>
      </p:sp>
      <p:sp>
        <p:nvSpPr>
          <p:cNvPr id="67" name="Freeform 117">
            <a:extLst>
              <a:ext uri="{FF2B5EF4-FFF2-40B4-BE49-F238E27FC236}">
                <a16:creationId xmlns:a16="http://schemas.microsoft.com/office/drawing/2014/main" id="{C5CBB626-464E-7190-D061-DC54EE0D4E13}"/>
              </a:ext>
            </a:extLst>
          </p:cNvPr>
          <p:cNvSpPr>
            <a:spLocks/>
          </p:cNvSpPr>
          <p:nvPr/>
        </p:nvSpPr>
        <p:spPr bwMode="auto">
          <a:xfrm rot="10800000">
            <a:off x="7638937" y="3885128"/>
            <a:ext cx="32147" cy="28575"/>
          </a:xfrm>
          <a:custGeom>
            <a:avLst/>
            <a:gdLst>
              <a:gd name="T0" fmla="*/ 2147483646 w 749"/>
              <a:gd name="T1" fmla="*/ 0 h 759"/>
              <a:gd name="T2" fmla="*/ 2147483646 w 749"/>
              <a:gd name="T3" fmla="*/ 2147483646 h 759"/>
              <a:gd name="T4" fmla="*/ 2147483646 w 749"/>
              <a:gd name="T5" fmla="*/ 2147483646 h 759"/>
              <a:gd name="T6" fmla="*/ 2147483646 w 749"/>
              <a:gd name="T7" fmla="*/ 2147483646 h 759"/>
              <a:gd name="T8" fmla="*/ 2147483646 w 749"/>
              <a:gd name="T9" fmla="*/ 2147483646 h 759"/>
              <a:gd name="T10" fmla="*/ 2147483646 w 749"/>
              <a:gd name="T11" fmla="*/ 2147483646 h 759"/>
              <a:gd name="T12" fmla="*/ 2147483646 w 749"/>
              <a:gd name="T13" fmla="*/ 2147483646 h 759"/>
              <a:gd name="T14" fmla="*/ 2147483646 w 749"/>
              <a:gd name="T15" fmla="*/ 2147483646 h 759"/>
              <a:gd name="T16" fmla="*/ 2147483646 w 749"/>
              <a:gd name="T17" fmla="*/ 2147483646 h 759"/>
              <a:gd name="T18" fmla="*/ 2147483646 w 749"/>
              <a:gd name="T19" fmla="*/ 2147483646 h 759"/>
              <a:gd name="T20" fmla="*/ 2147483646 w 749"/>
              <a:gd name="T21" fmla="*/ 2147483646 h 759"/>
              <a:gd name="T22" fmla="*/ 2147483646 w 749"/>
              <a:gd name="T23" fmla="*/ 2147483646 h 759"/>
              <a:gd name="T24" fmla="*/ 2147483646 w 749"/>
              <a:gd name="T25" fmla="*/ 2147483646 h 759"/>
              <a:gd name="T26" fmla="*/ 2147483646 w 749"/>
              <a:gd name="T27" fmla="*/ 2147483646 h 759"/>
              <a:gd name="T28" fmla="*/ 2147483646 w 749"/>
              <a:gd name="T29" fmla="*/ 2147483646 h 759"/>
              <a:gd name="T30" fmla="*/ 2147483646 w 749"/>
              <a:gd name="T31" fmla="*/ 2147483646 h 759"/>
              <a:gd name="T32" fmla="*/ 2147483646 w 749"/>
              <a:gd name="T33" fmla="*/ 2147483646 h 759"/>
              <a:gd name="T34" fmla="*/ 2147483646 w 749"/>
              <a:gd name="T35" fmla="*/ 2147483646 h 759"/>
              <a:gd name="T36" fmla="*/ 2147483646 w 749"/>
              <a:gd name="T37" fmla="*/ 2147483646 h 759"/>
              <a:gd name="T38" fmla="*/ 2147483646 w 749"/>
              <a:gd name="T39" fmla="*/ 2147483646 h 759"/>
              <a:gd name="T40" fmla="*/ 2147483646 w 749"/>
              <a:gd name="T41" fmla="*/ 2147483646 h 759"/>
              <a:gd name="T42" fmla="*/ 2147483646 w 749"/>
              <a:gd name="T43" fmla="*/ 2147483646 h 759"/>
              <a:gd name="T44" fmla="*/ 2147483646 w 749"/>
              <a:gd name="T45" fmla="*/ 2147483646 h 759"/>
              <a:gd name="T46" fmla="*/ 2147483646 w 749"/>
              <a:gd name="T47" fmla="*/ 2147483646 h 759"/>
              <a:gd name="T48" fmla="*/ 2147483646 w 749"/>
              <a:gd name="T49" fmla="*/ 2147483646 h 759"/>
              <a:gd name="T50" fmla="*/ 2147483646 w 749"/>
              <a:gd name="T51" fmla="*/ 2147483646 h 759"/>
              <a:gd name="T52" fmla="*/ 2147483646 w 749"/>
              <a:gd name="T53" fmla="*/ 2147483646 h 759"/>
              <a:gd name="T54" fmla="*/ 2147483646 w 749"/>
              <a:gd name="T55" fmla="*/ 2147483646 h 759"/>
              <a:gd name="T56" fmla="*/ 2147483646 w 749"/>
              <a:gd name="T57" fmla="*/ 2147483646 h 759"/>
              <a:gd name="T58" fmla="*/ 2147483646 w 749"/>
              <a:gd name="T59" fmla="*/ 2147483646 h 759"/>
              <a:gd name="T60" fmla="*/ 2147483646 w 749"/>
              <a:gd name="T61" fmla="*/ 2147483646 h 759"/>
              <a:gd name="T62" fmla="*/ 2147483646 w 749"/>
              <a:gd name="T63" fmla="*/ 2147483646 h 759"/>
              <a:gd name="T64" fmla="*/ 2147483646 w 749"/>
              <a:gd name="T65" fmla="*/ 2147483646 h 759"/>
              <a:gd name="T66" fmla="*/ 2147483646 w 749"/>
              <a:gd name="T67" fmla="*/ 2147483646 h 759"/>
              <a:gd name="T68" fmla="*/ 2147483646 w 749"/>
              <a:gd name="T69" fmla="*/ 2147483646 h 759"/>
              <a:gd name="T70" fmla="*/ 2147483646 w 749"/>
              <a:gd name="T71" fmla="*/ 2147483646 h 759"/>
              <a:gd name="T72" fmla="*/ 2147483646 w 749"/>
              <a:gd name="T73" fmla="*/ 2147483646 h 759"/>
              <a:gd name="T74" fmla="*/ 2147483646 w 749"/>
              <a:gd name="T75" fmla="*/ 2147483646 h 759"/>
              <a:gd name="T76" fmla="*/ 2147483646 w 749"/>
              <a:gd name="T77" fmla="*/ 2147483646 h 759"/>
              <a:gd name="T78" fmla="*/ 0 w 749"/>
              <a:gd name="T79" fmla="*/ 2147483646 h 759"/>
              <a:gd name="T80" fmla="*/ 2147483646 w 749"/>
              <a:gd name="T81" fmla="*/ 2147483646 h 759"/>
              <a:gd name="T82" fmla="*/ 2147483646 w 749"/>
              <a:gd name="T83" fmla="*/ 2147483646 h 759"/>
              <a:gd name="T84" fmla="*/ 2147483646 w 749"/>
              <a:gd name="T85" fmla="*/ 2147483646 h 759"/>
              <a:gd name="T86" fmla="*/ 2147483646 w 749"/>
              <a:gd name="T87" fmla="*/ 2147483646 h 759"/>
              <a:gd name="T88" fmla="*/ 2147483646 w 749"/>
              <a:gd name="T89" fmla="*/ 2147483646 h 759"/>
              <a:gd name="T90" fmla="*/ 2147483646 w 749"/>
              <a:gd name="T91" fmla="*/ 2147483646 h 759"/>
              <a:gd name="T92" fmla="*/ 2147483646 w 749"/>
              <a:gd name="T93" fmla="*/ 2147483646 h 759"/>
              <a:gd name="T94" fmla="*/ 2147483646 w 749"/>
              <a:gd name="T95" fmla="*/ 2147483646 h 759"/>
              <a:gd name="T96" fmla="*/ 2147483646 w 749"/>
              <a:gd name="T97" fmla="*/ 2147483646 h 759"/>
              <a:gd name="T98" fmla="*/ 2147483646 w 749"/>
              <a:gd name="T99" fmla="*/ 2147483646 h 759"/>
              <a:gd name="T100" fmla="*/ 2147483646 w 749"/>
              <a:gd name="T101" fmla="*/ 2147483646 h 759"/>
              <a:gd name="T102" fmla="*/ 2147483646 w 749"/>
              <a:gd name="T103" fmla="*/ 2147483646 h 759"/>
              <a:gd name="T104" fmla="*/ 2147483646 w 749"/>
              <a:gd name="T105" fmla="*/ 0 h 75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49" h="759">
                <a:moveTo>
                  <a:pt x="375" y="0"/>
                </a:moveTo>
                <a:lnTo>
                  <a:pt x="422" y="3"/>
                </a:lnTo>
                <a:lnTo>
                  <a:pt x="466" y="12"/>
                </a:lnTo>
                <a:lnTo>
                  <a:pt x="510" y="26"/>
                </a:lnTo>
                <a:lnTo>
                  <a:pt x="551" y="45"/>
                </a:lnTo>
                <a:lnTo>
                  <a:pt x="588" y="69"/>
                </a:lnTo>
                <a:lnTo>
                  <a:pt x="623" y="96"/>
                </a:lnTo>
                <a:lnTo>
                  <a:pt x="654" y="128"/>
                </a:lnTo>
                <a:lnTo>
                  <a:pt x="681" y="163"/>
                </a:lnTo>
                <a:lnTo>
                  <a:pt x="705" y="201"/>
                </a:lnTo>
                <a:lnTo>
                  <a:pt x="724" y="242"/>
                </a:lnTo>
                <a:lnTo>
                  <a:pt x="738" y="287"/>
                </a:lnTo>
                <a:lnTo>
                  <a:pt x="746" y="332"/>
                </a:lnTo>
                <a:lnTo>
                  <a:pt x="749" y="380"/>
                </a:lnTo>
                <a:lnTo>
                  <a:pt x="746" y="427"/>
                </a:lnTo>
                <a:lnTo>
                  <a:pt x="738" y="474"/>
                </a:lnTo>
                <a:lnTo>
                  <a:pt x="724" y="517"/>
                </a:lnTo>
                <a:lnTo>
                  <a:pt x="705" y="558"/>
                </a:lnTo>
                <a:lnTo>
                  <a:pt x="681" y="596"/>
                </a:lnTo>
                <a:lnTo>
                  <a:pt x="654" y="632"/>
                </a:lnTo>
                <a:lnTo>
                  <a:pt x="623" y="664"/>
                </a:lnTo>
                <a:lnTo>
                  <a:pt x="588" y="691"/>
                </a:lnTo>
                <a:lnTo>
                  <a:pt x="551" y="714"/>
                </a:lnTo>
                <a:lnTo>
                  <a:pt x="510" y="733"/>
                </a:lnTo>
                <a:lnTo>
                  <a:pt x="466" y="747"/>
                </a:lnTo>
                <a:lnTo>
                  <a:pt x="422" y="756"/>
                </a:lnTo>
                <a:lnTo>
                  <a:pt x="375" y="759"/>
                </a:lnTo>
                <a:lnTo>
                  <a:pt x="328" y="756"/>
                </a:lnTo>
                <a:lnTo>
                  <a:pt x="282" y="747"/>
                </a:lnTo>
                <a:lnTo>
                  <a:pt x="239" y="733"/>
                </a:lnTo>
                <a:lnTo>
                  <a:pt x="198" y="714"/>
                </a:lnTo>
                <a:lnTo>
                  <a:pt x="161" y="691"/>
                </a:lnTo>
                <a:lnTo>
                  <a:pt x="125" y="664"/>
                </a:lnTo>
                <a:lnTo>
                  <a:pt x="95" y="632"/>
                </a:lnTo>
                <a:lnTo>
                  <a:pt x="67" y="596"/>
                </a:lnTo>
                <a:lnTo>
                  <a:pt x="44" y="558"/>
                </a:lnTo>
                <a:lnTo>
                  <a:pt x="25" y="517"/>
                </a:lnTo>
                <a:lnTo>
                  <a:pt x="12" y="474"/>
                </a:lnTo>
                <a:lnTo>
                  <a:pt x="3" y="427"/>
                </a:lnTo>
                <a:lnTo>
                  <a:pt x="0" y="380"/>
                </a:lnTo>
                <a:lnTo>
                  <a:pt x="3" y="332"/>
                </a:lnTo>
                <a:lnTo>
                  <a:pt x="12" y="287"/>
                </a:lnTo>
                <a:lnTo>
                  <a:pt x="25" y="242"/>
                </a:lnTo>
                <a:lnTo>
                  <a:pt x="44" y="201"/>
                </a:lnTo>
                <a:lnTo>
                  <a:pt x="67" y="163"/>
                </a:lnTo>
                <a:lnTo>
                  <a:pt x="95" y="128"/>
                </a:lnTo>
                <a:lnTo>
                  <a:pt x="125" y="96"/>
                </a:lnTo>
                <a:lnTo>
                  <a:pt x="161" y="69"/>
                </a:lnTo>
                <a:lnTo>
                  <a:pt x="198" y="45"/>
                </a:lnTo>
                <a:lnTo>
                  <a:pt x="239" y="26"/>
                </a:lnTo>
                <a:lnTo>
                  <a:pt x="282" y="12"/>
                </a:lnTo>
                <a:lnTo>
                  <a:pt x="328" y="3"/>
                </a:lnTo>
                <a:lnTo>
                  <a:pt x="375" y="0"/>
                </a:lnTo>
                <a:close/>
              </a:path>
            </a:pathLst>
          </a:custGeom>
          <a:solidFill>
            <a:srgbClr val="FF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lIns="27000" tIns="27000" rIns="27000" bIns="27000"/>
          <a:lstStyle/>
          <a:p>
            <a:pPr defTabSz="685800" eaLnBrk="0" fontAlgn="base" hangingPunct="0">
              <a:spcBef>
                <a:spcPct val="0"/>
              </a:spcBef>
              <a:spcAft>
                <a:spcPct val="0"/>
              </a:spcAft>
              <a:defRPr/>
            </a:pPr>
            <a:endParaRPr lang="nl-NL" sz="1350">
              <a:solidFill>
                <a:prstClr val="black"/>
              </a:solidFill>
              <a:latin typeface="Calibri" panose="020F0502020204030204" pitchFamily="34" charset="0"/>
            </a:endParaRPr>
          </a:p>
        </p:txBody>
      </p:sp>
      <p:sp>
        <p:nvSpPr>
          <p:cNvPr id="68" name="Freeform 123">
            <a:extLst>
              <a:ext uri="{FF2B5EF4-FFF2-40B4-BE49-F238E27FC236}">
                <a16:creationId xmlns:a16="http://schemas.microsoft.com/office/drawing/2014/main" id="{09903ADA-D4DF-09F7-3C2D-380FF94304B2}"/>
              </a:ext>
            </a:extLst>
          </p:cNvPr>
          <p:cNvSpPr>
            <a:spLocks/>
          </p:cNvSpPr>
          <p:nvPr/>
        </p:nvSpPr>
        <p:spPr bwMode="auto">
          <a:xfrm rot="10800000">
            <a:off x="7638937" y="3854172"/>
            <a:ext cx="32147" cy="29766"/>
          </a:xfrm>
          <a:custGeom>
            <a:avLst/>
            <a:gdLst>
              <a:gd name="T0" fmla="*/ 2147483646 w 749"/>
              <a:gd name="T1" fmla="*/ 0 h 758"/>
              <a:gd name="T2" fmla="*/ 2147483646 w 749"/>
              <a:gd name="T3" fmla="*/ 2147483646 h 758"/>
              <a:gd name="T4" fmla="*/ 2147483646 w 749"/>
              <a:gd name="T5" fmla="*/ 2147483646 h 758"/>
              <a:gd name="T6" fmla="*/ 2147483646 w 749"/>
              <a:gd name="T7" fmla="*/ 2147483646 h 758"/>
              <a:gd name="T8" fmla="*/ 2147483646 w 749"/>
              <a:gd name="T9" fmla="*/ 2147483646 h 758"/>
              <a:gd name="T10" fmla="*/ 2147483646 w 749"/>
              <a:gd name="T11" fmla="*/ 2147483646 h 758"/>
              <a:gd name="T12" fmla="*/ 2147483646 w 749"/>
              <a:gd name="T13" fmla="*/ 2147483646 h 758"/>
              <a:gd name="T14" fmla="*/ 2147483646 w 749"/>
              <a:gd name="T15" fmla="*/ 2147483646 h 758"/>
              <a:gd name="T16" fmla="*/ 2147483646 w 749"/>
              <a:gd name="T17" fmla="*/ 2147483646 h 758"/>
              <a:gd name="T18" fmla="*/ 2147483646 w 749"/>
              <a:gd name="T19" fmla="*/ 2147483646 h 758"/>
              <a:gd name="T20" fmla="*/ 2147483646 w 749"/>
              <a:gd name="T21" fmla="*/ 2147483646 h 758"/>
              <a:gd name="T22" fmla="*/ 2147483646 w 749"/>
              <a:gd name="T23" fmla="*/ 2147483646 h 758"/>
              <a:gd name="T24" fmla="*/ 2147483646 w 749"/>
              <a:gd name="T25" fmla="*/ 2147483646 h 758"/>
              <a:gd name="T26" fmla="*/ 2147483646 w 749"/>
              <a:gd name="T27" fmla="*/ 2147483646 h 758"/>
              <a:gd name="T28" fmla="*/ 2147483646 w 749"/>
              <a:gd name="T29" fmla="*/ 2147483646 h 758"/>
              <a:gd name="T30" fmla="*/ 2147483646 w 749"/>
              <a:gd name="T31" fmla="*/ 2147483646 h 758"/>
              <a:gd name="T32" fmla="*/ 2147483646 w 749"/>
              <a:gd name="T33" fmla="*/ 2147483646 h 758"/>
              <a:gd name="T34" fmla="*/ 2147483646 w 749"/>
              <a:gd name="T35" fmla="*/ 2147483646 h 758"/>
              <a:gd name="T36" fmla="*/ 2147483646 w 749"/>
              <a:gd name="T37" fmla="*/ 2147483646 h 758"/>
              <a:gd name="T38" fmla="*/ 2147483646 w 749"/>
              <a:gd name="T39" fmla="*/ 2147483646 h 758"/>
              <a:gd name="T40" fmla="*/ 2147483646 w 749"/>
              <a:gd name="T41" fmla="*/ 2147483646 h 758"/>
              <a:gd name="T42" fmla="*/ 2147483646 w 749"/>
              <a:gd name="T43" fmla="*/ 2147483646 h 758"/>
              <a:gd name="T44" fmla="*/ 2147483646 w 749"/>
              <a:gd name="T45" fmla="*/ 2147483646 h 758"/>
              <a:gd name="T46" fmla="*/ 2147483646 w 749"/>
              <a:gd name="T47" fmla="*/ 2147483646 h 758"/>
              <a:gd name="T48" fmla="*/ 2147483646 w 749"/>
              <a:gd name="T49" fmla="*/ 2147483646 h 758"/>
              <a:gd name="T50" fmla="*/ 2147483646 w 749"/>
              <a:gd name="T51" fmla="*/ 2147483646 h 758"/>
              <a:gd name="T52" fmla="*/ 2147483646 w 749"/>
              <a:gd name="T53" fmla="*/ 2147483646 h 758"/>
              <a:gd name="T54" fmla="*/ 2147483646 w 749"/>
              <a:gd name="T55" fmla="*/ 2147483646 h 758"/>
              <a:gd name="T56" fmla="*/ 2147483646 w 749"/>
              <a:gd name="T57" fmla="*/ 2147483646 h 758"/>
              <a:gd name="T58" fmla="*/ 2147483646 w 749"/>
              <a:gd name="T59" fmla="*/ 2147483646 h 758"/>
              <a:gd name="T60" fmla="*/ 2147483646 w 749"/>
              <a:gd name="T61" fmla="*/ 2147483646 h 758"/>
              <a:gd name="T62" fmla="*/ 2147483646 w 749"/>
              <a:gd name="T63" fmla="*/ 2147483646 h 758"/>
              <a:gd name="T64" fmla="*/ 2147483646 w 749"/>
              <a:gd name="T65" fmla="*/ 2147483646 h 758"/>
              <a:gd name="T66" fmla="*/ 2147483646 w 749"/>
              <a:gd name="T67" fmla="*/ 2147483646 h 758"/>
              <a:gd name="T68" fmla="*/ 2147483646 w 749"/>
              <a:gd name="T69" fmla="*/ 2147483646 h 758"/>
              <a:gd name="T70" fmla="*/ 2147483646 w 749"/>
              <a:gd name="T71" fmla="*/ 2147483646 h 758"/>
              <a:gd name="T72" fmla="*/ 2147483646 w 749"/>
              <a:gd name="T73" fmla="*/ 2147483646 h 758"/>
              <a:gd name="T74" fmla="*/ 2147483646 w 749"/>
              <a:gd name="T75" fmla="*/ 2147483646 h 758"/>
              <a:gd name="T76" fmla="*/ 2147483646 w 749"/>
              <a:gd name="T77" fmla="*/ 2147483646 h 758"/>
              <a:gd name="T78" fmla="*/ 0 w 749"/>
              <a:gd name="T79" fmla="*/ 2147483646 h 758"/>
              <a:gd name="T80" fmla="*/ 2147483646 w 749"/>
              <a:gd name="T81" fmla="*/ 2147483646 h 758"/>
              <a:gd name="T82" fmla="*/ 2147483646 w 749"/>
              <a:gd name="T83" fmla="*/ 2147483646 h 758"/>
              <a:gd name="T84" fmla="*/ 2147483646 w 749"/>
              <a:gd name="T85" fmla="*/ 2147483646 h 758"/>
              <a:gd name="T86" fmla="*/ 2147483646 w 749"/>
              <a:gd name="T87" fmla="*/ 2147483646 h 758"/>
              <a:gd name="T88" fmla="*/ 2147483646 w 749"/>
              <a:gd name="T89" fmla="*/ 2147483646 h 758"/>
              <a:gd name="T90" fmla="*/ 2147483646 w 749"/>
              <a:gd name="T91" fmla="*/ 2147483646 h 758"/>
              <a:gd name="T92" fmla="*/ 2147483646 w 749"/>
              <a:gd name="T93" fmla="*/ 2147483646 h 758"/>
              <a:gd name="T94" fmla="*/ 2147483646 w 749"/>
              <a:gd name="T95" fmla="*/ 2147483646 h 758"/>
              <a:gd name="T96" fmla="*/ 2147483646 w 749"/>
              <a:gd name="T97" fmla="*/ 2147483646 h 758"/>
              <a:gd name="T98" fmla="*/ 2147483646 w 749"/>
              <a:gd name="T99" fmla="*/ 2147483646 h 758"/>
              <a:gd name="T100" fmla="*/ 2147483646 w 749"/>
              <a:gd name="T101" fmla="*/ 2147483646 h 758"/>
              <a:gd name="T102" fmla="*/ 2147483646 w 749"/>
              <a:gd name="T103" fmla="*/ 2147483646 h 758"/>
              <a:gd name="T104" fmla="*/ 2147483646 w 749"/>
              <a:gd name="T105" fmla="*/ 0 h 75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49" h="758">
                <a:moveTo>
                  <a:pt x="375" y="0"/>
                </a:moveTo>
                <a:lnTo>
                  <a:pt x="422" y="2"/>
                </a:lnTo>
                <a:lnTo>
                  <a:pt x="466" y="12"/>
                </a:lnTo>
                <a:lnTo>
                  <a:pt x="510" y="25"/>
                </a:lnTo>
                <a:lnTo>
                  <a:pt x="551" y="44"/>
                </a:lnTo>
                <a:lnTo>
                  <a:pt x="588" y="68"/>
                </a:lnTo>
                <a:lnTo>
                  <a:pt x="623" y="95"/>
                </a:lnTo>
                <a:lnTo>
                  <a:pt x="654" y="127"/>
                </a:lnTo>
                <a:lnTo>
                  <a:pt x="681" y="163"/>
                </a:lnTo>
                <a:lnTo>
                  <a:pt x="705" y="201"/>
                </a:lnTo>
                <a:lnTo>
                  <a:pt x="724" y="242"/>
                </a:lnTo>
                <a:lnTo>
                  <a:pt x="738" y="285"/>
                </a:lnTo>
                <a:lnTo>
                  <a:pt x="746" y="332"/>
                </a:lnTo>
                <a:lnTo>
                  <a:pt x="749" y="379"/>
                </a:lnTo>
                <a:lnTo>
                  <a:pt x="746" y="427"/>
                </a:lnTo>
                <a:lnTo>
                  <a:pt x="738" y="472"/>
                </a:lnTo>
                <a:lnTo>
                  <a:pt x="724" y="515"/>
                </a:lnTo>
                <a:lnTo>
                  <a:pt x="705" y="557"/>
                </a:lnTo>
                <a:lnTo>
                  <a:pt x="681" y="596"/>
                </a:lnTo>
                <a:lnTo>
                  <a:pt x="654" y="631"/>
                </a:lnTo>
                <a:lnTo>
                  <a:pt x="623" y="662"/>
                </a:lnTo>
                <a:lnTo>
                  <a:pt x="588" y="690"/>
                </a:lnTo>
                <a:lnTo>
                  <a:pt x="551" y="714"/>
                </a:lnTo>
                <a:lnTo>
                  <a:pt x="510" y="732"/>
                </a:lnTo>
                <a:lnTo>
                  <a:pt x="466" y="747"/>
                </a:lnTo>
                <a:lnTo>
                  <a:pt x="422" y="755"/>
                </a:lnTo>
                <a:lnTo>
                  <a:pt x="375" y="758"/>
                </a:lnTo>
                <a:lnTo>
                  <a:pt x="328" y="755"/>
                </a:lnTo>
                <a:lnTo>
                  <a:pt x="282" y="747"/>
                </a:lnTo>
                <a:lnTo>
                  <a:pt x="239" y="732"/>
                </a:lnTo>
                <a:lnTo>
                  <a:pt x="198" y="714"/>
                </a:lnTo>
                <a:lnTo>
                  <a:pt x="161" y="690"/>
                </a:lnTo>
                <a:lnTo>
                  <a:pt x="125" y="662"/>
                </a:lnTo>
                <a:lnTo>
                  <a:pt x="95" y="631"/>
                </a:lnTo>
                <a:lnTo>
                  <a:pt x="67" y="596"/>
                </a:lnTo>
                <a:lnTo>
                  <a:pt x="44" y="557"/>
                </a:lnTo>
                <a:lnTo>
                  <a:pt x="25" y="515"/>
                </a:lnTo>
                <a:lnTo>
                  <a:pt x="12" y="472"/>
                </a:lnTo>
                <a:lnTo>
                  <a:pt x="3" y="427"/>
                </a:lnTo>
                <a:lnTo>
                  <a:pt x="0" y="379"/>
                </a:lnTo>
                <a:lnTo>
                  <a:pt x="3" y="332"/>
                </a:lnTo>
                <a:lnTo>
                  <a:pt x="12" y="285"/>
                </a:lnTo>
                <a:lnTo>
                  <a:pt x="25" y="242"/>
                </a:lnTo>
                <a:lnTo>
                  <a:pt x="44" y="201"/>
                </a:lnTo>
                <a:lnTo>
                  <a:pt x="67" y="163"/>
                </a:lnTo>
                <a:lnTo>
                  <a:pt x="95" y="127"/>
                </a:lnTo>
                <a:lnTo>
                  <a:pt x="125" y="95"/>
                </a:lnTo>
                <a:lnTo>
                  <a:pt x="161" y="68"/>
                </a:lnTo>
                <a:lnTo>
                  <a:pt x="198" y="44"/>
                </a:lnTo>
                <a:lnTo>
                  <a:pt x="239" y="25"/>
                </a:lnTo>
                <a:lnTo>
                  <a:pt x="282" y="12"/>
                </a:lnTo>
                <a:lnTo>
                  <a:pt x="328" y="2"/>
                </a:lnTo>
                <a:lnTo>
                  <a:pt x="375" y="0"/>
                </a:lnTo>
                <a:close/>
              </a:path>
            </a:pathLst>
          </a:custGeom>
          <a:solidFill>
            <a:srgbClr val="FF66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lIns="27000" tIns="27000" rIns="27000" bIns="27000"/>
          <a:lstStyle/>
          <a:p>
            <a:pPr defTabSz="685800" eaLnBrk="0" fontAlgn="base" hangingPunct="0">
              <a:spcBef>
                <a:spcPct val="0"/>
              </a:spcBef>
              <a:spcAft>
                <a:spcPct val="0"/>
              </a:spcAft>
              <a:defRPr/>
            </a:pPr>
            <a:endParaRPr lang="nl-NL" sz="1350">
              <a:solidFill>
                <a:prstClr val="black"/>
              </a:solidFill>
              <a:latin typeface="Calibri" panose="020F0502020204030204" pitchFamily="34" charset="0"/>
            </a:endParaRPr>
          </a:p>
        </p:txBody>
      </p:sp>
      <p:sp>
        <p:nvSpPr>
          <p:cNvPr id="69" name="Freeform 128">
            <a:extLst>
              <a:ext uri="{FF2B5EF4-FFF2-40B4-BE49-F238E27FC236}">
                <a16:creationId xmlns:a16="http://schemas.microsoft.com/office/drawing/2014/main" id="{0ECC7C81-EE94-AF9D-5456-917DA7501BB8}"/>
              </a:ext>
            </a:extLst>
          </p:cNvPr>
          <p:cNvSpPr>
            <a:spLocks noEditPoints="1"/>
          </p:cNvSpPr>
          <p:nvPr/>
        </p:nvSpPr>
        <p:spPr bwMode="auto">
          <a:xfrm rot="10800000">
            <a:off x="7630603" y="3818454"/>
            <a:ext cx="48815" cy="98822"/>
          </a:xfrm>
          <a:custGeom>
            <a:avLst/>
            <a:gdLst>
              <a:gd name="T0" fmla="*/ 667 w 1535"/>
              <a:gd name="T1" fmla="*/ 2405 h 3479"/>
              <a:gd name="T2" fmla="*/ 535 w 1535"/>
              <a:gd name="T3" fmla="*/ 2466 h 3479"/>
              <a:gd name="T4" fmla="*/ 433 w 1535"/>
              <a:gd name="T5" fmla="*/ 2568 h 3479"/>
              <a:gd name="T6" fmla="*/ 372 w 1535"/>
              <a:gd name="T7" fmla="*/ 2703 h 3479"/>
              <a:gd name="T8" fmla="*/ 363 w 1535"/>
              <a:gd name="T9" fmla="*/ 2856 h 3479"/>
              <a:gd name="T10" fmla="*/ 408 w 1535"/>
              <a:gd name="T11" fmla="*/ 2998 h 3479"/>
              <a:gd name="T12" fmla="*/ 497 w 1535"/>
              <a:gd name="T13" fmla="*/ 3112 h 3479"/>
              <a:gd name="T14" fmla="*/ 621 w 1535"/>
              <a:gd name="T15" fmla="*/ 3189 h 3479"/>
              <a:gd name="T16" fmla="*/ 768 w 1535"/>
              <a:gd name="T17" fmla="*/ 3217 h 3479"/>
              <a:gd name="T18" fmla="*/ 915 w 1535"/>
              <a:gd name="T19" fmla="*/ 3189 h 3479"/>
              <a:gd name="T20" fmla="*/ 1038 w 1535"/>
              <a:gd name="T21" fmla="*/ 3112 h 3479"/>
              <a:gd name="T22" fmla="*/ 1126 w 1535"/>
              <a:gd name="T23" fmla="*/ 2998 h 3479"/>
              <a:gd name="T24" fmla="*/ 1171 w 1535"/>
              <a:gd name="T25" fmla="*/ 2856 h 3479"/>
              <a:gd name="T26" fmla="*/ 1162 w 1535"/>
              <a:gd name="T27" fmla="*/ 2703 h 3479"/>
              <a:gd name="T28" fmla="*/ 1101 w 1535"/>
              <a:gd name="T29" fmla="*/ 2568 h 3479"/>
              <a:gd name="T30" fmla="*/ 1000 w 1535"/>
              <a:gd name="T31" fmla="*/ 2466 h 3479"/>
              <a:gd name="T32" fmla="*/ 868 w 1535"/>
              <a:gd name="T33" fmla="*/ 2405 h 3479"/>
              <a:gd name="T34" fmla="*/ 768 w 1535"/>
              <a:gd name="T35" fmla="*/ 1327 h 3479"/>
              <a:gd name="T36" fmla="*/ 621 w 1535"/>
              <a:gd name="T37" fmla="*/ 1355 h 3479"/>
              <a:gd name="T38" fmla="*/ 497 w 1535"/>
              <a:gd name="T39" fmla="*/ 1432 h 3479"/>
              <a:gd name="T40" fmla="*/ 408 w 1535"/>
              <a:gd name="T41" fmla="*/ 1546 h 3479"/>
              <a:gd name="T42" fmla="*/ 363 w 1535"/>
              <a:gd name="T43" fmla="*/ 1688 h 3479"/>
              <a:gd name="T44" fmla="*/ 372 w 1535"/>
              <a:gd name="T45" fmla="*/ 1842 h 3479"/>
              <a:gd name="T46" fmla="*/ 433 w 1535"/>
              <a:gd name="T47" fmla="*/ 1976 h 3479"/>
              <a:gd name="T48" fmla="*/ 535 w 1535"/>
              <a:gd name="T49" fmla="*/ 2078 h 3479"/>
              <a:gd name="T50" fmla="*/ 667 w 1535"/>
              <a:gd name="T51" fmla="*/ 2140 h 3479"/>
              <a:gd name="T52" fmla="*/ 819 w 1535"/>
              <a:gd name="T53" fmla="*/ 2149 h 3479"/>
              <a:gd name="T54" fmla="*/ 958 w 1535"/>
              <a:gd name="T55" fmla="*/ 2104 h 3479"/>
              <a:gd name="T56" fmla="*/ 1072 w 1535"/>
              <a:gd name="T57" fmla="*/ 2014 h 3479"/>
              <a:gd name="T58" fmla="*/ 1147 w 1535"/>
              <a:gd name="T59" fmla="*/ 1889 h 3479"/>
              <a:gd name="T60" fmla="*/ 1174 w 1535"/>
              <a:gd name="T61" fmla="*/ 1740 h 3479"/>
              <a:gd name="T62" fmla="*/ 1147 w 1535"/>
              <a:gd name="T63" fmla="*/ 1590 h 3479"/>
              <a:gd name="T64" fmla="*/ 1072 w 1535"/>
              <a:gd name="T65" fmla="*/ 1466 h 3479"/>
              <a:gd name="T66" fmla="*/ 958 w 1535"/>
              <a:gd name="T67" fmla="*/ 1376 h 3479"/>
              <a:gd name="T68" fmla="*/ 819 w 1535"/>
              <a:gd name="T69" fmla="*/ 1330 h 3479"/>
              <a:gd name="T70" fmla="*/ 717 w 1535"/>
              <a:gd name="T71" fmla="*/ 267 h 3479"/>
              <a:gd name="T72" fmla="*/ 576 w 1535"/>
              <a:gd name="T73" fmla="*/ 311 h 3479"/>
              <a:gd name="T74" fmla="*/ 463 w 1535"/>
              <a:gd name="T75" fmla="*/ 402 h 3479"/>
              <a:gd name="T76" fmla="*/ 388 w 1535"/>
              <a:gd name="T77" fmla="*/ 526 h 3479"/>
              <a:gd name="T78" fmla="*/ 360 w 1535"/>
              <a:gd name="T79" fmla="*/ 675 h 3479"/>
              <a:gd name="T80" fmla="*/ 388 w 1535"/>
              <a:gd name="T81" fmla="*/ 824 h 3479"/>
              <a:gd name="T82" fmla="*/ 463 w 1535"/>
              <a:gd name="T83" fmla="*/ 949 h 3479"/>
              <a:gd name="T84" fmla="*/ 576 w 1535"/>
              <a:gd name="T85" fmla="*/ 1040 h 3479"/>
              <a:gd name="T86" fmla="*/ 717 w 1535"/>
              <a:gd name="T87" fmla="*/ 1084 h 3479"/>
              <a:gd name="T88" fmla="*/ 868 w 1535"/>
              <a:gd name="T89" fmla="*/ 1076 h 3479"/>
              <a:gd name="T90" fmla="*/ 1000 w 1535"/>
              <a:gd name="T91" fmla="*/ 1013 h 3479"/>
              <a:gd name="T92" fmla="*/ 1101 w 1535"/>
              <a:gd name="T93" fmla="*/ 911 h 3479"/>
              <a:gd name="T94" fmla="*/ 1162 w 1535"/>
              <a:gd name="T95" fmla="*/ 777 h 3479"/>
              <a:gd name="T96" fmla="*/ 1171 w 1535"/>
              <a:gd name="T97" fmla="*/ 624 h 3479"/>
              <a:gd name="T98" fmla="*/ 1126 w 1535"/>
              <a:gd name="T99" fmla="*/ 482 h 3479"/>
              <a:gd name="T100" fmla="*/ 1038 w 1535"/>
              <a:gd name="T101" fmla="*/ 367 h 3479"/>
              <a:gd name="T102" fmla="*/ 915 w 1535"/>
              <a:gd name="T103" fmla="*/ 291 h 3479"/>
              <a:gd name="T104" fmla="*/ 768 w 1535"/>
              <a:gd name="T105" fmla="*/ 263 h 3479"/>
              <a:gd name="T106" fmla="*/ 1468 w 1535"/>
              <a:gd name="T107" fmla="*/ 4 h 3479"/>
              <a:gd name="T108" fmla="*/ 1523 w 1535"/>
              <a:gd name="T109" fmla="*/ 46 h 3479"/>
              <a:gd name="T110" fmla="*/ 1535 w 1535"/>
              <a:gd name="T111" fmla="*/ 3388 h 3479"/>
              <a:gd name="T112" fmla="*/ 1508 w 1535"/>
              <a:gd name="T113" fmla="*/ 3453 h 3479"/>
              <a:gd name="T114" fmla="*/ 1446 w 1535"/>
              <a:gd name="T115" fmla="*/ 3479 h 3479"/>
              <a:gd name="T116" fmla="*/ 45 w 1535"/>
              <a:gd name="T117" fmla="*/ 3466 h 3479"/>
              <a:gd name="T118" fmla="*/ 3 w 1535"/>
              <a:gd name="T119" fmla="*/ 3412 h 3479"/>
              <a:gd name="T120" fmla="*/ 3 w 1535"/>
              <a:gd name="T121" fmla="*/ 68 h 3479"/>
              <a:gd name="T122" fmla="*/ 45 w 1535"/>
              <a:gd name="T123" fmla="*/ 13 h 3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35" h="3479">
                <a:moveTo>
                  <a:pt x="768" y="2392"/>
                </a:moveTo>
                <a:lnTo>
                  <a:pt x="717" y="2395"/>
                </a:lnTo>
                <a:lnTo>
                  <a:pt x="667" y="2405"/>
                </a:lnTo>
                <a:lnTo>
                  <a:pt x="621" y="2419"/>
                </a:lnTo>
                <a:lnTo>
                  <a:pt x="576" y="2440"/>
                </a:lnTo>
                <a:lnTo>
                  <a:pt x="535" y="2466"/>
                </a:lnTo>
                <a:lnTo>
                  <a:pt x="497" y="2496"/>
                </a:lnTo>
                <a:lnTo>
                  <a:pt x="463" y="2530"/>
                </a:lnTo>
                <a:lnTo>
                  <a:pt x="433" y="2568"/>
                </a:lnTo>
                <a:lnTo>
                  <a:pt x="408" y="2611"/>
                </a:lnTo>
                <a:lnTo>
                  <a:pt x="388" y="2655"/>
                </a:lnTo>
                <a:lnTo>
                  <a:pt x="372" y="2703"/>
                </a:lnTo>
                <a:lnTo>
                  <a:pt x="363" y="2752"/>
                </a:lnTo>
                <a:lnTo>
                  <a:pt x="360" y="2804"/>
                </a:lnTo>
                <a:lnTo>
                  <a:pt x="363" y="2856"/>
                </a:lnTo>
                <a:lnTo>
                  <a:pt x="372" y="2905"/>
                </a:lnTo>
                <a:lnTo>
                  <a:pt x="388" y="2953"/>
                </a:lnTo>
                <a:lnTo>
                  <a:pt x="408" y="2998"/>
                </a:lnTo>
                <a:lnTo>
                  <a:pt x="433" y="3040"/>
                </a:lnTo>
                <a:lnTo>
                  <a:pt x="463" y="3078"/>
                </a:lnTo>
                <a:lnTo>
                  <a:pt x="497" y="3112"/>
                </a:lnTo>
                <a:lnTo>
                  <a:pt x="535" y="3143"/>
                </a:lnTo>
                <a:lnTo>
                  <a:pt x="576" y="3168"/>
                </a:lnTo>
                <a:lnTo>
                  <a:pt x="621" y="3189"/>
                </a:lnTo>
                <a:lnTo>
                  <a:pt x="667" y="3204"/>
                </a:lnTo>
                <a:lnTo>
                  <a:pt x="717" y="3213"/>
                </a:lnTo>
                <a:lnTo>
                  <a:pt x="768" y="3217"/>
                </a:lnTo>
                <a:lnTo>
                  <a:pt x="819" y="3213"/>
                </a:lnTo>
                <a:lnTo>
                  <a:pt x="868" y="3204"/>
                </a:lnTo>
                <a:lnTo>
                  <a:pt x="915" y="3189"/>
                </a:lnTo>
                <a:lnTo>
                  <a:pt x="958" y="3168"/>
                </a:lnTo>
                <a:lnTo>
                  <a:pt x="1000" y="3143"/>
                </a:lnTo>
                <a:lnTo>
                  <a:pt x="1038" y="3112"/>
                </a:lnTo>
                <a:lnTo>
                  <a:pt x="1072" y="3078"/>
                </a:lnTo>
                <a:lnTo>
                  <a:pt x="1101" y="3040"/>
                </a:lnTo>
                <a:lnTo>
                  <a:pt x="1126" y="2998"/>
                </a:lnTo>
                <a:lnTo>
                  <a:pt x="1147" y="2953"/>
                </a:lnTo>
                <a:lnTo>
                  <a:pt x="1162" y="2905"/>
                </a:lnTo>
                <a:lnTo>
                  <a:pt x="1171" y="2856"/>
                </a:lnTo>
                <a:lnTo>
                  <a:pt x="1174" y="2804"/>
                </a:lnTo>
                <a:lnTo>
                  <a:pt x="1171" y="2752"/>
                </a:lnTo>
                <a:lnTo>
                  <a:pt x="1162" y="2703"/>
                </a:lnTo>
                <a:lnTo>
                  <a:pt x="1147" y="2655"/>
                </a:lnTo>
                <a:lnTo>
                  <a:pt x="1126" y="2611"/>
                </a:lnTo>
                <a:lnTo>
                  <a:pt x="1101" y="2568"/>
                </a:lnTo>
                <a:lnTo>
                  <a:pt x="1072" y="2530"/>
                </a:lnTo>
                <a:lnTo>
                  <a:pt x="1038" y="2496"/>
                </a:lnTo>
                <a:lnTo>
                  <a:pt x="1000" y="2466"/>
                </a:lnTo>
                <a:lnTo>
                  <a:pt x="958" y="2440"/>
                </a:lnTo>
                <a:lnTo>
                  <a:pt x="915" y="2419"/>
                </a:lnTo>
                <a:lnTo>
                  <a:pt x="868" y="2405"/>
                </a:lnTo>
                <a:lnTo>
                  <a:pt x="819" y="2395"/>
                </a:lnTo>
                <a:lnTo>
                  <a:pt x="768" y="2392"/>
                </a:lnTo>
                <a:close/>
                <a:moveTo>
                  <a:pt x="768" y="1327"/>
                </a:moveTo>
                <a:lnTo>
                  <a:pt x="717" y="1330"/>
                </a:lnTo>
                <a:lnTo>
                  <a:pt x="667" y="1340"/>
                </a:lnTo>
                <a:lnTo>
                  <a:pt x="621" y="1355"/>
                </a:lnTo>
                <a:lnTo>
                  <a:pt x="576" y="1376"/>
                </a:lnTo>
                <a:lnTo>
                  <a:pt x="535" y="1401"/>
                </a:lnTo>
                <a:lnTo>
                  <a:pt x="497" y="1432"/>
                </a:lnTo>
                <a:lnTo>
                  <a:pt x="463" y="1466"/>
                </a:lnTo>
                <a:lnTo>
                  <a:pt x="433" y="1504"/>
                </a:lnTo>
                <a:lnTo>
                  <a:pt x="408" y="1546"/>
                </a:lnTo>
                <a:lnTo>
                  <a:pt x="388" y="1590"/>
                </a:lnTo>
                <a:lnTo>
                  <a:pt x="372" y="1638"/>
                </a:lnTo>
                <a:lnTo>
                  <a:pt x="363" y="1688"/>
                </a:lnTo>
                <a:lnTo>
                  <a:pt x="360" y="1740"/>
                </a:lnTo>
                <a:lnTo>
                  <a:pt x="363" y="1792"/>
                </a:lnTo>
                <a:lnTo>
                  <a:pt x="372" y="1842"/>
                </a:lnTo>
                <a:lnTo>
                  <a:pt x="388" y="1889"/>
                </a:lnTo>
                <a:lnTo>
                  <a:pt x="408" y="1934"/>
                </a:lnTo>
                <a:lnTo>
                  <a:pt x="433" y="1976"/>
                </a:lnTo>
                <a:lnTo>
                  <a:pt x="463" y="2014"/>
                </a:lnTo>
                <a:lnTo>
                  <a:pt x="497" y="2048"/>
                </a:lnTo>
                <a:lnTo>
                  <a:pt x="535" y="2078"/>
                </a:lnTo>
                <a:lnTo>
                  <a:pt x="576" y="2104"/>
                </a:lnTo>
                <a:lnTo>
                  <a:pt x="621" y="2125"/>
                </a:lnTo>
                <a:lnTo>
                  <a:pt x="667" y="2140"/>
                </a:lnTo>
                <a:lnTo>
                  <a:pt x="717" y="2149"/>
                </a:lnTo>
                <a:lnTo>
                  <a:pt x="768" y="2152"/>
                </a:lnTo>
                <a:lnTo>
                  <a:pt x="819" y="2149"/>
                </a:lnTo>
                <a:lnTo>
                  <a:pt x="868" y="2140"/>
                </a:lnTo>
                <a:lnTo>
                  <a:pt x="915" y="2125"/>
                </a:lnTo>
                <a:lnTo>
                  <a:pt x="958" y="2104"/>
                </a:lnTo>
                <a:lnTo>
                  <a:pt x="1000" y="2078"/>
                </a:lnTo>
                <a:lnTo>
                  <a:pt x="1038" y="2048"/>
                </a:lnTo>
                <a:lnTo>
                  <a:pt x="1072" y="2014"/>
                </a:lnTo>
                <a:lnTo>
                  <a:pt x="1101" y="1976"/>
                </a:lnTo>
                <a:lnTo>
                  <a:pt x="1126" y="1934"/>
                </a:lnTo>
                <a:lnTo>
                  <a:pt x="1147" y="1889"/>
                </a:lnTo>
                <a:lnTo>
                  <a:pt x="1162" y="1842"/>
                </a:lnTo>
                <a:lnTo>
                  <a:pt x="1171" y="1792"/>
                </a:lnTo>
                <a:lnTo>
                  <a:pt x="1174" y="1740"/>
                </a:lnTo>
                <a:lnTo>
                  <a:pt x="1171" y="1688"/>
                </a:lnTo>
                <a:lnTo>
                  <a:pt x="1162" y="1638"/>
                </a:lnTo>
                <a:lnTo>
                  <a:pt x="1147" y="1590"/>
                </a:lnTo>
                <a:lnTo>
                  <a:pt x="1126" y="1546"/>
                </a:lnTo>
                <a:lnTo>
                  <a:pt x="1101" y="1504"/>
                </a:lnTo>
                <a:lnTo>
                  <a:pt x="1072" y="1466"/>
                </a:lnTo>
                <a:lnTo>
                  <a:pt x="1038" y="1432"/>
                </a:lnTo>
                <a:lnTo>
                  <a:pt x="1000" y="1401"/>
                </a:lnTo>
                <a:lnTo>
                  <a:pt x="958" y="1376"/>
                </a:lnTo>
                <a:lnTo>
                  <a:pt x="915" y="1355"/>
                </a:lnTo>
                <a:lnTo>
                  <a:pt x="868" y="1340"/>
                </a:lnTo>
                <a:lnTo>
                  <a:pt x="819" y="1330"/>
                </a:lnTo>
                <a:lnTo>
                  <a:pt x="768" y="1327"/>
                </a:lnTo>
                <a:close/>
                <a:moveTo>
                  <a:pt x="768" y="263"/>
                </a:moveTo>
                <a:lnTo>
                  <a:pt x="717" y="267"/>
                </a:lnTo>
                <a:lnTo>
                  <a:pt x="667" y="276"/>
                </a:lnTo>
                <a:lnTo>
                  <a:pt x="621" y="291"/>
                </a:lnTo>
                <a:lnTo>
                  <a:pt x="576" y="311"/>
                </a:lnTo>
                <a:lnTo>
                  <a:pt x="535" y="337"/>
                </a:lnTo>
                <a:lnTo>
                  <a:pt x="497" y="367"/>
                </a:lnTo>
                <a:lnTo>
                  <a:pt x="463" y="402"/>
                </a:lnTo>
                <a:lnTo>
                  <a:pt x="433" y="440"/>
                </a:lnTo>
                <a:lnTo>
                  <a:pt x="408" y="482"/>
                </a:lnTo>
                <a:lnTo>
                  <a:pt x="388" y="526"/>
                </a:lnTo>
                <a:lnTo>
                  <a:pt x="372" y="574"/>
                </a:lnTo>
                <a:lnTo>
                  <a:pt x="363" y="624"/>
                </a:lnTo>
                <a:lnTo>
                  <a:pt x="360" y="675"/>
                </a:lnTo>
                <a:lnTo>
                  <a:pt x="363" y="727"/>
                </a:lnTo>
                <a:lnTo>
                  <a:pt x="372" y="777"/>
                </a:lnTo>
                <a:lnTo>
                  <a:pt x="388" y="824"/>
                </a:lnTo>
                <a:lnTo>
                  <a:pt x="408" y="870"/>
                </a:lnTo>
                <a:lnTo>
                  <a:pt x="433" y="911"/>
                </a:lnTo>
                <a:lnTo>
                  <a:pt x="463" y="949"/>
                </a:lnTo>
                <a:lnTo>
                  <a:pt x="497" y="984"/>
                </a:lnTo>
                <a:lnTo>
                  <a:pt x="535" y="1013"/>
                </a:lnTo>
                <a:lnTo>
                  <a:pt x="576" y="1040"/>
                </a:lnTo>
                <a:lnTo>
                  <a:pt x="621" y="1060"/>
                </a:lnTo>
                <a:lnTo>
                  <a:pt x="667" y="1076"/>
                </a:lnTo>
                <a:lnTo>
                  <a:pt x="717" y="1084"/>
                </a:lnTo>
                <a:lnTo>
                  <a:pt x="768" y="1087"/>
                </a:lnTo>
                <a:lnTo>
                  <a:pt x="819" y="1084"/>
                </a:lnTo>
                <a:lnTo>
                  <a:pt x="868" y="1076"/>
                </a:lnTo>
                <a:lnTo>
                  <a:pt x="915" y="1060"/>
                </a:lnTo>
                <a:lnTo>
                  <a:pt x="958" y="1040"/>
                </a:lnTo>
                <a:lnTo>
                  <a:pt x="1000" y="1013"/>
                </a:lnTo>
                <a:lnTo>
                  <a:pt x="1038" y="984"/>
                </a:lnTo>
                <a:lnTo>
                  <a:pt x="1072" y="949"/>
                </a:lnTo>
                <a:lnTo>
                  <a:pt x="1101" y="911"/>
                </a:lnTo>
                <a:lnTo>
                  <a:pt x="1126" y="870"/>
                </a:lnTo>
                <a:lnTo>
                  <a:pt x="1147" y="824"/>
                </a:lnTo>
                <a:lnTo>
                  <a:pt x="1162" y="777"/>
                </a:lnTo>
                <a:lnTo>
                  <a:pt x="1171" y="727"/>
                </a:lnTo>
                <a:lnTo>
                  <a:pt x="1174" y="675"/>
                </a:lnTo>
                <a:lnTo>
                  <a:pt x="1171" y="624"/>
                </a:lnTo>
                <a:lnTo>
                  <a:pt x="1162" y="574"/>
                </a:lnTo>
                <a:lnTo>
                  <a:pt x="1147" y="526"/>
                </a:lnTo>
                <a:lnTo>
                  <a:pt x="1126" y="482"/>
                </a:lnTo>
                <a:lnTo>
                  <a:pt x="1101" y="440"/>
                </a:lnTo>
                <a:lnTo>
                  <a:pt x="1072" y="402"/>
                </a:lnTo>
                <a:lnTo>
                  <a:pt x="1038" y="367"/>
                </a:lnTo>
                <a:lnTo>
                  <a:pt x="1000" y="337"/>
                </a:lnTo>
                <a:lnTo>
                  <a:pt x="958" y="311"/>
                </a:lnTo>
                <a:lnTo>
                  <a:pt x="915" y="291"/>
                </a:lnTo>
                <a:lnTo>
                  <a:pt x="868" y="276"/>
                </a:lnTo>
                <a:lnTo>
                  <a:pt x="819" y="267"/>
                </a:lnTo>
                <a:lnTo>
                  <a:pt x="768" y="263"/>
                </a:lnTo>
                <a:close/>
                <a:moveTo>
                  <a:pt x="90" y="0"/>
                </a:moveTo>
                <a:lnTo>
                  <a:pt x="1446" y="0"/>
                </a:lnTo>
                <a:lnTo>
                  <a:pt x="1468" y="4"/>
                </a:lnTo>
                <a:lnTo>
                  <a:pt x="1490" y="13"/>
                </a:lnTo>
                <a:lnTo>
                  <a:pt x="1508" y="27"/>
                </a:lnTo>
                <a:lnTo>
                  <a:pt x="1523" y="46"/>
                </a:lnTo>
                <a:lnTo>
                  <a:pt x="1532" y="68"/>
                </a:lnTo>
                <a:lnTo>
                  <a:pt x="1535" y="91"/>
                </a:lnTo>
                <a:lnTo>
                  <a:pt x="1535" y="3388"/>
                </a:lnTo>
                <a:lnTo>
                  <a:pt x="1532" y="3412"/>
                </a:lnTo>
                <a:lnTo>
                  <a:pt x="1523" y="3434"/>
                </a:lnTo>
                <a:lnTo>
                  <a:pt x="1508" y="3453"/>
                </a:lnTo>
                <a:lnTo>
                  <a:pt x="1490" y="3466"/>
                </a:lnTo>
                <a:lnTo>
                  <a:pt x="1468" y="3476"/>
                </a:lnTo>
                <a:lnTo>
                  <a:pt x="1446" y="3479"/>
                </a:lnTo>
                <a:lnTo>
                  <a:pt x="90" y="3479"/>
                </a:lnTo>
                <a:lnTo>
                  <a:pt x="66" y="3476"/>
                </a:lnTo>
                <a:lnTo>
                  <a:pt x="45" y="3466"/>
                </a:lnTo>
                <a:lnTo>
                  <a:pt x="26" y="3453"/>
                </a:lnTo>
                <a:lnTo>
                  <a:pt x="13" y="3434"/>
                </a:lnTo>
                <a:lnTo>
                  <a:pt x="3" y="3412"/>
                </a:lnTo>
                <a:lnTo>
                  <a:pt x="0" y="3388"/>
                </a:lnTo>
                <a:lnTo>
                  <a:pt x="0" y="91"/>
                </a:lnTo>
                <a:lnTo>
                  <a:pt x="3" y="68"/>
                </a:lnTo>
                <a:lnTo>
                  <a:pt x="13" y="46"/>
                </a:lnTo>
                <a:lnTo>
                  <a:pt x="26" y="27"/>
                </a:lnTo>
                <a:lnTo>
                  <a:pt x="45" y="13"/>
                </a:lnTo>
                <a:lnTo>
                  <a:pt x="66" y="4"/>
                </a:lnTo>
                <a:lnTo>
                  <a:pt x="90" y="0"/>
                </a:lnTo>
                <a:close/>
              </a:path>
            </a:pathLst>
          </a:custGeom>
          <a:solidFill>
            <a:schemeClr val="tx1">
              <a:lumMod val="65000"/>
              <a:lumOff val="35000"/>
            </a:schemeClr>
          </a:solidFill>
          <a:ln w="0">
            <a:noFill/>
            <a:prstDash val="solid"/>
            <a:round/>
            <a:headEnd/>
            <a:tailEnd/>
          </a:ln>
        </p:spPr>
        <p:txBody>
          <a:bodyPr lIns="27000" tIns="27000" rIns="27000" bIns="27000"/>
          <a:lstStyle/>
          <a:p>
            <a:pPr defTabSz="385763">
              <a:defRPr/>
            </a:pPr>
            <a:endParaRPr lang="nl-NL" sz="375">
              <a:solidFill>
                <a:prstClr val="black"/>
              </a:solidFill>
              <a:latin typeface="Verdana Pro Light" panose="020B0304030504040204" pitchFamily="34" charset="0"/>
            </a:endParaRPr>
          </a:p>
        </p:txBody>
      </p:sp>
      <p:sp>
        <p:nvSpPr>
          <p:cNvPr id="70" name="Rechthoek 69">
            <a:extLst>
              <a:ext uri="{FF2B5EF4-FFF2-40B4-BE49-F238E27FC236}">
                <a16:creationId xmlns:a16="http://schemas.microsoft.com/office/drawing/2014/main" id="{F2E14D7D-C70F-E8F7-9A34-3CAC0D5DC1D3}"/>
              </a:ext>
            </a:extLst>
          </p:cNvPr>
          <p:cNvSpPr/>
          <p:nvPr/>
        </p:nvSpPr>
        <p:spPr>
          <a:xfrm>
            <a:off x="7834192" y="2721888"/>
            <a:ext cx="233363" cy="111919"/>
          </a:xfrm>
          <a:prstGeom prst="rect">
            <a:avLst/>
          </a:prstGeom>
          <a:solidFill>
            <a:schemeClr val="accent4">
              <a:lumMod val="20000"/>
              <a:lumOff val="80000"/>
            </a:schemeClr>
          </a:solidFill>
          <a:ln>
            <a:solidFill>
              <a:srgbClr val="DC1846"/>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algn="ctr" defTabSz="685800">
              <a:defRPr/>
            </a:pPr>
            <a:r>
              <a:rPr lang="nl-NL" sz="300" b="1" dirty="0">
                <a:solidFill>
                  <a:prstClr val="black"/>
                </a:solidFill>
                <a:latin typeface="Verdana Pro Light" panose="020B0304030504040204" pitchFamily="34" charset="0"/>
                <a:ea typeface="Verdana" panose="020B0604030504040204" pitchFamily="34" charset="0"/>
              </a:rPr>
              <a:t>6. </a:t>
            </a:r>
          </a:p>
          <a:p>
            <a:pPr algn="ctr" defTabSz="685800">
              <a:defRPr/>
            </a:pPr>
            <a:r>
              <a:rPr lang="nl-NL" sz="300" b="1" dirty="0">
                <a:solidFill>
                  <a:prstClr val="black"/>
                </a:solidFill>
                <a:latin typeface="Verdana Pro Light" panose="020B0304030504040204" pitchFamily="34" charset="0"/>
                <a:ea typeface="Verdana" panose="020B0604030504040204" pitchFamily="34" charset="0"/>
              </a:rPr>
              <a:t>Depressie</a:t>
            </a:r>
          </a:p>
        </p:txBody>
      </p:sp>
      <p:sp>
        <p:nvSpPr>
          <p:cNvPr id="71" name="Rechthoek 70">
            <a:extLst>
              <a:ext uri="{FF2B5EF4-FFF2-40B4-BE49-F238E27FC236}">
                <a16:creationId xmlns:a16="http://schemas.microsoft.com/office/drawing/2014/main" id="{F5ECD4CE-88FF-A610-3B42-AB6781BC3FF1}"/>
              </a:ext>
            </a:extLst>
          </p:cNvPr>
          <p:cNvSpPr/>
          <p:nvPr/>
        </p:nvSpPr>
        <p:spPr>
          <a:xfrm>
            <a:off x="7618690" y="2644497"/>
            <a:ext cx="681041" cy="77391"/>
          </a:xfrm>
          <a:prstGeom prst="rect">
            <a:avLst/>
          </a:prstGeom>
          <a:solidFill>
            <a:schemeClr val="accent4">
              <a:lumMod val="20000"/>
              <a:lumOff val="80000"/>
            </a:schemeClr>
          </a:solidFill>
          <a:ln>
            <a:solidFill>
              <a:srgbClr val="DC1846"/>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algn="ctr" defTabSz="685800">
              <a:defRPr/>
            </a:pPr>
            <a:r>
              <a:rPr lang="nl-NL" sz="300" b="1" dirty="0">
                <a:solidFill>
                  <a:prstClr val="black"/>
                </a:solidFill>
                <a:latin typeface="Verdana Pro Light" panose="020B0304030504040204" pitchFamily="34" charset="0"/>
                <a:ea typeface="Verdana" panose="020B0604030504040204" pitchFamily="34" charset="0"/>
              </a:rPr>
              <a:t>Mentaal functioneren</a:t>
            </a:r>
          </a:p>
        </p:txBody>
      </p:sp>
      <p:sp>
        <p:nvSpPr>
          <p:cNvPr id="72" name="Rechthoek 71">
            <a:extLst>
              <a:ext uri="{FF2B5EF4-FFF2-40B4-BE49-F238E27FC236}">
                <a16:creationId xmlns:a16="http://schemas.microsoft.com/office/drawing/2014/main" id="{F48CA04A-5C4E-DD1B-F5F8-2EF98D38C495}"/>
              </a:ext>
            </a:extLst>
          </p:cNvPr>
          <p:cNvSpPr/>
          <p:nvPr/>
        </p:nvSpPr>
        <p:spPr>
          <a:xfrm>
            <a:off x="7618690" y="2721888"/>
            <a:ext cx="215503" cy="111919"/>
          </a:xfrm>
          <a:prstGeom prst="rect">
            <a:avLst/>
          </a:prstGeom>
          <a:solidFill>
            <a:schemeClr val="accent4">
              <a:lumMod val="20000"/>
              <a:lumOff val="80000"/>
            </a:schemeClr>
          </a:solidFill>
          <a:ln>
            <a:solidFill>
              <a:srgbClr val="DC1846"/>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algn="ctr" defTabSz="685800">
              <a:defRPr/>
            </a:pPr>
            <a:r>
              <a:rPr lang="nl-NL" sz="300" b="1">
                <a:solidFill>
                  <a:prstClr val="black"/>
                </a:solidFill>
                <a:latin typeface="Verdana Pro Light" panose="020B0304030504040204" pitchFamily="34" charset="0"/>
                <a:ea typeface="Verdana" panose="020B0604030504040204" pitchFamily="34" charset="0"/>
              </a:rPr>
              <a:t>5. </a:t>
            </a:r>
            <a:br>
              <a:rPr lang="nl-NL" sz="300" b="1">
                <a:solidFill>
                  <a:prstClr val="black"/>
                </a:solidFill>
                <a:latin typeface="Verdana Pro Light" panose="020B0304030504040204" pitchFamily="34" charset="0"/>
                <a:ea typeface="Verdana" panose="020B0604030504040204" pitchFamily="34" charset="0"/>
              </a:rPr>
            </a:br>
            <a:r>
              <a:rPr lang="nl-NL" sz="300" b="1">
                <a:solidFill>
                  <a:prstClr val="black"/>
                </a:solidFill>
                <a:latin typeface="Verdana Pro Light" panose="020B0304030504040204" pitchFamily="34" charset="0"/>
                <a:ea typeface="Verdana" panose="020B0604030504040204" pitchFamily="34" charset="0"/>
              </a:rPr>
              <a:t>Angst</a:t>
            </a:r>
          </a:p>
        </p:txBody>
      </p:sp>
      <p:cxnSp>
        <p:nvCxnSpPr>
          <p:cNvPr id="73" name="Verbindingslijn: gebogen 187">
            <a:extLst>
              <a:ext uri="{FF2B5EF4-FFF2-40B4-BE49-F238E27FC236}">
                <a16:creationId xmlns:a16="http://schemas.microsoft.com/office/drawing/2014/main" id="{C18BA73E-8073-4CD9-45D8-6CB618812926}"/>
              </a:ext>
            </a:extLst>
          </p:cNvPr>
          <p:cNvCxnSpPr>
            <a:cxnSpLocks/>
            <a:stCxn id="101" idx="47"/>
            <a:endCxn id="80" idx="0"/>
          </p:cNvCxnSpPr>
          <p:nvPr/>
        </p:nvCxnSpPr>
        <p:spPr>
          <a:xfrm>
            <a:off x="8142571" y="3161228"/>
            <a:ext cx="213122" cy="233363"/>
          </a:xfrm>
          <a:prstGeom prst="bentConnector2">
            <a:avLst/>
          </a:prstGeom>
          <a:ln w="1270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74" name="Rechthoek 73">
            <a:extLst>
              <a:ext uri="{FF2B5EF4-FFF2-40B4-BE49-F238E27FC236}">
                <a16:creationId xmlns:a16="http://schemas.microsoft.com/office/drawing/2014/main" id="{C63B0EA8-A5D9-74BB-2A93-6F241370B7FE}"/>
              </a:ext>
            </a:extLst>
          </p:cNvPr>
          <p:cNvSpPr/>
          <p:nvPr/>
        </p:nvSpPr>
        <p:spPr>
          <a:xfrm>
            <a:off x="6330440" y="3069551"/>
            <a:ext cx="2649140" cy="726281"/>
          </a:xfrm>
          <a:prstGeom prst="rect">
            <a:avLst/>
          </a:prstGeom>
          <a:noFill/>
          <a:ln w="9525" cap="flat" cmpd="sng" algn="ctr">
            <a:solidFill>
              <a:srgbClr val="4C719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anchor="ctr"/>
          <a:lstStyle/>
          <a:p>
            <a:pPr algn="ctr" defTabSz="685800">
              <a:defRPr/>
            </a:pPr>
            <a:endParaRPr lang="nl-NL" sz="900">
              <a:solidFill>
                <a:srgbClr val="5B9BD5"/>
              </a:solidFill>
              <a:latin typeface="Verdana Pro Light" panose="020B0304030504040204" pitchFamily="34" charset="0"/>
            </a:endParaRPr>
          </a:p>
        </p:txBody>
      </p:sp>
      <p:cxnSp>
        <p:nvCxnSpPr>
          <p:cNvPr id="75" name="Verbindingslijn: gebogen 190">
            <a:extLst>
              <a:ext uri="{FF2B5EF4-FFF2-40B4-BE49-F238E27FC236}">
                <a16:creationId xmlns:a16="http://schemas.microsoft.com/office/drawing/2014/main" id="{0757A008-AAB0-D844-5B7F-4202F5F6A4D5}"/>
              </a:ext>
            </a:extLst>
          </p:cNvPr>
          <p:cNvCxnSpPr>
            <a:cxnSpLocks/>
            <a:stCxn id="88" idx="45"/>
            <a:endCxn id="80" idx="0"/>
          </p:cNvCxnSpPr>
          <p:nvPr/>
        </p:nvCxnSpPr>
        <p:spPr>
          <a:xfrm>
            <a:off x="8137808" y="3356491"/>
            <a:ext cx="217884" cy="38100"/>
          </a:xfrm>
          <a:prstGeom prst="bentConnector2">
            <a:avLst/>
          </a:prstGeom>
          <a:ln w="1270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Verbindingslijn: gebogen 191">
            <a:extLst>
              <a:ext uri="{FF2B5EF4-FFF2-40B4-BE49-F238E27FC236}">
                <a16:creationId xmlns:a16="http://schemas.microsoft.com/office/drawing/2014/main" id="{820275C8-35D9-D7E8-9329-61301541DD6E}"/>
              </a:ext>
            </a:extLst>
          </p:cNvPr>
          <p:cNvCxnSpPr>
            <a:cxnSpLocks/>
            <a:stCxn id="77" idx="1"/>
            <a:endCxn id="80" idx="3"/>
          </p:cNvCxnSpPr>
          <p:nvPr/>
        </p:nvCxnSpPr>
        <p:spPr bwMode="auto">
          <a:xfrm rot="10800000">
            <a:off x="8453323" y="3448169"/>
            <a:ext cx="110729" cy="223838"/>
          </a:xfrm>
          <a:prstGeom prst="bentConnector3">
            <a:avLst>
              <a:gd name="adj1" fmla="val 50000"/>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77" name="Rechthoek 76">
            <a:extLst>
              <a:ext uri="{FF2B5EF4-FFF2-40B4-BE49-F238E27FC236}">
                <a16:creationId xmlns:a16="http://schemas.microsoft.com/office/drawing/2014/main" id="{7D7B7E50-AAB0-F685-55C1-7827758C7404}"/>
              </a:ext>
            </a:extLst>
          </p:cNvPr>
          <p:cNvSpPr/>
          <p:nvPr/>
        </p:nvSpPr>
        <p:spPr bwMode="auto">
          <a:xfrm>
            <a:off x="8564052" y="3600569"/>
            <a:ext cx="308372" cy="142875"/>
          </a:xfrm>
          <a:prstGeom prst="rect">
            <a:avLst/>
          </a:prstGeom>
          <a:solidFill>
            <a:srgbClr val="D89694"/>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algn="ctr" defTabSz="385763">
              <a:defRPr/>
            </a:pPr>
            <a:r>
              <a:rPr lang="nl-NL" sz="225" b="1" dirty="0">
                <a:solidFill>
                  <a:prstClr val="black"/>
                </a:solidFill>
                <a:latin typeface="Verdana Pro Light" panose="020B0304030504040204" pitchFamily="34" charset="0"/>
              </a:rPr>
              <a:t>Niet opnemen in kernset / input  </a:t>
            </a:r>
            <a:r>
              <a:rPr lang="nl-NL" sz="225" b="1" dirty="0" err="1">
                <a:solidFill>
                  <a:prstClr val="black"/>
                </a:solidFill>
                <a:latin typeface="Verdana Pro Light" panose="020B0304030504040204" pitchFamily="34" charset="0"/>
              </a:rPr>
              <a:t>ontwikkelaganda</a:t>
            </a:r>
            <a:endParaRPr lang="nl-NL" sz="225" b="1" dirty="0">
              <a:solidFill>
                <a:prstClr val="black"/>
              </a:solidFill>
              <a:latin typeface="Verdana Pro Light" panose="020B0304030504040204" pitchFamily="34" charset="0"/>
            </a:endParaRPr>
          </a:p>
        </p:txBody>
      </p:sp>
      <p:sp>
        <p:nvSpPr>
          <p:cNvPr id="78" name="Rechthoek 77">
            <a:extLst>
              <a:ext uri="{FF2B5EF4-FFF2-40B4-BE49-F238E27FC236}">
                <a16:creationId xmlns:a16="http://schemas.microsoft.com/office/drawing/2014/main" id="{2898B5A1-2452-D8C3-4364-368A2B29445A}"/>
              </a:ext>
            </a:extLst>
          </p:cNvPr>
          <p:cNvSpPr/>
          <p:nvPr/>
        </p:nvSpPr>
        <p:spPr bwMode="auto">
          <a:xfrm>
            <a:off x="8564052" y="3383876"/>
            <a:ext cx="308372" cy="144065"/>
          </a:xfrm>
          <a:prstGeom prst="rect">
            <a:avLst/>
          </a:prstGeom>
          <a:solidFill>
            <a:srgbClr val="F6BD93"/>
          </a:solidFill>
          <a:ln w="127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algn="ctr" defTabSz="385763">
              <a:defRPr/>
            </a:pPr>
            <a:r>
              <a:rPr lang="nl-NL" sz="225" b="1" dirty="0">
                <a:solidFill>
                  <a:prstClr val="black"/>
                </a:solidFill>
                <a:latin typeface="Verdana Pro Light" panose="020B0304030504040204" pitchFamily="34" charset="0"/>
              </a:rPr>
              <a:t>Opnemen in </a:t>
            </a:r>
            <a:r>
              <a:rPr lang="nl-NL" sz="225" b="1" dirty="0" err="1">
                <a:solidFill>
                  <a:prstClr val="black"/>
                </a:solidFill>
                <a:latin typeface="Verdana Pro Light" panose="020B0304030504040204" pitchFamily="34" charset="0"/>
              </a:rPr>
              <a:t>kernset</a:t>
            </a:r>
            <a:r>
              <a:rPr lang="nl-NL" sz="225" b="1" dirty="0">
                <a:solidFill>
                  <a:prstClr val="black"/>
                </a:solidFill>
                <a:latin typeface="Verdana Pro Light" panose="020B0304030504040204" pitchFamily="34" charset="0"/>
              </a:rPr>
              <a:t>, met waarschuwing</a:t>
            </a:r>
          </a:p>
        </p:txBody>
      </p:sp>
      <p:sp>
        <p:nvSpPr>
          <p:cNvPr id="79" name="Rechthoek 78">
            <a:extLst>
              <a:ext uri="{FF2B5EF4-FFF2-40B4-BE49-F238E27FC236}">
                <a16:creationId xmlns:a16="http://schemas.microsoft.com/office/drawing/2014/main" id="{0374EC3E-1563-045D-CFB0-2516B66B8FBF}"/>
              </a:ext>
            </a:extLst>
          </p:cNvPr>
          <p:cNvSpPr/>
          <p:nvPr/>
        </p:nvSpPr>
        <p:spPr bwMode="auto">
          <a:xfrm>
            <a:off x="8565243" y="3152895"/>
            <a:ext cx="308372" cy="144065"/>
          </a:xfrm>
          <a:prstGeom prst="rect">
            <a:avLst/>
          </a:prstGeom>
          <a:solidFill>
            <a:srgbClr val="C3D69B"/>
          </a:solidFill>
          <a:ln w="12700">
            <a:solidFill>
              <a:srgbClr val="009200"/>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algn="ctr" defTabSz="385763">
              <a:defRPr/>
            </a:pPr>
            <a:r>
              <a:rPr lang="nl-NL" sz="225" b="1" dirty="0">
                <a:solidFill>
                  <a:prstClr val="black"/>
                </a:solidFill>
                <a:latin typeface="Verdana Pro Light" panose="020B0304030504040204" pitchFamily="34" charset="0"/>
              </a:rPr>
              <a:t>Opnemen in </a:t>
            </a:r>
            <a:r>
              <a:rPr lang="nl-NL" sz="225" b="1" dirty="0" err="1">
                <a:solidFill>
                  <a:prstClr val="black"/>
                </a:solidFill>
                <a:latin typeface="Verdana Pro Light" panose="020B0304030504040204" pitchFamily="34" charset="0"/>
              </a:rPr>
              <a:t>kernset</a:t>
            </a:r>
            <a:endParaRPr lang="nl-NL" sz="225" b="1" dirty="0">
              <a:solidFill>
                <a:prstClr val="black"/>
              </a:solidFill>
              <a:latin typeface="Verdana Pro Light" panose="020B0304030504040204" pitchFamily="34" charset="0"/>
            </a:endParaRPr>
          </a:p>
        </p:txBody>
      </p:sp>
      <p:sp>
        <p:nvSpPr>
          <p:cNvPr id="80" name="Rechthoek 79">
            <a:extLst>
              <a:ext uri="{FF2B5EF4-FFF2-40B4-BE49-F238E27FC236}">
                <a16:creationId xmlns:a16="http://schemas.microsoft.com/office/drawing/2014/main" id="{8A0A7116-9190-41EC-305B-D83BD71790A9}"/>
              </a:ext>
            </a:extLst>
          </p:cNvPr>
          <p:cNvSpPr/>
          <p:nvPr/>
        </p:nvSpPr>
        <p:spPr bwMode="auto">
          <a:xfrm>
            <a:off x="8256871" y="3394591"/>
            <a:ext cx="196453" cy="108347"/>
          </a:xfrm>
          <a:prstGeom prst="rect">
            <a:avLst/>
          </a:prstGeom>
          <a:solidFill>
            <a:schemeClr val="bg1">
              <a:lumMod val="95000"/>
            </a:schemeClr>
          </a:solidFill>
          <a:ln w="12700">
            <a:solidFill>
              <a:srgbClr val="DC1846"/>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algn="ctr" defTabSz="385763">
              <a:defRPr/>
            </a:pPr>
            <a:r>
              <a:rPr lang="nl-NL" sz="225" b="1">
                <a:solidFill>
                  <a:prstClr val="black"/>
                </a:solidFill>
                <a:latin typeface="Verdana Pro Light" panose="020B0304030504040204" pitchFamily="34" charset="0"/>
                <a:ea typeface="Verdana" panose="020B0604030504040204" pitchFamily="34" charset="0"/>
              </a:rPr>
              <a:t>Evaluatie</a:t>
            </a:r>
          </a:p>
        </p:txBody>
      </p:sp>
      <p:cxnSp>
        <p:nvCxnSpPr>
          <p:cNvPr id="81" name="Verbindingslijn: gebogen 196">
            <a:extLst>
              <a:ext uri="{FF2B5EF4-FFF2-40B4-BE49-F238E27FC236}">
                <a16:creationId xmlns:a16="http://schemas.microsoft.com/office/drawing/2014/main" id="{E9827A33-57C6-7186-9A8E-80EED8941ABD}"/>
              </a:ext>
            </a:extLst>
          </p:cNvPr>
          <p:cNvCxnSpPr>
            <a:cxnSpLocks/>
            <a:stCxn id="78" idx="1"/>
            <a:endCxn id="80" idx="3"/>
          </p:cNvCxnSpPr>
          <p:nvPr/>
        </p:nvCxnSpPr>
        <p:spPr bwMode="auto">
          <a:xfrm rot="10800000">
            <a:off x="8453323" y="3448169"/>
            <a:ext cx="110729" cy="8334"/>
          </a:xfrm>
          <a:prstGeom prst="bentConnector3">
            <a:avLst>
              <a:gd name="adj1" fmla="val 50000"/>
            </a:avLst>
          </a:prstGeom>
          <a:ln w="127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82" name="Verbindingslijn: gebogen 197">
            <a:extLst>
              <a:ext uri="{FF2B5EF4-FFF2-40B4-BE49-F238E27FC236}">
                <a16:creationId xmlns:a16="http://schemas.microsoft.com/office/drawing/2014/main" id="{C6C222B3-8C2F-3271-9156-9F4C95F77F24}"/>
              </a:ext>
            </a:extLst>
          </p:cNvPr>
          <p:cNvCxnSpPr>
            <a:cxnSpLocks/>
            <a:stCxn id="79" idx="1"/>
            <a:endCxn id="80" idx="3"/>
          </p:cNvCxnSpPr>
          <p:nvPr/>
        </p:nvCxnSpPr>
        <p:spPr bwMode="auto">
          <a:xfrm rot="10800000" flipV="1">
            <a:off x="8453324" y="3224332"/>
            <a:ext cx="111919" cy="223838"/>
          </a:xfrm>
          <a:prstGeom prst="bentConnector3">
            <a:avLst>
              <a:gd name="adj1" fmla="val 50000"/>
            </a:avLst>
          </a:prstGeom>
          <a:ln w="12700">
            <a:solidFill>
              <a:srgbClr val="009200"/>
            </a:solidFill>
          </a:ln>
        </p:spPr>
        <p:style>
          <a:lnRef idx="1">
            <a:schemeClr val="accent1"/>
          </a:lnRef>
          <a:fillRef idx="0">
            <a:schemeClr val="accent1"/>
          </a:fillRef>
          <a:effectRef idx="0">
            <a:schemeClr val="accent1"/>
          </a:effectRef>
          <a:fontRef idx="minor">
            <a:schemeClr val="tx1"/>
          </a:fontRef>
        </p:style>
      </p:cxnSp>
      <p:cxnSp>
        <p:nvCxnSpPr>
          <p:cNvPr id="83" name="Verbindingslijn: gebogen 198">
            <a:extLst>
              <a:ext uri="{FF2B5EF4-FFF2-40B4-BE49-F238E27FC236}">
                <a16:creationId xmlns:a16="http://schemas.microsoft.com/office/drawing/2014/main" id="{1647BF98-EED2-B7C8-54F4-05F538ADB3CC}"/>
              </a:ext>
            </a:extLst>
          </p:cNvPr>
          <p:cNvCxnSpPr>
            <a:cxnSpLocks/>
            <a:stCxn id="80" idx="1"/>
            <a:endCxn id="95" idx="42"/>
          </p:cNvCxnSpPr>
          <p:nvPr/>
        </p:nvCxnSpPr>
        <p:spPr>
          <a:xfrm rot="10800000" flipV="1">
            <a:off x="8123980" y="3448764"/>
            <a:ext cx="132892" cy="243265"/>
          </a:xfrm>
          <a:prstGeom prst="bentConnector3">
            <a:avLst>
              <a:gd name="adj1" fmla="val 50000"/>
            </a:avLst>
          </a:prstGeom>
          <a:ln w="1270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84" name="Freeform 128">
            <a:extLst>
              <a:ext uri="{FF2B5EF4-FFF2-40B4-BE49-F238E27FC236}">
                <a16:creationId xmlns:a16="http://schemas.microsoft.com/office/drawing/2014/main" id="{81654524-734D-2AE6-83DD-9BB13F80A0FE}"/>
              </a:ext>
            </a:extLst>
          </p:cNvPr>
          <p:cNvSpPr>
            <a:spLocks noEditPoints="1"/>
          </p:cNvSpPr>
          <p:nvPr/>
        </p:nvSpPr>
        <p:spPr bwMode="auto">
          <a:xfrm>
            <a:off x="8105661" y="3292197"/>
            <a:ext cx="48816" cy="100013"/>
          </a:xfrm>
          <a:custGeom>
            <a:avLst/>
            <a:gdLst>
              <a:gd name="T0" fmla="*/ 667 w 1535"/>
              <a:gd name="T1" fmla="*/ 2405 h 3479"/>
              <a:gd name="T2" fmla="*/ 535 w 1535"/>
              <a:gd name="T3" fmla="*/ 2466 h 3479"/>
              <a:gd name="T4" fmla="*/ 433 w 1535"/>
              <a:gd name="T5" fmla="*/ 2568 h 3479"/>
              <a:gd name="T6" fmla="*/ 372 w 1535"/>
              <a:gd name="T7" fmla="*/ 2703 h 3479"/>
              <a:gd name="T8" fmla="*/ 363 w 1535"/>
              <a:gd name="T9" fmla="*/ 2856 h 3479"/>
              <a:gd name="T10" fmla="*/ 408 w 1535"/>
              <a:gd name="T11" fmla="*/ 2998 h 3479"/>
              <a:gd name="T12" fmla="*/ 497 w 1535"/>
              <a:gd name="T13" fmla="*/ 3112 h 3479"/>
              <a:gd name="T14" fmla="*/ 621 w 1535"/>
              <a:gd name="T15" fmla="*/ 3189 h 3479"/>
              <a:gd name="T16" fmla="*/ 768 w 1535"/>
              <a:gd name="T17" fmla="*/ 3217 h 3479"/>
              <a:gd name="T18" fmla="*/ 915 w 1535"/>
              <a:gd name="T19" fmla="*/ 3189 h 3479"/>
              <a:gd name="T20" fmla="*/ 1038 w 1535"/>
              <a:gd name="T21" fmla="*/ 3112 h 3479"/>
              <a:gd name="T22" fmla="*/ 1126 w 1535"/>
              <a:gd name="T23" fmla="*/ 2998 h 3479"/>
              <a:gd name="T24" fmla="*/ 1171 w 1535"/>
              <a:gd name="T25" fmla="*/ 2856 h 3479"/>
              <a:gd name="T26" fmla="*/ 1162 w 1535"/>
              <a:gd name="T27" fmla="*/ 2703 h 3479"/>
              <a:gd name="T28" fmla="*/ 1101 w 1535"/>
              <a:gd name="T29" fmla="*/ 2568 h 3479"/>
              <a:gd name="T30" fmla="*/ 1000 w 1535"/>
              <a:gd name="T31" fmla="*/ 2466 h 3479"/>
              <a:gd name="T32" fmla="*/ 868 w 1535"/>
              <a:gd name="T33" fmla="*/ 2405 h 3479"/>
              <a:gd name="T34" fmla="*/ 768 w 1535"/>
              <a:gd name="T35" fmla="*/ 1327 h 3479"/>
              <a:gd name="T36" fmla="*/ 621 w 1535"/>
              <a:gd name="T37" fmla="*/ 1355 h 3479"/>
              <a:gd name="T38" fmla="*/ 497 w 1535"/>
              <a:gd name="T39" fmla="*/ 1432 h 3479"/>
              <a:gd name="T40" fmla="*/ 408 w 1535"/>
              <a:gd name="T41" fmla="*/ 1546 h 3479"/>
              <a:gd name="T42" fmla="*/ 363 w 1535"/>
              <a:gd name="T43" fmla="*/ 1688 h 3479"/>
              <a:gd name="T44" fmla="*/ 372 w 1535"/>
              <a:gd name="T45" fmla="*/ 1842 h 3479"/>
              <a:gd name="T46" fmla="*/ 433 w 1535"/>
              <a:gd name="T47" fmla="*/ 1976 h 3479"/>
              <a:gd name="T48" fmla="*/ 535 w 1535"/>
              <a:gd name="T49" fmla="*/ 2078 h 3479"/>
              <a:gd name="T50" fmla="*/ 667 w 1535"/>
              <a:gd name="T51" fmla="*/ 2140 h 3479"/>
              <a:gd name="T52" fmla="*/ 819 w 1535"/>
              <a:gd name="T53" fmla="*/ 2149 h 3479"/>
              <a:gd name="T54" fmla="*/ 958 w 1535"/>
              <a:gd name="T55" fmla="*/ 2104 h 3479"/>
              <a:gd name="T56" fmla="*/ 1072 w 1535"/>
              <a:gd name="T57" fmla="*/ 2014 h 3479"/>
              <a:gd name="T58" fmla="*/ 1147 w 1535"/>
              <a:gd name="T59" fmla="*/ 1889 h 3479"/>
              <a:gd name="T60" fmla="*/ 1174 w 1535"/>
              <a:gd name="T61" fmla="*/ 1740 h 3479"/>
              <a:gd name="T62" fmla="*/ 1147 w 1535"/>
              <a:gd name="T63" fmla="*/ 1590 h 3479"/>
              <a:gd name="T64" fmla="*/ 1072 w 1535"/>
              <a:gd name="T65" fmla="*/ 1466 h 3479"/>
              <a:gd name="T66" fmla="*/ 958 w 1535"/>
              <a:gd name="T67" fmla="*/ 1376 h 3479"/>
              <a:gd name="T68" fmla="*/ 819 w 1535"/>
              <a:gd name="T69" fmla="*/ 1330 h 3479"/>
              <a:gd name="T70" fmla="*/ 717 w 1535"/>
              <a:gd name="T71" fmla="*/ 267 h 3479"/>
              <a:gd name="T72" fmla="*/ 576 w 1535"/>
              <a:gd name="T73" fmla="*/ 311 h 3479"/>
              <a:gd name="T74" fmla="*/ 463 w 1535"/>
              <a:gd name="T75" fmla="*/ 402 h 3479"/>
              <a:gd name="T76" fmla="*/ 388 w 1535"/>
              <a:gd name="T77" fmla="*/ 526 h 3479"/>
              <a:gd name="T78" fmla="*/ 360 w 1535"/>
              <a:gd name="T79" fmla="*/ 675 h 3479"/>
              <a:gd name="T80" fmla="*/ 388 w 1535"/>
              <a:gd name="T81" fmla="*/ 824 h 3479"/>
              <a:gd name="T82" fmla="*/ 463 w 1535"/>
              <a:gd name="T83" fmla="*/ 949 h 3479"/>
              <a:gd name="T84" fmla="*/ 576 w 1535"/>
              <a:gd name="T85" fmla="*/ 1040 h 3479"/>
              <a:gd name="T86" fmla="*/ 717 w 1535"/>
              <a:gd name="T87" fmla="*/ 1084 h 3479"/>
              <a:gd name="T88" fmla="*/ 868 w 1535"/>
              <a:gd name="T89" fmla="*/ 1076 h 3479"/>
              <a:gd name="T90" fmla="*/ 1000 w 1535"/>
              <a:gd name="T91" fmla="*/ 1013 h 3479"/>
              <a:gd name="T92" fmla="*/ 1101 w 1535"/>
              <a:gd name="T93" fmla="*/ 911 h 3479"/>
              <a:gd name="T94" fmla="*/ 1162 w 1535"/>
              <a:gd name="T95" fmla="*/ 777 h 3479"/>
              <a:gd name="T96" fmla="*/ 1171 w 1535"/>
              <a:gd name="T97" fmla="*/ 624 h 3479"/>
              <a:gd name="T98" fmla="*/ 1126 w 1535"/>
              <a:gd name="T99" fmla="*/ 482 h 3479"/>
              <a:gd name="T100" fmla="*/ 1038 w 1535"/>
              <a:gd name="T101" fmla="*/ 367 h 3479"/>
              <a:gd name="T102" fmla="*/ 915 w 1535"/>
              <a:gd name="T103" fmla="*/ 291 h 3479"/>
              <a:gd name="T104" fmla="*/ 768 w 1535"/>
              <a:gd name="T105" fmla="*/ 263 h 3479"/>
              <a:gd name="T106" fmla="*/ 1468 w 1535"/>
              <a:gd name="T107" fmla="*/ 4 h 3479"/>
              <a:gd name="T108" fmla="*/ 1523 w 1535"/>
              <a:gd name="T109" fmla="*/ 46 h 3479"/>
              <a:gd name="T110" fmla="*/ 1535 w 1535"/>
              <a:gd name="T111" fmla="*/ 3388 h 3479"/>
              <a:gd name="T112" fmla="*/ 1508 w 1535"/>
              <a:gd name="T113" fmla="*/ 3453 h 3479"/>
              <a:gd name="T114" fmla="*/ 1446 w 1535"/>
              <a:gd name="T115" fmla="*/ 3479 h 3479"/>
              <a:gd name="T116" fmla="*/ 45 w 1535"/>
              <a:gd name="T117" fmla="*/ 3466 h 3479"/>
              <a:gd name="T118" fmla="*/ 3 w 1535"/>
              <a:gd name="T119" fmla="*/ 3412 h 3479"/>
              <a:gd name="T120" fmla="*/ 3 w 1535"/>
              <a:gd name="T121" fmla="*/ 68 h 3479"/>
              <a:gd name="T122" fmla="*/ 45 w 1535"/>
              <a:gd name="T123" fmla="*/ 13 h 3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35" h="3479">
                <a:moveTo>
                  <a:pt x="768" y="2392"/>
                </a:moveTo>
                <a:lnTo>
                  <a:pt x="717" y="2395"/>
                </a:lnTo>
                <a:lnTo>
                  <a:pt x="667" y="2405"/>
                </a:lnTo>
                <a:lnTo>
                  <a:pt x="621" y="2419"/>
                </a:lnTo>
                <a:lnTo>
                  <a:pt x="576" y="2440"/>
                </a:lnTo>
                <a:lnTo>
                  <a:pt x="535" y="2466"/>
                </a:lnTo>
                <a:lnTo>
                  <a:pt x="497" y="2496"/>
                </a:lnTo>
                <a:lnTo>
                  <a:pt x="463" y="2530"/>
                </a:lnTo>
                <a:lnTo>
                  <a:pt x="433" y="2568"/>
                </a:lnTo>
                <a:lnTo>
                  <a:pt x="408" y="2611"/>
                </a:lnTo>
                <a:lnTo>
                  <a:pt x="388" y="2655"/>
                </a:lnTo>
                <a:lnTo>
                  <a:pt x="372" y="2703"/>
                </a:lnTo>
                <a:lnTo>
                  <a:pt x="363" y="2752"/>
                </a:lnTo>
                <a:lnTo>
                  <a:pt x="360" y="2804"/>
                </a:lnTo>
                <a:lnTo>
                  <a:pt x="363" y="2856"/>
                </a:lnTo>
                <a:lnTo>
                  <a:pt x="372" y="2905"/>
                </a:lnTo>
                <a:lnTo>
                  <a:pt x="388" y="2953"/>
                </a:lnTo>
                <a:lnTo>
                  <a:pt x="408" y="2998"/>
                </a:lnTo>
                <a:lnTo>
                  <a:pt x="433" y="3040"/>
                </a:lnTo>
                <a:lnTo>
                  <a:pt x="463" y="3078"/>
                </a:lnTo>
                <a:lnTo>
                  <a:pt x="497" y="3112"/>
                </a:lnTo>
                <a:lnTo>
                  <a:pt x="535" y="3143"/>
                </a:lnTo>
                <a:lnTo>
                  <a:pt x="576" y="3168"/>
                </a:lnTo>
                <a:lnTo>
                  <a:pt x="621" y="3189"/>
                </a:lnTo>
                <a:lnTo>
                  <a:pt x="667" y="3204"/>
                </a:lnTo>
                <a:lnTo>
                  <a:pt x="717" y="3213"/>
                </a:lnTo>
                <a:lnTo>
                  <a:pt x="768" y="3217"/>
                </a:lnTo>
                <a:lnTo>
                  <a:pt x="819" y="3213"/>
                </a:lnTo>
                <a:lnTo>
                  <a:pt x="868" y="3204"/>
                </a:lnTo>
                <a:lnTo>
                  <a:pt x="915" y="3189"/>
                </a:lnTo>
                <a:lnTo>
                  <a:pt x="958" y="3168"/>
                </a:lnTo>
                <a:lnTo>
                  <a:pt x="1000" y="3143"/>
                </a:lnTo>
                <a:lnTo>
                  <a:pt x="1038" y="3112"/>
                </a:lnTo>
                <a:lnTo>
                  <a:pt x="1072" y="3078"/>
                </a:lnTo>
                <a:lnTo>
                  <a:pt x="1101" y="3040"/>
                </a:lnTo>
                <a:lnTo>
                  <a:pt x="1126" y="2998"/>
                </a:lnTo>
                <a:lnTo>
                  <a:pt x="1147" y="2953"/>
                </a:lnTo>
                <a:lnTo>
                  <a:pt x="1162" y="2905"/>
                </a:lnTo>
                <a:lnTo>
                  <a:pt x="1171" y="2856"/>
                </a:lnTo>
                <a:lnTo>
                  <a:pt x="1174" y="2804"/>
                </a:lnTo>
                <a:lnTo>
                  <a:pt x="1171" y="2752"/>
                </a:lnTo>
                <a:lnTo>
                  <a:pt x="1162" y="2703"/>
                </a:lnTo>
                <a:lnTo>
                  <a:pt x="1147" y="2655"/>
                </a:lnTo>
                <a:lnTo>
                  <a:pt x="1126" y="2611"/>
                </a:lnTo>
                <a:lnTo>
                  <a:pt x="1101" y="2568"/>
                </a:lnTo>
                <a:lnTo>
                  <a:pt x="1072" y="2530"/>
                </a:lnTo>
                <a:lnTo>
                  <a:pt x="1038" y="2496"/>
                </a:lnTo>
                <a:lnTo>
                  <a:pt x="1000" y="2466"/>
                </a:lnTo>
                <a:lnTo>
                  <a:pt x="958" y="2440"/>
                </a:lnTo>
                <a:lnTo>
                  <a:pt x="915" y="2419"/>
                </a:lnTo>
                <a:lnTo>
                  <a:pt x="868" y="2405"/>
                </a:lnTo>
                <a:lnTo>
                  <a:pt x="819" y="2395"/>
                </a:lnTo>
                <a:lnTo>
                  <a:pt x="768" y="2392"/>
                </a:lnTo>
                <a:close/>
                <a:moveTo>
                  <a:pt x="768" y="1327"/>
                </a:moveTo>
                <a:lnTo>
                  <a:pt x="717" y="1330"/>
                </a:lnTo>
                <a:lnTo>
                  <a:pt x="667" y="1340"/>
                </a:lnTo>
                <a:lnTo>
                  <a:pt x="621" y="1355"/>
                </a:lnTo>
                <a:lnTo>
                  <a:pt x="576" y="1376"/>
                </a:lnTo>
                <a:lnTo>
                  <a:pt x="535" y="1401"/>
                </a:lnTo>
                <a:lnTo>
                  <a:pt x="497" y="1432"/>
                </a:lnTo>
                <a:lnTo>
                  <a:pt x="463" y="1466"/>
                </a:lnTo>
                <a:lnTo>
                  <a:pt x="433" y="1504"/>
                </a:lnTo>
                <a:lnTo>
                  <a:pt x="408" y="1546"/>
                </a:lnTo>
                <a:lnTo>
                  <a:pt x="388" y="1590"/>
                </a:lnTo>
                <a:lnTo>
                  <a:pt x="372" y="1638"/>
                </a:lnTo>
                <a:lnTo>
                  <a:pt x="363" y="1688"/>
                </a:lnTo>
                <a:lnTo>
                  <a:pt x="360" y="1740"/>
                </a:lnTo>
                <a:lnTo>
                  <a:pt x="363" y="1792"/>
                </a:lnTo>
                <a:lnTo>
                  <a:pt x="372" y="1842"/>
                </a:lnTo>
                <a:lnTo>
                  <a:pt x="388" y="1889"/>
                </a:lnTo>
                <a:lnTo>
                  <a:pt x="408" y="1934"/>
                </a:lnTo>
                <a:lnTo>
                  <a:pt x="433" y="1976"/>
                </a:lnTo>
                <a:lnTo>
                  <a:pt x="463" y="2014"/>
                </a:lnTo>
                <a:lnTo>
                  <a:pt x="497" y="2048"/>
                </a:lnTo>
                <a:lnTo>
                  <a:pt x="535" y="2078"/>
                </a:lnTo>
                <a:lnTo>
                  <a:pt x="576" y="2104"/>
                </a:lnTo>
                <a:lnTo>
                  <a:pt x="621" y="2125"/>
                </a:lnTo>
                <a:lnTo>
                  <a:pt x="667" y="2140"/>
                </a:lnTo>
                <a:lnTo>
                  <a:pt x="717" y="2149"/>
                </a:lnTo>
                <a:lnTo>
                  <a:pt x="768" y="2152"/>
                </a:lnTo>
                <a:lnTo>
                  <a:pt x="819" y="2149"/>
                </a:lnTo>
                <a:lnTo>
                  <a:pt x="868" y="2140"/>
                </a:lnTo>
                <a:lnTo>
                  <a:pt x="915" y="2125"/>
                </a:lnTo>
                <a:lnTo>
                  <a:pt x="958" y="2104"/>
                </a:lnTo>
                <a:lnTo>
                  <a:pt x="1000" y="2078"/>
                </a:lnTo>
                <a:lnTo>
                  <a:pt x="1038" y="2048"/>
                </a:lnTo>
                <a:lnTo>
                  <a:pt x="1072" y="2014"/>
                </a:lnTo>
                <a:lnTo>
                  <a:pt x="1101" y="1976"/>
                </a:lnTo>
                <a:lnTo>
                  <a:pt x="1126" y="1934"/>
                </a:lnTo>
                <a:lnTo>
                  <a:pt x="1147" y="1889"/>
                </a:lnTo>
                <a:lnTo>
                  <a:pt x="1162" y="1842"/>
                </a:lnTo>
                <a:lnTo>
                  <a:pt x="1171" y="1792"/>
                </a:lnTo>
                <a:lnTo>
                  <a:pt x="1174" y="1740"/>
                </a:lnTo>
                <a:lnTo>
                  <a:pt x="1171" y="1688"/>
                </a:lnTo>
                <a:lnTo>
                  <a:pt x="1162" y="1638"/>
                </a:lnTo>
                <a:lnTo>
                  <a:pt x="1147" y="1590"/>
                </a:lnTo>
                <a:lnTo>
                  <a:pt x="1126" y="1546"/>
                </a:lnTo>
                <a:lnTo>
                  <a:pt x="1101" y="1504"/>
                </a:lnTo>
                <a:lnTo>
                  <a:pt x="1072" y="1466"/>
                </a:lnTo>
                <a:lnTo>
                  <a:pt x="1038" y="1432"/>
                </a:lnTo>
                <a:lnTo>
                  <a:pt x="1000" y="1401"/>
                </a:lnTo>
                <a:lnTo>
                  <a:pt x="958" y="1376"/>
                </a:lnTo>
                <a:lnTo>
                  <a:pt x="915" y="1355"/>
                </a:lnTo>
                <a:lnTo>
                  <a:pt x="868" y="1340"/>
                </a:lnTo>
                <a:lnTo>
                  <a:pt x="819" y="1330"/>
                </a:lnTo>
                <a:lnTo>
                  <a:pt x="768" y="1327"/>
                </a:lnTo>
                <a:close/>
                <a:moveTo>
                  <a:pt x="768" y="263"/>
                </a:moveTo>
                <a:lnTo>
                  <a:pt x="717" y="267"/>
                </a:lnTo>
                <a:lnTo>
                  <a:pt x="667" y="276"/>
                </a:lnTo>
                <a:lnTo>
                  <a:pt x="621" y="291"/>
                </a:lnTo>
                <a:lnTo>
                  <a:pt x="576" y="311"/>
                </a:lnTo>
                <a:lnTo>
                  <a:pt x="535" y="337"/>
                </a:lnTo>
                <a:lnTo>
                  <a:pt x="497" y="367"/>
                </a:lnTo>
                <a:lnTo>
                  <a:pt x="463" y="402"/>
                </a:lnTo>
                <a:lnTo>
                  <a:pt x="433" y="440"/>
                </a:lnTo>
                <a:lnTo>
                  <a:pt x="408" y="482"/>
                </a:lnTo>
                <a:lnTo>
                  <a:pt x="388" y="526"/>
                </a:lnTo>
                <a:lnTo>
                  <a:pt x="372" y="574"/>
                </a:lnTo>
                <a:lnTo>
                  <a:pt x="363" y="624"/>
                </a:lnTo>
                <a:lnTo>
                  <a:pt x="360" y="675"/>
                </a:lnTo>
                <a:lnTo>
                  <a:pt x="363" y="727"/>
                </a:lnTo>
                <a:lnTo>
                  <a:pt x="372" y="777"/>
                </a:lnTo>
                <a:lnTo>
                  <a:pt x="388" y="824"/>
                </a:lnTo>
                <a:lnTo>
                  <a:pt x="408" y="870"/>
                </a:lnTo>
                <a:lnTo>
                  <a:pt x="433" y="911"/>
                </a:lnTo>
                <a:lnTo>
                  <a:pt x="463" y="949"/>
                </a:lnTo>
                <a:lnTo>
                  <a:pt x="497" y="984"/>
                </a:lnTo>
                <a:lnTo>
                  <a:pt x="535" y="1013"/>
                </a:lnTo>
                <a:lnTo>
                  <a:pt x="576" y="1040"/>
                </a:lnTo>
                <a:lnTo>
                  <a:pt x="621" y="1060"/>
                </a:lnTo>
                <a:lnTo>
                  <a:pt x="667" y="1076"/>
                </a:lnTo>
                <a:lnTo>
                  <a:pt x="717" y="1084"/>
                </a:lnTo>
                <a:lnTo>
                  <a:pt x="768" y="1087"/>
                </a:lnTo>
                <a:lnTo>
                  <a:pt x="819" y="1084"/>
                </a:lnTo>
                <a:lnTo>
                  <a:pt x="868" y="1076"/>
                </a:lnTo>
                <a:lnTo>
                  <a:pt x="915" y="1060"/>
                </a:lnTo>
                <a:lnTo>
                  <a:pt x="958" y="1040"/>
                </a:lnTo>
                <a:lnTo>
                  <a:pt x="1000" y="1013"/>
                </a:lnTo>
                <a:lnTo>
                  <a:pt x="1038" y="984"/>
                </a:lnTo>
                <a:lnTo>
                  <a:pt x="1072" y="949"/>
                </a:lnTo>
                <a:lnTo>
                  <a:pt x="1101" y="911"/>
                </a:lnTo>
                <a:lnTo>
                  <a:pt x="1126" y="870"/>
                </a:lnTo>
                <a:lnTo>
                  <a:pt x="1147" y="824"/>
                </a:lnTo>
                <a:lnTo>
                  <a:pt x="1162" y="777"/>
                </a:lnTo>
                <a:lnTo>
                  <a:pt x="1171" y="727"/>
                </a:lnTo>
                <a:lnTo>
                  <a:pt x="1174" y="675"/>
                </a:lnTo>
                <a:lnTo>
                  <a:pt x="1171" y="624"/>
                </a:lnTo>
                <a:lnTo>
                  <a:pt x="1162" y="574"/>
                </a:lnTo>
                <a:lnTo>
                  <a:pt x="1147" y="526"/>
                </a:lnTo>
                <a:lnTo>
                  <a:pt x="1126" y="482"/>
                </a:lnTo>
                <a:lnTo>
                  <a:pt x="1101" y="440"/>
                </a:lnTo>
                <a:lnTo>
                  <a:pt x="1072" y="402"/>
                </a:lnTo>
                <a:lnTo>
                  <a:pt x="1038" y="367"/>
                </a:lnTo>
                <a:lnTo>
                  <a:pt x="1000" y="337"/>
                </a:lnTo>
                <a:lnTo>
                  <a:pt x="958" y="311"/>
                </a:lnTo>
                <a:lnTo>
                  <a:pt x="915" y="291"/>
                </a:lnTo>
                <a:lnTo>
                  <a:pt x="868" y="276"/>
                </a:lnTo>
                <a:lnTo>
                  <a:pt x="819" y="267"/>
                </a:lnTo>
                <a:lnTo>
                  <a:pt x="768" y="263"/>
                </a:lnTo>
                <a:close/>
                <a:moveTo>
                  <a:pt x="90" y="0"/>
                </a:moveTo>
                <a:lnTo>
                  <a:pt x="1446" y="0"/>
                </a:lnTo>
                <a:lnTo>
                  <a:pt x="1468" y="4"/>
                </a:lnTo>
                <a:lnTo>
                  <a:pt x="1490" y="13"/>
                </a:lnTo>
                <a:lnTo>
                  <a:pt x="1508" y="27"/>
                </a:lnTo>
                <a:lnTo>
                  <a:pt x="1523" y="46"/>
                </a:lnTo>
                <a:lnTo>
                  <a:pt x="1532" y="68"/>
                </a:lnTo>
                <a:lnTo>
                  <a:pt x="1535" y="91"/>
                </a:lnTo>
                <a:lnTo>
                  <a:pt x="1535" y="3388"/>
                </a:lnTo>
                <a:lnTo>
                  <a:pt x="1532" y="3412"/>
                </a:lnTo>
                <a:lnTo>
                  <a:pt x="1523" y="3434"/>
                </a:lnTo>
                <a:lnTo>
                  <a:pt x="1508" y="3453"/>
                </a:lnTo>
                <a:lnTo>
                  <a:pt x="1490" y="3466"/>
                </a:lnTo>
                <a:lnTo>
                  <a:pt x="1468" y="3476"/>
                </a:lnTo>
                <a:lnTo>
                  <a:pt x="1446" y="3479"/>
                </a:lnTo>
                <a:lnTo>
                  <a:pt x="90" y="3479"/>
                </a:lnTo>
                <a:lnTo>
                  <a:pt x="66" y="3476"/>
                </a:lnTo>
                <a:lnTo>
                  <a:pt x="45" y="3466"/>
                </a:lnTo>
                <a:lnTo>
                  <a:pt x="26" y="3453"/>
                </a:lnTo>
                <a:lnTo>
                  <a:pt x="13" y="3434"/>
                </a:lnTo>
                <a:lnTo>
                  <a:pt x="3" y="3412"/>
                </a:lnTo>
                <a:lnTo>
                  <a:pt x="0" y="3388"/>
                </a:lnTo>
                <a:lnTo>
                  <a:pt x="0" y="91"/>
                </a:lnTo>
                <a:lnTo>
                  <a:pt x="3" y="68"/>
                </a:lnTo>
                <a:lnTo>
                  <a:pt x="13" y="46"/>
                </a:lnTo>
                <a:lnTo>
                  <a:pt x="26" y="27"/>
                </a:lnTo>
                <a:lnTo>
                  <a:pt x="45" y="13"/>
                </a:lnTo>
                <a:lnTo>
                  <a:pt x="66" y="4"/>
                </a:lnTo>
                <a:lnTo>
                  <a:pt x="90" y="0"/>
                </a:lnTo>
                <a:close/>
              </a:path>
            </a:pathLst>
          </a:custGeom>
          <a:solidFill>
            <a:schemeClr val="tx1">
              <a:lumMod val="65000"/>
              <a:lumOff val="35000"/>
            </a:schemeClr>
          </a:solidFill>
          <a:ln w="0">
            <a:noFill/>
            <a:prstDash val="solid"/>
            <a:round/>
            <a:headEnd/>
            <a:tailEnd/>
          </a:ln>
        </p:spPr>
        <p:txBody>
          <a:bodyPr lIns="27000" tIns="27000" rIns="27000" bIns="27000"/>
          <a:lstStyle/>
          <a:p>
            <a:pPr defTabSz="385763">
              <a:defRPr/>
            </a:pPr>
            <a:endParaRPr lang="nl-NL" sz="375">
              <a:solidFill>
                <a:prstClr val="black"/>
              </a:solidFill>
              <a:latin typeface="Verdana Pro Light" panose="020B0304030504040204" pitchFamily="34" charset="0"/>
            </a:endParaRPr>
          </a:p>
        </p:txBody>
      </p:sp>
      <p:sp>
        <p:nvSpPr>
          <p:cNvPr id="85" name="Freeform 129">
            <a:extLst>
              <a:ext uri="{FF2B5EF4-FFF2-40B4-BE49-F238E27FC236}">
                <a16:creationId xmlns:a16="http://schemas.microsoft.com/office/drawing/2014/main" id="{ED932CAE-C2A1-46C7-BADB-305D046E2B03}"/>
              </a:ext>
            </a:extLst>
          </p:cNvPr>
          <p:cNvSpPr>
            <a:spLocks/>
          </p:cNvSpPr>
          <p:nvPr/>
        </p:nvSpPr>
        <p:spPr bwMode="auto">
          <a:xfrm>
            <a:off x="8113996" y="3392210"/>
            <a:ext cx="32147" cy="28575"/>
          </a:xfrm>
          <a:custGeom>
            <a:avLst/>
            <a:gdLst>
              <a:gd name="T0" fmla="*/ 2147483646 w 749"/>
              <a:gd name="T1" fmla="*/ 0 h 758"/>
              <a:gd name="T2" fmla="*/ 2147483646 w 749"/>
              <a:gd name="T3" fmla="*/ 2147483646 h 758"/>
              <a:gd name="T4" fmla="*/ 2147483646 w 749"/>
              <a:gd name="T5" fmla="*/ 2147483646 h 758"/>
              <a:gd name="T6" fmla="*/ 2147483646 w 749"/>
              <a:gd name="T7" fmla="*/ 2147483646 h 758"/>
              <a:gd name="T8" fmla="*/ 2147483646 w 749"/>
              <a:gd name="T9" fmla="*/ 2147483646 h 758"/>
              <a:gd name="T10" fmla="*/ 2147483646 w 749"/>
              <a:gd name="T11" fmla="*/ 2147483646 h 758"/>
              <a:gd name="T12" fmla="*/ 2147483646 w 749"/>
              <a:gd name="T13" fmla="*/ 2147483646 h 758"/>
              <a:gd name="T14" fmla="*/ 2147483646 w 749"/>
              <a:gd name="T15" fmla="*/ 2147483646 h 758"/>
              <a:gd name="T16" fmla="*/ 2147483646 w 749"/>
              <a:gd name="T17" fmla="*/ 2147483646 h 758"/>
              <a:gd name="T18" fmla="*/ 2147483646 w 749"/>
              <a:gd name="T19" fmla="*/ 2147483646 h 758"/>
              <a:gd name="T20" fmla="*/ 2147483646 w 749"/>
              <a:gd name="T21" fmla="*/ 2147483646 h 758"/>
              <a:gd name="T22" fmla="*/ 2147483646 w 749"/>
              <a:gd name="T23" fmla="*/ 2147483646 h 758"/>
              <a:gd name="T24" fmla="*/ 2147483646 w 749"/>
              <a:gd name="T25" fmla="*/ 2147483646 h 758"/>
              <a:gd name="T26" fmla="*/ 2147483646 w 749"/>
              <a:gd name="T27" fmla="*/ 2147483646 h 758"/>
              <a:gd name="T28" fmla="*/ 2147483646 w 749"/>
              <a:gd name="T29" fmla="*/ 2147483646 h 758"/>
              <a:gd name="T30" fmla="*/ 2147483646 w 749"/>
              <a:gd name="T31" fmla="*/ 2147483646 h 758"/>
              <a:gd name="T32" fmla="*/ 2147483646 w 749"/>
              <a:gd name="T33" fmla="*/ 2147483646 h 758"/>
              <a:gd name="T34" fmla="*/ 2147483646 w 749"/>
              <a:gd name="T35" fmla="*/ 2147483646 h 758"/>
              <a:gd name="T36" fmla="*/ 2147483646 w 749"/>
              <a:gd name="T37" fmla="*/ 2147483646 h 758"/>
              <a:gd name="T38" fmla="*/ 2147483646 w 749"/>
              <a:gd name="T39" fmla="*/ 2147483646 h 758"/>
              <a:gd name="T40" fmla="*/ 2147483646 w 749"/>
              <a:gd name="T41" fmla="*/ 2147483646 h 758"/>
              <a:gd name="T42" fmla="*/ 2147483646 w 749"/>
              <a:gd name="T43" fmla="*/ 2147483646 h 758"/>
              <a:gd name="T44" fmla="*/ 2147483646 w 749"/>
              <a:gd name="T45" fmla="*/ 2147483646 h 758"/>
              <a:gd name="T46" fmla="*/ 2147483646 w 749"/>
              <a:gd name="T47" fmla="*/ 2147483646 h 758"/>
              <a:gd name="T48" fmla="*/ 2147483646 w 749"/>
              <a:gd name="T49" fmla="*/ 2147483646 h 758"/>
              <a:gd name="T50" fmla="*/ 2147483646 w 749"/>
              <a:gd name="T51" fmla="*/ 2147483646 h 758"/>
              <a:gd name="T52" fmla="*/ 2147483646 w 749"/>
              <a:gd name="T53" fmla="*/ 2147483646 h 758"/>
              <a:gd name="T54" fmla="*/ 2147483646 w 749"/>
              <a:gd name="T55" fmla="*/ 2147483646 h 758"/>
              <a:gd name="T56" fmla="*/ 2147483646 w 749"/>
              <a:gd name="T57" fmla="*/ 2147483646 h 758"/>
              <a:gd name="T58" fmla="*/ 2147483646 w 749"/>
              <a:gd name="T59" fmla="*/ 2147483646 h 758"/>
              <a:gd name="T60" fmla="*/ 2147483646 w 749"/>
              <a:gd name="T61" fmla="*/ 2147483646 h 758"/>
              <a:gd name="T62" fmla="*/ 2147483646 w 749"/>
              <a:gd name="T63" fmla="*/ 2147483646 h 758"/>
              <a:gd name="T64" fmla="*/ 2147483646 w 749"/>
              <a:gd name="T65" fmla="*/ 2147483646 h 758"/>
              <a:gd name="T66" fmla="*/ 2147483646 w 749"/>
              <a:gd name="T67" fmla="*/ 2147483646 h 758"/>
              <a:gd name="T68" fmla="*/ 2147483646 w 749"/>
              <a:gd name="T69" fmla="*/ 2147483646 h 758"/>
              <a:gd name="T70" fmla="*/ 2147483646 w 749"/>
              <a:gd name="T71" fmla="*/ 2147483646 h 758"/>
              <a:gd name="T72" fmla="*/ 2147483646 w 749"/>
              <a:gd name="T73" fmla="*/ 2147483646 h 758"/>
              <a:gd name="T74" fmla="*/ 2147483646 w 749"/>
              <a:gd name="T75" fmla="*/ 2147483646 h 758"/>
              <a:gd name="T76" fmla="*/ 2147483646 w 749"/>
              <a:gd name="T77" fmla="*/ 2147483646 h 758"/>
              <a:gd name="T78" fmla="*/ 0 w 749"/>
              <a:gd name="T79" fmla="*/ 2147483646 h 758"/>
              <a:gd name="T80" fmla="*/ 2147483646 w 749"/>
              <a:gd name="T81" fmla="*/ 2147483646 h 758"/>
              <a:gd name="T82" fmla="*/ 2147483646 w 749"/>
              <a:gd name="T83" fmla="*/ 2147483646 h 758"/>
              <a:gd name="T84" fmla="*/ 2147483646 w 749"/>
              <a:gd name="T85" fmla="*/ 2147483646 h 758"/>
              <a:gd name="T86" fmla="*/ 2147483646 w 749"/>
              <a:gd name="T87" fmla="*/ 2147483646 h 758"/>
              <a:gd name="T88" fmla="*/ 2147483646 w 749"/>
              <a:gd name="T89" fmla="*/ 2147483646 h 758"/>
              <a:gd name="T90" fmla="*/ 2147483646 w 749"/>
              <a:gd name="T91" fmla="*/ 2147483646 h 758"/>
              <a:gd name="T92" fmla="*/ 2147483646 w 749"/>
              <a:gd name="T93" fmla="*/ 2147483646 h 758"/>
              <a:gd name="T94" fmla="*/ 2147483646 w 749"/>
              <a:gd name="T95" fmla="*/ 2147483646 h 758"/>
              <a:gd name="T96" fmla="*/ 2147483646 w 749"/>
              <a:gd name="T97" fmla="*/ 2147483646 h 758"/>
              <a:gd name="T98" fmla="*/ 2147483646 w 749"/>
              <a:gd name="T99" fmla="*/ 2147483646 h 758"/>
              <a:gd name="T100" fmla="*/ 2147483646 w 749"/>
              <a:gd name="T101" fmla="*/ 2147483646 h 758"/>
              <a:gd name="T102" fmla="*/ 2147483646 w 749"/>
              <a:gd name="T103" fmla="*/ 2147483646 h 758"/>
              <a:gd name="T104" fmla="*/ 2147483646 w 749"/>
              <a:gd name="T105" fmla="*/ 0 h 75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49" h="758">
                <a:moveTo>
                  <a:pt x="375" y="0"/>
                </a:moveTo>
                <a:lnTo>
                  <a:pt x="422" y="3"/>
                </a:lnTo>
                <a:lnTo>
                  <a:pt x="466" y="12"/>
                </a:lnTo>
                <a:lnTo>
                  <a:pt x="510" y="25"/>
                </a:lnTo>
                <a:lnTo>
                  <a:pt x="551" y="44"/>
                </a:lnTo>
                <a:lnTo>
                  <a:pt x="588" y="68"/>
                </a:lnTo>
                <a:lnTo>
                  <a:pt x="623" y="96"/>
                </a:lnTo>
                <a:lnTo>
                  <a:pt x="654" y="128"/>
                </a:lnTo>
                <a:lnTo>
                  <a:pt x="681" y="163"/>
                </a:lnTo>
                <a:lnTo>
                  <a:pt x="705" y="201"/>
                </a:lnTo>
                <a:lnTo>
                  <a:pt x="724" y="242"/>
                </a:lnTo>
                <a:lnTo>
                  <a:pt x="738" y="286"/>
                </a:lnTo>
                <a:lnTo>
                  <a:pt x="746" y="332"/>
                </a:lnTo>
                <a:lnTo>
                  <a:pt x="749" y="379"/>
                </a:lnTo>
                <a:lnTo>
                  <a:pt x="746" y="427"/>
                </a:lnTo>
                <a:lnTo>
                  <a:pt x="738" y="472"/>
                </a:lnTo>
                <a:lnTo>
                  <a:pt x="724" y="517"/>
                </a:lnTo>
                <a:lnTo>
                  <a:pt x="705" y="558"/>
                </a:lnTo>
                <a:lnTo>
                  <a:pt x="681" y="596"/>
                </a:lnTo>
                <a:lnTo>
                  <a:pt x="654" y="631"/>
                </a:lnTo>
                <a:lnTo>
                  <a:pt x="623" y="662"/>
                </a:lnTo>
                <a:lnTo>
                  <a:pt x="588" y="690"/>
                </a:lnTo>
                <a:lnTo>
                  <a:pt x="551" y="714"/>
                </a:lnTo>
                <a:lnTo>
                  <a:pt x="510" y="733"/>
                </a:lnTo>
                <a:lnTo>
                  <a:pt x="466" y="747"/>
                </a:lnTo>
                <a:lnTo>
                  <a:pt x="422" y="755"/>
                </a:lnTo>
                <a:lnTo>
                  <a:pt x="375" y="758"/>
                </a:lnTo>
                <a:lnTo>
                  <a:pt x="328" y="755"/>
                </a:lnTo>
                <a:lnTo>
                  <a:pt x="282" y="747"/>
                </a:lnTo>
                <a:lnTo>
                  <a:pt x="239" y="733"/>
                </a:lnTo>
                <a:lnTo>
                  <a:pt x="198" y="714"/>
                </a:lnTo>
                <a:lnTo>
                  <a:pt x="161" y="690"/>
                </a:lnTo>
                <a:lnTo>
                  <a:pt x="125" y="662"/>
                </a:lnTo>
                <a:lnTo>
                  <a:pt x="95" y="631"/>
                </a:lnTo>
                <a:lnTo>
                  <a:pt x="67" y="596"/>
                </a:lnTo>
                <a:lnTo>
                  <a:pt x="44" y="558"/>
                </a:lnTo>
                <a:lnTo>
                  <a:pt x="25" y="517"/>
                </a:lnTo>
                <a:lnTo>
                  <a:pt x="12" y="472"/>
                </a:lnTo>
                <a:lnTo>
                  <a:pt x="3" y="427"/>
                </a:lnTo>
                <a:lnTo>
                  <a:pt x="0" y="379"/>
                </a:lnTo>
                <a:lnTo>
                  <a:pt x="3" y="332"/>
                </a:lnTo>
                <a:lnTo>
                  <a:pt x="12" y="286"/>
                </a:lnTo>
                <a:lnTo>
                  <a:pt x="25" y="242"/>
                </a:lnTo>
                <a:lnTo>
                  <a:pt x="44" y="201"/>
                </a:lnTo>
                <a:lnTo>
                  <a:pt x="67" y="163"/>
                </a:lnTo>
                <a:lnTo>
                  <a:pt x="95" y="128"/>
                </a:lnTo>
                <a:lnTo>
                  <a:pt x="125" y="96"/>
                </a:lnTo>
                <a:lnTo>
                  <a:pt x="161" y="68"/>
                </a:lnTo>
                <a:lnTo>
                  <a:pt x="198" y="44"/>
                </a:lnTo>
                <a:lnTo>
                  <a:pt x="239" y="25"/>
                </a:lnTo>
                <a:lnTo>
                  <a:pt x="282" y="12"/>
                </a:lnTo>
                <a:lnTo>
                  <a:pt x="328" y="3"/>
                </a:lnTo>
                <a:lnTo>
                  <a:pt x="375" y="0"/>
                </a:lnTo>
                <a:close/>
              </a:path>
            </a:pathLst>
          </a:custGeom>
          <a:solidFill>
            <a:srgbClr val="0092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lIns="27000" tIns="27000" rIns="27000" bIns="27000"/>
          <a:lstStyle/>
          <a:p>
            <a:pPr defTabSz="685800" eaLnBrk="0" fontAlgn="base" hangingPunct="0">
              <a:spcBef>
                <a:spcPct val="0"/>
              </a:spcBef>
              <a:spcAft>
                <a:spcPct val="0"/>
              </a:spcAft>
              <a:defRPr/>
            </a:pPr>
            <a:endParaRPr lang="nl-NL" sz="1350">
              <a:solidFill>
                <a:prstClr val="black"/>
              </a:solidFill>
              <a:latin typeface="Calibri" panose="020F0502020204030204" pitchFamily="34" charset="0"/>
            </a:endParaRPr>
          </a:p>
        </p:txBody>
      </p:sp>
      <p:sp>
        <p:nvSpPr>
          <p:cNvPr id="86" name="Freeform 117">
            <a:extLst>
              <a:ext uri="{FF2B5EF4-FFF2-40B4-BE49-F238E27FC236}">
                <a16:creationId xmlns:a16="http://schemas.microsoft.com/office/drawing/2014/main" id="{EB91C40A-E1EE-5388-F6C7-D86B72E8525F}"/>
              </a:ext>
            </a:extLst>
          </p:cNvPr>
          <p:cNvSpPr>
            <a:spLocks/>
          </p:cNvSpPr>
          <p:nvPr/>
        </p:nvSpPr>
        <p:spPr bwMode="auto">
          <a:xfrm>
            <a:off x="8113996" y="3331488"/>
            <a:ext cx="32147" cy="28575"/>
          </a:xfrm>
          <a:custGeom>
            <a:avLst/>
            <a:gdLst>
              <a:gd name="T0" fmla="*/ 2147483646 w 749"/>
              <a:gd name="T1" fmla="*/ 0 h 759"/>
              <a:gd name="T2" fmla="*/ 2147483646 w 749"/>
              <a:gd name="T3" fmla="*/ 2147483646 h 759"/>
              <a:gd name="T4" fmla="*/ 2147483646 w 749"/>
              <a:gd name="T5" fmla="*/ 2147483646 h 759"/>
              <a:gd name="T6" fmla="*/ 2147483646 w 749"/>
              <a:gd name="T7" fmla="*/ 2147483646 h 759"/>
              <a:gd name="T8" fmla="*/ 2147483646 w 749"/>
              <a:gd name="T9" fmla="*/ 2147483646 h 759"/>
              <a:gd name="T10" fmla="*/ 2147483646 w 749"/>
              <a:gd name="T11" fmla="*/ 2147483646 h 759"/>
              <a:gd name="T12" fmla="*/ 2147483646 w 749"/>
              <a:gd name="T13" fmla="*/ 2147483646 h 759"/>
              <a:gd name="T14" fmla="*/ 2147483646 w 749"/>
              <a:gd name="T15" fmla="*/ 2147483646 h 759"/>
              <a:gd name="T16" fmla="*/ 2147483646 w 749"/>
              <a:gd name="T17" fmla="*/ 2147483646 h 759"/>
              <a:gd name="T18" fmla="*/ 2147483646 w 749"/>
              <a:gd name="T19" fmla="*/ 2147483646 h 759"/>
              <a:gd name="T20" fmla="*/ 2147483646 w 749"/>
              <a:gd name="T21" fmla="*/ 2147483646 h 759"/>
              <a:gd name="T22" fmla="*/ 2147483646 w 749"/>
              <a:gd name="T23" fmla="*/ 2147483646 h 759"/>
              <a:gd name="T24" fmla="*/ 2147483646 w 749"/>
              <a:gd name="T25" fmla="*/ 2147483646 h 759"/>
              <a:gd name="T26" fmla="*/ 2147483646 w 749"/>
              <a:gd name="T27" fmla="*/ 2147483646 h 759"/>
              <a:gd name="T28" fmla="*/ 2147483646 w 749"/>
              <a:gd name="T29" fmla="*/ 2147483646 h 759"/>
              <a:gd name="T30" fmla="*/ 2147483646 w 749"/>
              <a:gd name="T31" fmla="*/ 2147483646 h 759"/>
              <a:gd name="T32" fmla="*/ 2147483646 w 749"/>
              <a:gd name="T33" fmla="*/ 2147483646 h 759"/>
              <a:gd name="T34" fmla="*/ 2147483646 w 749"/>
              <a:gd name="T35" fmla="*/ 2147483646 h 759"/>
              <a:gd name="T36" fmla="*/ 2147483646 w 749"/>
              <a:gd name="T37" fmla="*/ 2147483646 h 759"/>
              <a:gd name="T38" fmla="*/ 2147483646 w 749"/>
              <a:gd name="T39" fmla="*/ 2147483646 h 759"/>
              <a:gd name="T40" fmla="*/ 2147483646 w 749"/>
              <a:gd name="T41" fmla="*/ 2147483646 h 759"/>
              <a:gd name="T42" fmla="*/ 2147483646 w 749"/>
              <a:gd name="T43" fmla="*/ 2147483646 h 759"/>
              <a:gd name="T44" fmla="*/ 2147483646 w 749"/>
              <a:gd name="T45" fmla="*/ 2147483646 h 759"/>
              <a:gd name="T46" fmla="*/ 2147483646 w 749"/>
              <a:gd name="T47" fmla="*/ 2147483646 h 759"/>
              <a:gd name="T48" fmla="*/ 2147483646 w 749"/>
              <a:gd name="T49" fmla="*/ 2147483646 h 759"/>
              <a:gd name="T50" fmla="*/ 2147483646 w 749"/>
              <a:gd name="T51" fmla="*/ 2147483646 h 759"/>
              <a:gd name="T52" fmla="*/ 2147483646 w 749"/>
              <a:gd name="T53" fmla="*/ 2147483646 h 759"/>
              <a:gd name="T54" fmla="*/ 2147483646 w 749"/>
              <a:gd name="T55" fmla="*/ 2147483646 h 759"/>
              <a:gd name="T56" fmla="*/ 2147483646 w 749"/>
              <a:gd name="T57" fmla="*/ 2147483646 h 759"/>
              <a:gd name="T58" fmla="*/ 2147483646 w 749"/>
              <a:gd name="T59" fmla="*/ 2147483646 h 759"/>
              <a:gd name="T60" fmla="*/ 2147483646 w 749"/>
              <a:gd name="T61" fmla="*/ 2147483646 h 759"/>
              <a:gd name="T62" fmla="*/ 2147483646 w 749"/>
              <a:gd name="T63" fmla="*/ 2147483646 h 759"/>
              <a:gd name="T64" fmla="*/ 2147483646 w 749"/>
              <a:gd name="T65" fmla="*/ 2147483646 h 759"/>
              <a:gd name="T66" fmla="*/ 2147483646 w 749"/>
              <a:gd name="T67" fmla="*/ 2147483646 h 759"/>
              <a:gd name="T68" fmla="*/ 2147483646 w 749"/>
              <a:gd name="T69" fmla="*/ 2147483646 h 759"/>
              <a:gd name="T70" fmla="*/ 2147483646 w 749"/>
              <a:gd name="T71" fmla="*/ 2147483646 h 759"/>
              <a:gd name="T72" fmla="*/ 2147483646 w 749"/>
              <a:gd name="T73" fmla="*/ 2147483646 h 759"/>
              <a:gd name="T74" fmla="*/ 2147483646 w 749"/>
              <a:gd name="T75" fmla="*/ 2147483646 h 759"/>
              <a:gd name="T76" fmla="*/ 2147483646 w 749"/>
              <a:gd name="T77" fmla="*/ 2147483646 h 759"/>
              <a:gd name="T78" fmla="*/ 0 w 749"/>
              <a:gd name="T79" fmla="*/ 2147483646 h 759"/>
              <a:gd name="T80" fmla="*/ 2147483646 w 749"/>
              <a:gd name="T81" fmla="*/ 2147483646 h 759"/>
              <a:gd name="T82" fmla="*/ 2147483646 w 749"/>
              <a:gd name="T83" fmla="*/ 2147483646 h 759"/>
              <a:gd name="T84" fmla="*/ 2147483646 w 749"/>
              <a:gd name="T85" fmla="*/ 2147483646 h 759"/>
              <a:gd name="T86" fmla="*/ 2147483646 w 749"/>
              <a:gd name="T87" fmla="*/ 2147483646 h 759"/>
              <a:gd name="T88" fmla="*/ 2147483646 w 749"/>
              <a:gd name="T89" fmla="*/ 2147483646 h 759"/>
              <a:gd name="T90" fmla="*/ 2147483646 w 749"/>
              <a:gd name="T91" fmla="*/ 2147483646 h 759"/>
              <a:gd name="T92" fmla="*/ 2147483646 w 749"/>
              <a:gd name="T93" fmla="*/ 2147483646 h 759"/>
              <a:gd name="T94" fmla="*/ 2147483646 w 749"/>
              <a:gd name="T95" fmla="*/ 2147483646 h 759"/>
              <a:gd name="T96" fmla="*/ 2147483646 w 749"/>
              <a:gd name="T97" fmla="*/ 2147483646 h 759"/>
              <a:gd name="T98" fmla="*/ 2147483646 w 749"/>
              <a:gd name="T99" fmla="*/ 2147483646 h 759"/>
              <a:gd name="T100" fmla="*/ 2147483646 w 749"/>
              <a:gd name="T101" fmla="*/ 2147483646 h 759"/>
              <a:gd name="T102" fmla="*/ 2147483646 w 749"/>
              <a:gd name="T103" fmla="*/ 2147483646 h 759"/>
              <a:gd name="T104" fmla="*/ 2147483646 w 749"/>
              <a:gd name="T105" fmla="*/ 0 h 75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49" h="759">
                <a:moveTo>
                  <a:pt x="375" y="0"/>
                </a:moveTo>
                <a:lnTo>
                  <a:pt x="422" y="3"/>
                </a:lnTo>
                <a:lnTo>
                  <a:pt x="466" y="12"/>
                </a:lnTo>
                <a:lnTo>
                  <a:pt x="510" y="26"/>
                </a:lnTo>
                <a:lnTo>
                  <a:pt x="551" y="45"/>
                </a:lnTo>
                <a:lnTo>
                  <a:pt x="588" y="69"/>
                </a:lnTo>
                <a:lnTo>
                  <a:pt x="623" y="96"/>
                </a:lnTo>
                <a:lnTo>
                  <a:pt x="654" y="128"/>
                </a:lnTo>
                <a:lnTo>
                  <a:pt x="681" y="163"/>
                </a:lnTo>
                <a:lnTo>
                  <a:pt x="705" y="201"/>
                </a:lnTo>
                <a:lnTo>
                  <a:pt x="724" y="242"/>
                </a:lnTo>
                <a:lnTo>
                  <a:pt x="738" y="287"/>
                </a:lnTo>
                <a:lnTo>
                  <a:pt x="746" y="332"/>
                </a:lnTo>
                <a:lnTo>
                  <a:pt x="749" y="380"/>
                </a:lnTo>
                <a:lnTo>
                  <a:pt x="746" y="427"/>
                </a:lnTo>
                <a:lnTo>
                  <a:pt x="738" y="474"/>
                </a:lnTo>
                <a:lnTo>
                  <a:pt x="724" y="517"/>
                </a:lnTo>
                <a:lnTo>
                  <a:pt x="705" y="558"/>
                </a:lnTo>
                <a:lnTo>
                  <a:pt x="681" y="596"/>
                </a:lnTo>
                <a:lnTo>
                  <a:pt x="654" y="632"/>
                </a:lnTo>
                <a:lnTo>
                  <a:pt x="623" y="664"/>
                </a:lnTo>
                <a:lnTo>
                  <a:pt x="588" y="691"/>
                </a:lnTo>
                <a:lnTo>
                  <a:pt x="551" y="714"/>
                </a:lnTo>
                <a:lnTo>
                  <a:pt x="510" y="733"/>
                </a:lnTo>
                <a:lnTo>
                  <a:pt x="466" y="747"/>
                </a:lnTo>
                <a:lnTo>
                  <a:pt x="422" y="756"/>
                </a:lnTo>
                <a:lnTo>
                  <a:pt x="375" y="759"/>
                </a:lnTo>
                <a:lnTo>
                  <a:pt x="328" y="756"/>
                </a:lnTo>
                <a:lnTo>
                  <a:pt x="282" y="747"/>
                </a:lnTo>
                <a:lnTo>
                  <a:pt x="239" y="733"/>
                </a:lnTo>
                <a:lnTo>
                  <a:pt x="198" y="714"/>
                </a:lnTo>
                <a:lnTo>
                  <a:pt x="161" y="691"/>
                </a:lnTo>
                <a:lnTo>
                  <a:pt x="125" y="664"/>
                </a:lnTo>
                <a:lnTo>
                  <a:pt x="95" y="632"/>
                </a:lnTo>
                <a:lnTo>
                  <a:pt x="67" y="596"/>
                </a:lnTo>
                <a:lnTo>
                  <a:pt x="44" y="558"/>
                </a:lnTo>
                <a:lnTo>
                  <a:pt x="25" y="517"/>
                </a:lnTo>
                <a:lnTo>
                  <a:pt x="12" y="474"/>
                </a:lnTo>
                <a:lnTo>
                  <a:pt x="3" y="427"/>
                </a:lnTo>
                <a:lnTo>
                  <a:pt x="0" y="380"/>
                </a:lnTo>
                <a:lnTo>
                  <a:pt x="3" y="332"/>
                </a:lnTo>
                <a:lnTo>
                  <a:pt x="12" y="287"/>
                </a:lnTo>
                <a:lnTo>
                  <a:pt x="25" y="242"/>
                </a:lnTo>
                <a:lnTo>
                  <a:pt x="44" y="201"/>
                </a:lnTo>
                <a:lnTo>
                  <a:pt x="67" y="163"/>
                </a:lnTo>
                <a:lnTo>
                  <a:pt x="95" y="128"/>
                </a:lnTo>
                <a:lnTo>
                  <a:pt x="125" y="96"/>
                </a:lnTo>
                <a:lnTo>
                  <a:pt x="161" y="69"/>
                </a:lnTo>
                <a:lnTo>
                  <a:pt x="198" y="45"/>
                </a:lnTo>
                <a:lnTo>
                  <a:pt x="239" y="26"/>
                </a:lnTo>
                <a:lnTo>
                  <a:pt x="282" y="12"/>
                </a:lnTo>
                <a:lnTo>
                  <a:pt x="328" y="3"/>
                </a:lnTo>
                <a:lnTo>
                  <a:pt x="375" y="0"/>
                </a:lnTo>
                <a:close/>
              </a:path>
            </a:pathLst>
          </a:custGeom>
          <a:solidFill>
            <a:srgbClr val="FF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lIns="27000" tIns="27000" rIns="27000" bIns="27000"/>
          <a:lstStyle/>
          <a:p>
            <a:pPr defTabSz="685800" eaLnBrk="0" fontAlgn="base" hangingPunct="0">
              <a:spcBef>
                <a:spcPct val="0"/>
              </a:spcBef>
              <a:spcAft>
                <a:spcPct val="0"/>
              </a:spcAft>
              <a:defRPr/>
            </a:pPr>
            <a:endParaRPr lang="nl-NL" sz="1350">
              <a:solidFill>
                <a:prstClr val="black"/>
              </a:solidFill>
              <a:latin typeface="Calibri" panose="020F0502020204030204" pitchFamily="34" charset="0"/>
            </a:endParaRPr>
          </a:p>
        </p:txBody>
      </p:sp>
      <p:sp>
        <p:nvSpPr>
          <p:cNvPr id="87" name="Freeform 123">
            <a:extLst>
              <a:ext uri="{FF2B5EF4-FFF2-40B4-BE49-F238E27FC236}">
                <a16:creationId xmlns:a16="http://schemas.microsoft.com/office/drawing/2014/main" id="{31390A23-3899-7D89-92F7-5285E0AF8257}"/>
              </a:ext>
            </a:extLst>
          </p:cNvPr>
          <p:cNvSpPr>
            <a:spLocks/>
          </p:cNvSpPr>
          <p:nvPr/>
        </p:nvSpPr>
        <p:spPr bwMode="auto">
          <a:xfrm>
            <a:off x="8113996" y="3361253"/>
            <a:ext cx="32147" cy="29766"/>
          </a:xfrm>
          <a:custGeom>
            <a:avLst/>
            <a:gdLst>
              <a:gd name="T0" fmla="*/ 2147483646 w 749"/>
              <a:gd name="T1" fmla="*/ 0 h 758"/>
              <a:gd name="T2" fmla="*/ 2147483646 w 749"/>
              <a:gd name="T3" fmla="*/ 2147483646 h 758"/>
              <a:gd name="T4" fmla="*/ 2147483646 w 749"/>
              <a:gd name="T5" fmla="*/ 2147483646 h 758"/>
              <a:gd name="T6" fmla="*/ 2147483646 w 749"/>
              <a:gd name="T7" fmla="*/ 2147483646 h 758"/>
              <a:gd name="T8" fmla="*/ 2147483646 w 749"/>
              <a:gd name="T9" fmla="*/ 2147483646 h 758"/>
              <a:gd name="T10" fmla="*/ 2147483646 w 749"/>
              <a:gd name="T11" fmla="*/ 2147483646 h 758"/>
              <a:gd name="T12" fmla="*/ 2147483646 w 749"/>
              <a:gd name="T13" fmla="*/ 2147483646 h 758"/>
              <a:gd name="T14" fmla="*/ 2147483646 w 749"/>
              <a:gd name="T15" fmla="*/ 2147483646 h 758"/>
              <a:gd name="T16" fmla="*/ 2147483646 w 749"/>
              <a:gd name="T17" fmla="*/ 2147483646 h 758"/>
              <a:gd name="T18" fmla="*/ 2147483646 w 749"/>
              <a:gd name="T19" fmla="*/ 2147483646 h 758"/>
              <a:gd name="T20" fmla="*/ 2147483646 w 749"/>
              <a:gd name="T21" fmla="*/ 2147483646 h 758"/>
              <a:gd name="T22" fmla="*/ 2147483646 w 749"/>
              <a:gd name="T23" fmla="*/ 2147483646 h 758"/>
              <a:gd name="T24" fmla="*/ 2147483646 w 749"/>
              <a:gd name="T25" fmla="*/ 2147483646 h 758"/>
              <a:gd name="T26" fmla="*/ 2147483646 w 749"/>
              <a:gd name="T27" fmla="*/ 2147483646 h 758"/>
              <a:gd name="T28" fmla="*/ 2147483646 w 749"/>
              <a:gd name="T29" fmla="*/ 2147483646 h 758"/>
              <a:gd name="T30" fmla="*/ 2147483646 w 749"/>
              <a:gd name="T31" fmla="*/ 2147483646 h 758"/>
              <a:gd name="T32" fmla="*/ 2147483646 w 749"/>
              <a:gd name="T33" fmla="*/ 2147483646 h 758"/>
              <a:gd name="T34" fmla="*/ 2147483646 w 749"/>
              <a:gd name="T35" fmla="*/ 2147483646 h 758"/>
              <a:gd name="T36" fmla="*/ 2147483646 w 749"/>
              <a:gd name="T37" fmla="*/ 2147483646 h 758"/>
              <a:gd name="T38" fmla="*/ 2147483646 w 749"/>
              <a:gd name="T39" fmla="*/ 2147483646 h 758"/>
              <a:gd name="T40" fmla="*/ 2147483646 w 749"/>
              <a:gd name="T41" fmla="*/ 2147483646 h 758"/>
              <a:gd name="T42" fmla="*/ 2147483646 w 749"/>
              <a:gd name="T43" fmla="*/ 2147483646 h 758"/>
              <a:gd name="T44" fmla="*/ 2147483646 w 749"/>
              <a:gd name="T45" fmla="*/ 2147483646 h 758"/>
              <a:gd name="T46" fmla="*/ 2147483646 w 749"/>
              <a:gd name="T47" fmla="*/ 2147483646 h 758"/>
              <a:gd name="T48" fmla="*/ 2147483646 w 749"/>
              <a:gd name="T49" fmla="*/ 2147483646 h 758"/>
              <a:gd name="T50" fmla="*/ 2147483646 w 749"/>
              <a:gd name="T51" fmla="*/ 2147483646 h 758"/>
              <a:gd name="T52" fmla="*/ 2147483646 w 749"/>
              <a:gd name="T53" fmla="*/ 2147483646 h 758"/>
              <a:gd name="T54" fmla="*/ 2147483646 w 749"/>
              <a:gd name="T55" fmla="*/ 2147483646 h 758"/>
              <a:gd name="T56" fmla="*/ 2147483646 w 749"/>
              <a:gd name="T57" fmla="*/ 2147483646 h 758"/>
              <a:gd name="T58" fmla="*/ 2147483646 w 749"/>
              <a:gd name="T59" fmla="*/ 2147483646 h 758"/>
              <a:gd name="T60" fmla="*/ 2147483646 w 749"/>
              <a:gd name="T61" fmla="*/ 2147483646 h 758"/>
              <a:gd name="T62" fmla="*/ 2147483646 w 749"/>
              <a:gd name="T63" fmla="*/ 2147483646 h 758"/>
              <a:gd name="T64" fmla="*/ 2147483646 w 749"/>
              <a:gd name="T65" fmla="*/ 2147483646 h 758"/>
              <a:gd name="T66" fmla="*/ 2147483646 w 749"/>
              <a:gd name="T67" fmla="*/ 2147483646 h 758"/>
              <a:gd name="T68" fmla="*/ 2147483646 w 749"/>
              <a:gd name="T69" fmla="*/ 2147483646 h 758"/>
              <a:gd name="T70" fmla="*/ 2147483646 w 749"/>
              <a:gd name="T71" fmla="*/ 2147483646 h 758"/>
              <a:gd name="T72" fmla="*/ 2147483646 w 749"/>
              <a:gd name="T73" fmla="*/ 2147483646 h 758"/>
              <a:gd name="T74" fmla="*/ 2147483646 w 749"/>
              <a:gd name="T75" fmla="*/ 2147483646 h 758"/>
              <a:gd name="T76" fmla="*/ 2147483646 w 749"/>
              <a:gd name="T77" fmla="*/ 2147483646 h 758"/>
              <a:gd name="T78" fmla="*/ 0 w 749"/>
              <a:gd name="T79" fmla="*/ 2147483646 h 758"/>
              <a:gd name="T80" fmla="*/ 2147483646 w 749"/>
              <a:gd name="T81" fmla="*/ 2147483646 h 758"/>
              <a:gd name="T82" fmla="*/ 2147483646 w 749"/>
              <a:gd name="T83" fmla="*/ 2147483646 h 758"/>
              <a:gd name="T84" fmla="*/ 2147483646 w 749"/>
              <a:gd name="T85" fmla="*/ 2147483646 h 758"/>
              <a:gd name="T86" fmla="*/ 2147483646 w 749"/>
              <a:gd name="T87" fmla="*/ 2147483646 h 758"/>
              <a:gd name="T88" fmla="*/ 2147483646 w 749"/>
              <a:gd name="T89" fmla="*/ 2147483646 h 758"/>
              <a:gd name="T90" fmla="*/ 2147483646 w 749"/>
              <a:gd name="T91" fmla="*/ 2147483646 h 758"/>
              <a:gd name="T92" fmla="*/ 2147483646 w 749"/>
              <a:gd name="T93" fmla="*/ 2147483646 h 758"/>
              <a:gd name="T94" fmla="*/ 2147483646 w 749"/>
              <a:gd name="T95" fmla="*/ 2147483646 h 758"/>
              <a:gd name="T96" fmla="*/ 2147483646 w 749"/>
              <a:gd name="T97" fmla="*/ 2147483646 h 758"/>
              <a:gd name="T98" fmla="*/ 2147483646 w 749"/>
              <a:gd name="T99" fmla="*/ 2147483646 h 758"/>
              <a:gd name="T100" fmla="*/ 2147483646 w 749"/>
              <a:gd name="T101" fmla="*/ 2147483646 h 758"/>
              <a:gd name="T102" fmla="*/ 2147483646 w 749"/>
              <a:gd name="T103" fmla="*/ 2147483646 h 758"/>
              <a:gd name="T104" fmla="*/ 2147483646 w 749"/>
              <a:gd name="T105" fmla="*/ 0 h 75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49" h="758">
                <a:moveTo>
                  <a:pt x="375" y="0"/>
                </a:moveTo>
                <a:lnTo>
                  <a:pt x="422" y="2"/>
                </a:lnTo>
                <a:lnTo>
                  <a:pt x="466" y="12"/>
                </a:lnTo>
                <a:lnTo>
                  <a:pt x="510" y="25"/>
                </a:lnTo>
                <a:lnTo>
                  <a:pt x="551" y="44"/>
                </a:lnTo>
                <a:lnTo>
                  <a:pt x="588" y="68"/>
                </a:lnTo>
                <a:lnTo>
                  <a:pt x="623" y="95"/>
                </a:lnTo>
                <a:lnTo>
                  <a:pt x="654" y="127"/>
                </a:lnTo>
                <a:lnTo>
                  <a:pt x="681" y="163"/>
                </a:lnTo>
                <a:lnTo>
                  <a:pt x="705" y="201"/>
                </a:lnTo>
                <a:lnTo>
                  <a:pt x="724" y="242"/>
                </a:lnTo>
                <a:lnTo>
                  <a:pt x="738" y="285"/>
                </a:lnTo>
                <a:lnTo>
                  <a:pt x="746" y="332"/>
                </a:lnTo>
                <a:lnTo>
                  <a:pt x="749" y="379"/>
                </a:lnTo>
                <a:lnTo>
                  <a:pt x="746" y="427"/>
                </a:lnTo>
                <a:lnTo>
                  <a:pt x="738" y="472"/>
                </a:lnTo>
                <a:lnTo>
                  <a:pt x="724" y="515"/>
                </a:lnTo>
                <a:lnTo>
                  <a:pt x="705" y="557"/>
                </a:lnTo>
                <a:lnTo>
                  <a:pt x="681" y="596"/>
                </a:lnTo>
                <a:lnTo>
                  <a:pt x="654" y="631"/>
                </a:lnTo>
                <a:lnTo>
                  <a:pt x="623" y="662"/>
                </a:lnTo>
                <a:lnTo>
                  <a:pt x="588" y="690"/>
                </a:lnTo>
                <a:lnTo>
                  <a:pt x="551" y="714"/>
                </a:lnTo>
                <a:lnTo>
                  <a:pt x="510" y="732"/>
                </a:lnTo>
                <a:lnTo>
                  <a:pt x="466" y="747"/>
                </a:lnTo>
                <a:lnTo>
                  <a:pt x="422" y="755"/>
                </a:lnTo>
                <a:lnTo>
                  <a:pt x="375" y="758"/>
                </a:lnTo>
                <a:lnTo>
                  <a:pt x="328" y="755"/>
                </a:lnTo>
                <a:lnTo>
                  <a:pt x="282" y="747"/>
                </a:lnTo>
                <a:lnTo>
                  <a:pt x="239" y="732"/>
                </a:lnTo>
                <a:lnTo>
                  <a:pt x="198" y="714"/>
                </a:lnTo>
                <a:lnTo>
                  <a:pt x="161" y="690"/>
                </a:lnTo>
                <a:lnTo>
                  <a:pt x="125" y="662"/>
                </a:lnTo>
                <a:lnTo>
                  <a:pt x="95" y="631"/>
                </a:lnTo>
                <a:lnTo>
                  <a:pt x="67" y="596"/>
                </a:lnTo>
                <a:lnTo>
                  <a:pt x="44" y="557"/>
                </a:lnTo>
                <a:lnTo>
                  <a:pt x="25" y="515"/>
                </a:lnTo>
                <a:lnTo>
                  <a:pt x="12" y="472"/>
                </a:lnTo>
                <a:lnTo>
                  <a:pt x="3" y="427"/>
                </a:lnTo>
                <a:lnTo>
                  <a:pt x="0" y="379"/>
                </a:lnTo>
                <a:lnTo>
                  <a:pt x="3" y="332"/>
                </a:lnTo>
                <a:lnTo>
                  <a:pt x="12" y="285"/>
                </a:lnTo>
                <a:lnTo>
                  <a:pt x="25" y="242"/>
                </a:lnTo>
                <a:lnTo>
                  <a:pt x="44" y="201"/>
                </a:lnTo>
                <a:lnTo>
                  <a:pt x="67" y="163"/>
                </a:lnTo>
                <a:lnTo>
                  <a:pt x="95" y="127"/>
                </a:lnTo>
                <a:lnTo>
                  <a:pt x="125" y="95"/>
                </a:lnTo>
                <a:lnTo>
                  <a:pt x="161" y="68"/>
                </a:lnTo>
                <a:lnTo>
                  <a:pt x="198" y="44"/>
                </a:lnTo>
                <a:lnTo>
                  <a:pt x="239" y="25"/>
                </a:lnTo>
                <a:lnTo>
                  <a:pt x="282" y="12"/>
                </a:lnTo>
                <a:lnTo>
                  <a:pt x="328" y="2"/>
                </a:lnTo>
                <a:lnTo>
                  <a:pt x="375" y="0"/>
                </a:lnTo>
                <a:close/>
              </a:path>
            </a:pathLst>
          </a:custGeom>
          <a:solidFill>
            <a:srgbClr val="FF66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lIns="27000" tIns="27000" rIns="27000" bIns="27000"/>
          <a:lstStyle/>
          <a:p>
            <a:pPr defTabSz="685800" eaLnBrk="0" fontAlgn="base" hangingPunct="0">
              <a:spcBef>
                <a:spcPct val="0"/>
              </a:spcBef>
              <a:spcAft>
                <a:spcPct val="0"/>
              </a:spcAft>
              <a:defRPr/>
            </a:pPr>
            <a:endParaRPr lang="nl-NL" sz="1350">
              <a:solidFill>
                <a:prstClr val="black"/>
              </a:solidFill>
              <a:latin typeface="Calibri" panose="020F0502020204030204" pitchFamily="34" charset="0"/>
            </a:endParaRPr>
          </a:p>
        </p:txBody>
      </p:sp>
      <p:sp>
        <p:nvSpPr>
          <p:cNvPr id="88" name="Freeform 128">
            <a:extLst>
              <a:ext uri="{FF2B5EF4-FFF2-40B4-BE49-F238E27FC236}">
                <a16:creationId xmlns:a16="http://schemas.microsoft.com/office/drawing/2014/main" id="{FECC8D93-8150-5A53-489C-243F23D4CBF1}"/>
              </a:ext>
            </a:extLst>
          </p:cNvPr>
          <p:cNvSpPr>
            <a:spLocks noEditPoints="1"/>
          </p:cNvSpPr>
          <p:nvPr/>
        </p:nvSpPr>
        <p:spPr bwMode="auto">
          <a:xfrm>
            <a:off x="8105661" y="3327916"/>
            <a:ext cx="48816" cy="98822"/>
          </a:xfrm>
          <a:custGeom>
            <a:avLst/>
            <a:gdLst>
              <a:gd name="T0" fmla="*/ 667 w 1535"/>
              <a:gd name="T1" fmla="*/ 2405 h 3479"/>
              <a:gd name="T2" fmla="*/ 535 w 1535"/>
              <a:gd name="T3" fmla="*/ 2466 h 3479"/>
              <a:gd name="T4" fmla="*/ 433 w 1535"/>
              <a:gd name="T5" fmla="*/ 2568 h 3479"/>
              <a:gd name="T6" fmla="*/ 372 w 1535"/>
              <a:gd name="T7" fmla="*/ 2703 h 3479"/>
              <a:gd name="T8" fmla="*/ 363 w 1535"/>
              <a:gd name="T9" fmla="*/ 2856 h 3479"/>
              <a:gd name="T10" fmla="*/ 408 w 1535"/>
              <a:gd name="T11" fmla="*/ 2998 h 3479"/>
              <a:gd name="T12" fmla="*/ 497 w 1535"/>
              <a:gd name="T13" fmla="*/ 3112 h 3479"/>
              <a:gd name="T14" fmla="*/ 621 w 1535"/>
              <a:gd name="T15" fmla="*/ 3189 h 3479"/>
              <a:gd name="T16" fmla="*/ 768 w 1535"/>
              <a:gd name="T17" fmla="*/ 3217 h 3479"/>
              <a:gd name="T18" fmla="*/ 915 w 1535"/>
              <a:gd name="T19" fmla="*/ 3189 h 3479"/>
              <a:gd name="T20" fmla="*/ 1038 w 1535"/>
              <a:gd name="T21" fmla="*/ 3112 h 3479"/>
              <a:gd name="T22" fmla="*/ 1126 w 1535"/>
              <a:gd name="T23" fmla="*/ 2998 h 3479"/>
              <a:gd name="T24" fmla="*/ 1171 w 1535"/>
              <a:gd name="T25" fmla="*/ 2856 h 3479"/>
              <a:gd name="T26" fmla="*/ 1162 w 1535"/>
              <a:gd name="T27" fmla="*/ 2703 h 3479"/>
              <a:gd name="T28" fmla="*/ 1101 w 1535"/>
              <a:gd name="T29" fmla="*/ 2568 h 3479"/>
              <a:gd name="T30" fmla="*/ 1000 w 1535"/>
              <a:gd name="T31" fmla="*/ 2466 h 3479"/>
              <a:gd name="T32" fmla="*/ 868 w 1535"/>
              <a:gd name="T33" fmla="*/ 2405 h 3479"/>
              <a:gd name="T34" fmla="*/ 768 w 1535"/>
              <a:gd name="T35" fmla="*/ 1327 h 3479"/>
              <a:gd name="T36" fmla="*/ 621 w 1535"/>
              <a:gd name="T37" fmla="*/ 1355 h 3479"/>
              <a:gd name="T38" fmla="*/ 497 w 1535"/>
              <a:gd name="T39" fmla="*/ 1432 h 3479"/>
              <a:gd name="T40" fmla="*/ 408 w 1535"/>
              <a:gd name="T41" fmla="*/ 1546 h 3479"/>
              <a:gd name="T42" fmla="*/ 363 w 1535"/>
              <a:gd name="T43" fmla="*/ 1688 h 3479"/>
              <a:gd name="T44" fmla="*/ 372 w 1535"/>
              <a:gd name="T45" fmla="*/ 1842 h 3479"/>
              <a:gd name="T46" fmla="*/ 433 w 1535"/>
              <a:gd name="T47" fmla="*/ 1976 h 3479"/>
              <a:gd name="T48" fmla="*/ 535 w 1535"/>
              <a:gd name="T49" fmla="*/ 2078 h 3479"/>
              <a:gd name="T50" fmla="*/ 667 w 1535"/>
              <a:gd name="T51" fmla="*/ 2140 h 3479"/>
              <a:gd name="T52" fmla="*/ 819 w 1535"/>
              <a:gd name="T53" fmla="*/ 2149 h 3479"/>
              <a:gd name="T54" fmla="*/ 958 w 1535"/>
              <a:gd name="T55" fmla="*/ 2104 h 3479"/>
              <a:gd name="T56" fmla="*/ 1072 w 1535"/>
              <a:gd name="T57" fmla="*/ 2014 h 3479"/>
              <a:gd name="T58" fmla="*/ 1147 w 1535"/>
              <a:gd name="T59" fmla="*/ 1889 h 3479"/>
              <a:gd name="T60" fmla="*/ 1174 w 1535"/>
              <a:gd name="T61" fmla="*/ 1740 h 3479"/>
              <a:gd name="T62" fmla="*/ 1147 w 1535"/>
              <a:gd name="T63" fmla="*/ 1590 h 3479"/>
              <a:gd name="T64" fmla="*/ 1072 w 1535"/>
              <a:gd name="T65" fmla="*/ 1466 h 3479"/>
              <a:gd name="T66" fmla="*/ 958 w 1535"/>
              <a:gd name="T67" fmla="*/ 1376 h 3479"/>
              <a:gd name="T68" fmla="*/ 819 w 1535"/>
              <a:gd name="T69" fmla="*/ 1330 h 3479"/>
              <a:gd name="T70" fmla="*/ 717 w 1535"/>
              <a:gd name="T71" fmla="*/ 267 h 3479"/>
              <a:gd name="T72" fmla="*/ 576 w 1535"/>
              <a:gd name="T73" fmla="*/ 311 h 3479"/>
              <a:gd name="T74" fmla="*/ 463 w 1535"/>
              <a:gd name="T75" fmla="*/ 402 h 3479"/>
              <a:gd name="T76" fmla="*/ 388 w 1535"/>
              <a:gd name="T77" fmla="*/ 526 h 3479"/>
              <a:gd name="T78" fmla="*/ 360 w 1535"/>
              <a:gd name="T79" fmla="*/ 675 h 3479"/>
              <a:gd name="T80" fmla="*/ 388 w 1535"/>
              <a:gd name="T81" fmla="*/ 824 h 3479"/>
              <a:gd name="T82" fmla="*/ 463 w 1535"/>
              <a:gd name="T83" fmla="*/ 949 h 3479"/>
              <a:gd name="T84" fmla="*/ 576 w 1535"/>
              <a:gd name="T85" fmla="*/ 1040 h 3479"/>
              <a:gd name="T86" fmla="*/ 717 w 1535"/>
              <a:gd name="T87" fmla="*/ 1084 h 3479"/>
              <a:gd name="T88" fmla="*/ 868 w 1535"/>
              <a:gd name="T89" fmla="*/ 1076 h 3479"/>
              <a:gd name="T90" fmla="*/ 1000 w 1535"/>
              <a:gd name="T91" fmla="*/ 1013 h 3479"/>
              <a:gd name="T92" fmla="*/ 1101 w 1535"/>
              <a:gd name="T93" fmla="*/ 911 h 3479"/>
              <a:gd name="T94" fmla="*/ 1162 w 1535"/>
              <a:gd name="T95" fmla="*/ 777 h 3479"/>
              <a:gd name="T96" fmla="*/ 1171 w 1535"/>
              <a:gd name="T97" fmla="*/ 624 h 3479"/>
              <a:gd name="T98" fmla="*/ 1126 w 1535"/>
              <a:gd name="T99" fmla="*/ 482 h 3479"/>
              <a:gd name="T100" fmla="*/ 1038 w 1535"/>
              <a:gd name="T101" fmla="*/ 367 h 3479"/>
              <a:gd name="T102" fmla="*/ 915 w 1535"/>
              <a:gd name="T103" fmla="*/ 291 h 3479"/>
              <a:gd name="T104" fmla="*/ 768 w 1535"/>
              <a:gd name="T105" fmla="*/ 263 h 3479"/>
              <a:gd name="T106" fmla="*/ 1468 w 1535"/>
              <a:gd name="T107" fmla="*/ 4 h 3479"/>
              <a:gd name="T108" fmla="*/ 1523 w 1535"/>
              <a:gd name="T109" fmla="*/ 46 h 3479"/>
              <a:gd name="T110" fmla="*/ 1535 w 1535"/>
              <a:gd name="T111" fmla="*/ 3388 h 3479"/>
              <a:gd name="T112" fmla="*/ 1508 w 1535"/>
              <a:gd name="T113" fmla="*/ 3453 h 3479"/>
              <a:gd name="T114" fmla="*/ 1446 w 1535"/>
              <a:gd name="T115" fmla="*/ 3479 h 3479"/>
              <a:gd name="T116" fmla="*/ 45 w 1535"/>
              <a:gd name="T117" fmla="*/ 3466 h 3479"/>
              <a:gd name="T118" fmla="*/ 3 w 1535"/>
              <a:gd name="T119" fmla="*/ 3412 h 3479"/>
              <a:gd name="T120" fmla="*/ 3 w 1535"/>
              <a:gd name="T121" fmla="*/ 68 h 3479"/>
              <a:gd name="T122" fmla="*/ 45 w 1535"/>
              <a:gd name="T123" fmla="*/ 13 h 3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35" h="3479">
                <a:moveTo>
                  <a:pt x="768" y="2392"/>
                </a:moveTo>
                <a:lnTo>
                  <a:pt x="717" y="2395"/>
                </a:lnTo>
                <a:lnTo>
                  <a:pt x="667" y="2405"/>
                </a:lnTo>
                <a:lnTo>
                  <a:pt x="621" y="2419"/>
                </a:lnTo>
                <a:lnTo>
                  <a:pt x="576" y="2440"/>
                </a:lnTo>
                <a:lnTo>
                  <a:pt x="535" y="2466"/>
                </a:lnTo>
                <a:lnTo>
                  <a:pt x="497" y="2496"/>
                </a:lnTo>
                <a:lnTo>
                  <a:pt x="463" y="2530"/>
                </a:lnTo>
                <a:lnTo>
                  <a:pt x="433" y="2568"/>
                </a:lnTo>
                <a:lnTo>
                  <a:pt x="408" y="2611"/>
                </a:lnTo>
                <a:lnTo>
                  <a:pt x="388" y="2655"/>
                </a:lnTo>
                <a:lnTo>
                  <a:pt x="372" y="2703"/>
                </a:lnTo>
                <a:lnTo>
                  <a:pt x="363" y="2752"/>
                </a:lnTo>
                <a:lnTo>
                  <a:pt x="360" y="2804"/>
                </a:lnTo>
                <a:lnTo>
                  <a:pt x="363" y="2856"/>
                </a:lnTo>
                <a:lnTo>
                  <a:pt x="372" y="2905"/>
                </a:lnTo>
                <a:lnTo>
                  <a:pt x="388" y="2953"/>
                </a:lnTo>
                <a:lnTo>
                  <a:pt x="408" y="2998"/>
                </a:lnTo>
                <a:lnTo>
                  <a:pt x="433" y="3040"/>
                </a:lnTo>
                <a:lnTo>
                  <a:pt x="463" y="3078"/>
                </a:lnTo>
                <a:lnTo>
                  <a:pt x="497" y="3112"/>
                </a:lnTo>
                <a:lnTo>
                  <a:pt x="535" y="3143"/>
                </a:lnTo>
                <a:lnTo>
                  <a:pt x="576" y="3168"/>
                </a:lnTo>
                <a:lnTo>
                  <a:pt x="621" y="3189"/>
                </a:lnTo>
                <a:lnTo>
                  <a:pt x="667" y="3204"/>
                </a:lnTo>
                <a:lnTo>
                  <a:pt x="717" y="3213"/>
                </a:lnTo>
                <a:lnTo>
                  <a:pt x="768" y="3217"/>
                </a:lnTo>
                <a:lnTo>
                  <a:pt x="819" y="3213"/>
                </a:lnTo>
                <a:lnTo>
                  <a:pt x="868" y="3204"/>
                </a:lnTo>
                <a:lnTo>
                  <a:pt x="915" y="3189"/>
                </a:lnTo>
                <a:lnTo>
                  <a:pt x="958" y="3168"/>
                </a:lnTo>
                <a:lnTo>
                  <a:pt x="1000" y="3143"/>
                </a:lnTo>
                <a:lnTo>
                  <a:pt x="1038" y="3112"/>
                </a:lnTo>
                <a:lnTo>
                  <a:pt x="1072" y="3078"/>
                </a:lnTo>
                <a:lnTo>
                  <a:pt x="1101" y="3040"/>
                </a:lnTo>
                <a:lnTo>
                  <a:pt x="1126" y="2998"/>
                </a:lnTo>
                <a:lnTo>
                  <a:pt x="1147" y="2953"/>
                </a:lnTo>
                <a:lnTo>
                  <a:pt x="1162" y="2905"/>
                </a:lnTo>
                <a:lnTo>
                  <a:pt x="1171" y="2856"/>
                </a:lnTo>
                <a:lnTo>
                  <a:pt x="1174" y="2804"/>
                </a:lnTo>
                <a:lnTo>
                  <a:pt x="1171" y="2752"/>
                </a:lnTo>
                <a:lnTo>
                  <a:pt x="1162" y="2703"/>
                </a:lnTo>
                <a:lnTo>
                  <a:pt x="1147" y="2655"/>
                </a:lnTo>
                <a:lnTo>
                  <a:pt x="1126" y="2611"/>
                </a:lnTo>
                <a:lnTo>
                  <a:pt x="1101" y="2568"/>
                </a:lnTo>
                <a:lnTo>
                  <a:pt x="1072" y="2530"/>
                </a:lnTo>
                <a:lnTo>
                  <a:pt x="1038" y="2496"/>
                </a:lnTo>
                <a:lnTo>
                  <a:pt x="1000" y="2466"/>
                </a:lnTo>
                <a:lnTo>
                  <a:pt x="958" y="2440"/>
                </a:lnTo>
                <a:lnTo>
                  <a:pt x="915" y="2419"/>
                </a:lnTo>
                <a:lnTo>
                  <a:pt x="868" y="2405"/>
                </a:lnTo>
                <a:lnTo>
                  <a:pt x="819" y="2395"/>
                </a:lnTo>
                <a:lnTo>
                  <a:pt x="768" y="2392"/>
                </a:lnTo>
                <a:close/>
                <a:moveTo>
                  <a:pt x="768" y="1327"/>
                </a:moveTo>
                <a:lnTo>
                  <a:pt x="717" y="1330"/>
                </a:lnTo>
                <a:lnTo>
                  <a:pt x="667" y="1340"/>
                </a:lnTo>
                <a:lnTo>
                  <a:pt x="621" y="1355"/>
                </a:lnTo>
                <a:lnTo>
                  <a:pt x="576" y="1376"/>
                </a:lnTo>
                <a:lnTo>
                  <a:pt x="535" y="1401"/>
                </a:lnTo>
                <a:lnTo>
                  <a:pt x="497" y="1432"/>
                </a:lnTo>
                <a:lnTo>
                  <a:pt x="463" y="1466"/>
                </a:lnTo>
                <a:lnTo>
                  <a:pt x="433" y="1504"/>
                </a:lnTo>
                <a:lnTo>
                  <a:pt x="408" y="1546"/>
                </a:lnTo>
                <a:lnTo>
                  <a:pt x="388" y="1590"/>
                </a:lnTo>
                <a:lnTo>
                  <a:pt x="372" y="1638"/>
                </a:lnTo>
                <a:lnTo>
                  <a:pt x="363" y="1688"/>
                </a:lnTo>
                <a:lnTo>
                  <a:pt x="360" y="1740"/>
                </a:lnTo>
                <a:lnTo>
                  <a:pt x="363" y="1792"/>
                </a:lnTo>
                <a:lnTo>
                  <a:pt x="372" y="1842"/>
                </a:lnTo>
                <a:lnTo>
                  <a:pt x="388" y="1889"/>
                </a:lnTo>
                <a:lnTo>
                  <a:pt x="408" y="1934"/>
                </a:lnTo>
                <a:lnTo>
                  <a:pt x="433" y="1976"/>
                </a:lnTo>
                <a:lnTo>
                  <a:pt x="463" y="2014"/>
                </a:lnTo>
                <a:lnTo>
                  <a:pt x="497" y="2048"/>
                </a:lnTo>
                <a:lnTo>
                  <a:pt x="535" y="2078"/>
                </a:lnTo>
                <a:lnTo>
                  <a:pt x="576" y="2104"/>
                </a:lnTo>
                <a:lnTo>
                  <a:pt x="621" y="2125"/>
                </a:lnTo>
                <a:lnTo>
                  <a:pt x="667" y="2140"/>
                </a:lnTo>
                <a:lnTo>
                  <a:pt x="717" y="2149"/>
                </a:lnTo>
                <a:lnTo>
                  <a:pt x="768" y="2152"/>
                </a:lnTo>
                <a:lnTo>
                  <a:pt x="819" y="2149"/>
                </a:lnTo>
                <a:lnTo>
                  <a:pt x="868" y="2140"/>
                </a:lnTo>
                <a:lnTo>
                  <a:pt x="915" y="2125"/>
                </a:lnTo>
                <a:lnTo>
                  <a:pt x="958" y="2104"/>
                </a:lnTo>
                <a:lnTo>
                  <a:pt x="1000" y="2078"/>
                </a:lnTo>
                <a:lnTo>
                  <a:pt x="1038" y="2048"/>
                </a:lnTo>
                <a:lnTo>
                  <a:pt x="1072" y="2014"/>
                </a:lnTo>
                <a:lnTo>
                  <a:pt x="1101" y="1976"/>
                </a:lnTo>
                <a:lnTo>
                  <a:pt x="1126" y="1934"/>
                </a:lnTo>
                <a:lnTo>
                  <a:pt x="1147" y="1889"/>
                </a:lnTo>
                <a:lnTo>
                  <a:pt x="1162" y="1842"/>
                </a:lnTo>
                <a:lnTo>
                  <a:pt x="1171" y="1792"/>
                </a:lnTo>
                <a:lnTo>
                  <a:pt x="1174" y="1740"/>
                </a:lnTo>
                <a:lnTo>
                  <a:pt x="1171" y="1688"/>
                </a:lnTo>
                <a:lnTo>
                  <a:pt x="1162" y="1638"/>
                </a:lnTo>
                <a:lnTo>
                  <a:pt x="1147" y="1590"/>
                </a:lnTo>
                <a:lnTo>
                  <a:pt x="1126" y="1546"/>
                </a:lnTo>
                <a:lnTo>
                  <a:pt x="1101" y="1504"/>
                </a:lnTo>
                <a:lnTo>
                  <a:pt x="1072" y="1466"/>
                </a:lnTo>
                <a:lnTo>
                  <a:pt x="1038" y="1432"/>
                </a:lnTo>
                <a:lnTo>
                  <a:pt x="1000" y="1401"/>
                </a:lnTo>
                <a:lnTo>
                  <a:pt x="958" y="1376"/>
                </a:lnTo>
                <a:lnTo>
                  <a:pt x="915" y="1355"/>
                </a:lnTo>
                <a:lnTo>
                  <a:pt x="868" y="1340"/>
                </a:lnTo>
                <a:lnTo>
                  <a:pt x="819" y="1330"/>
                </a:lnTo>
                <a:lnTo>
                  <a:pt x="768" y="1327"/>
                </a:lnTo>
                <a:close/>
                <a:moveTo>
                  <a:pt x="768" y="263"/>
                </a:moveTo>
                <a:lnTo>
                  <a:pt x="717" y="267"/>
                </a:lnTo>
                <a:lnTo>
                  <a:pt x="667" y="276"/>
                </a:lnTo>
                <a:lnTo>
                  <a:pt x="621" y="291"/>
                </a:lnTo>
                <a:lnTo>
                  <a:pt x="576" y="311"/>
                </a:lnTo>
                <a:lnTo>
                  <a:pt x="535" y="337"/>
                </a:lnTo>
                <a:lnTo>
                  <a:pt x="497" y="367"/>
                </a:lnTo>
                <a:lnTo>
                  <a:pt x="463" y="402"/>
                </a:lnTo>
                <a:lnTo>
                  <a:pt x="433" y="440"/>
                </a:lnTo>
                <a:lnTo>
                  <a:pt x="408" y="482"/>
                </a:lnTo>
                <a:lnTo>
                  <a:pt x="388" y="526"/>
                </a:lnTo>
                <a:lnTo>
                  <a:pt x="372" y="574"/>
                </a:lnTo>
                <a:lnTo>
                  <a:pt x="363" y="624"/>
                </a:lnTo>
                <a:lnTo>
                  <a:pt x="360" y="675"/>
                </a:lnTo>
                <a:lnTo>
                  <a:pt x="363" y="727"/>
                </a:lnTo>
                <a:lnTo>
                  <a:pt x="372" y="777"/>
                </a:lnTo>
                <a:lnTo>
                  <a:pt x="388" y="824"/>
                </a:lnTo>
                <a:lnTo>
                  <a:pt x="408" y="870"/>
                </a:lnTo>
                <a:lnTo>
                  <a:pt x="433" y="911"/>
                </a:lnTo>
                <a:lnTo>
                  <a:pt x="463" y="949"/>
                </a:lnTo>
                <a:lnTo>
                  <a:pt x="497" y="984"/>
                </a:lnTo>
                <a:lnTo>
                  <a:pt x="535" y="1013"/>
                </a:lnTo>
                <a:lnTo>
                  <a:pt x="576" y="1040"/>
                </a:lnTo>
                <a:lnTo>
                  <a:pt x="621" y="1060"/>
                </a:lnTo>
                <a:lnTo>
                  <a:pt x="667" y="1076"/>
                </a:lnTo>
                <a:lnTo>
                  <a:pt x="717" y="1084"/>
                </a:lnTo>
                <a:lnTo>
                  <a:pt x="768" y="1087"/>
                </a:lnTo>
                <a:lnTo>
                  <a:pt x="819" y="1084"/>
                </a:lnTo>
                <a:lnTo>
                  <a:pt x="868" y="1076"/>
                </a:lnTo>
                <a:lnTo>
                  <a:pt x="915" y="1060"/>
                </a:lnTo>
                <a:lnTo>
                  <a:pt x="958" y="1040"/>
                </a:lnTo>
                <a:lnTo>
                  <a:pt x="1000" y="1013"/>
                </a:lnTo>
                <a:lnTo>
                  <a:pt x="1038" y="984"/>
                </a:lnTo>
                <a:lnTo>
                  <a:pt x="1072" y="949"/>
                </a:lnTo>
                <a:lnTo>
                  <a:pt x="1101" y="911"/>
                </a:lnTo>
                <a:lnTo>
                  <a:pt x="1126" y="870"/>
                </a:lnTo>
                <a:lnTo>
                  <a:pt x="1147" y="824"/>
                </a:lnTo>
                <a:lnTo>
                  <a:pt x="1162" y="777"/>
                </a:lnTo>
                <a:lnTo>
                  <a:pt x="1171" y="727"/>
                </a:lnTo>
                <a:lnTo>
                  <a:pt x="1174" y="675"/>
                </a:lnTo>
                <a:lnTo>
                  <a:pt x="1171" y="624"/>
                </a:lnTo>
                <a:lnTo>
                  <a:pt x="1162" y="574"/>
                </a:lnTo>
                <a:lnTo>
                  <a:pt x="1147" y="526"/>
                </a:lnTo>
                <a:lnTo>
                  <a:pt x="1126" y="482"/>
                </a:lnTo>
                <a:lnTo>
                  <a:pt x="1101" y="440"/>
                </a:lnTo>
                <a:lnTo>
                  <a:pt x="1072" y="402"/>
                </a:lnTo>
                <a:lnTo>
                  <a:pt x="1038" y="367"/>
                </a:lnTo>
                <a:lnTo>
                  <a:pt x="1000" y="337"/>
                </a:lnTo>
                <a:lnTo>
                  <a:pt x="958" y="311"/>
                </a:lnTo>
                <a:lnTo>
                  <a:pt x="915" y="291"/>
                </a:lnTo>
                <a:lnTo>
                  <a:pt x="868" y="276"/>
                </a:lnTo>
                <a:lnTo>
                  <a:pt x="819" y="267"/>
                </a:lnTo>
                <a:lnTo>
                  <a:pt x="768" y="263"/>
                </a:lnTo>
                <a:close/>
                <a:moveTo>
                  <a:pt x="90" y="0"/>
                </a:moveTo>
                <a:lnTo>
                  <a:pt x="1446" y="0"/>
                </a:lnTo>
                <a:lnTo>
                  <a:pt x="1468" y="4"/>
                </a:lnTo>
                <a:lnTo>
                  <a:pt x="1490" y="13"/>
                </a:lnTo>
                <a:lnTo>
                  <a:pt x="1508" y="27"/>
                </a:lnTo>
                <a:lnTo>
                  <a:pt x="1523" y="46"/>
                </a:lnTo>
                <a:lnTo>
                  <a:pt x="1532" y="68"/>
                </a:lnTo>
                <a:lnTo>
                  <a:pt x="1535" y="91"/>
                </a:lnTo>
                <a:lnTo>
                  <a:pt x="1535" y="3388"/>
                </a:lnTo>
                <a:lnTo>
                  <a:pt x="1532" y="3412"/>
                </a:lnTo>
                <a:lnTo>
                  <a:pt x="1523" y="3434"/>
                </a:lnTo>
                <a:lnTo>
                  <a:pt x="1508" y="3453"/>
                </a:lnTo>
                <a:lnTo>
                  <a:pt x="1490" y="3466"/>
                </a:lnTo>
                <a:lnTo>
                  <a:pt x="1468" y="3476"/>
                </a:lnTo>
                <a:lnTo>
                  <a:pt x="1446" y="3479"/>
                </a:lnTo>
                <a:lnTo>
                  <a:pt x="90" y="3479"/>
                </a:lnTo>
                <a:lnTo>
                  <a:pt x="66" y="3476"/>
                </a:lnTo>
                <a:lnTo>
                  <a:pt x="45" y="3466"/>
                </a:lnTo>
                <a:lnTo>
                  <a:pt x="26" y="3453"/>
                </a:lnTo>
                <a:lnTo>
                  <a:pt x="13" y="3434"/>
                </a:lnTo>
                <a:lnTo>
                  <a:pt x="3" y="3412"/>
                </a:lnTo>
                <a:lnTo>
                  <a:pt x="0" y="3388"/>
                </a:lnTo>
                <a:lnTo>
                  <a:pt x="0" y="91"/>
                </a:lnTo>
                <a:lnTo>
                  <a:pt x="3" y="68"/>
                </a:lnTo>
                <a:lnTo>
                  <a:pt x="13" y="46"/>
                </a:lnTo>
                <a:lnTo>
                  <a:pt x="26" y="27"/>
                </a:lnTo>
                <a:lnTo>
                  <a:pt x="45" y="13"/>
                </a:lnTo>
                <a:lnTo>
                  <a:pt x="66" y="4"/>
                </a:lnTo>
                <a:lnTo>
                  <a:pt x="90" y="0"/>
                </a:lnTo>
                <a:close/>
              </a:path>
            </a:pathLst>
          </a:custGeom>
          <a:solidFill>
            <a:schemeClr val="tx1">
              <a:lumMod val="65000"/>
              <a:lumOff val="35000"/>
            </a:schemeClr>
          </a:solidFill>
          <a:ln w="0">
            <a:noFill/>
            <a:prstDash val="solid"/>
            <a:round/>
            <a:headEnd/>
            <a:tailEnd/>
          </a:ln>
        </p:spPr>
        <p:txBody>
          <a:bodyPr lIns="27000" tIns="27000" rIns="27000" bIns="27000"/>
          <a:lstStyle/>
          <a:p>
            <a:pPr defTabSz="385763">
              <a:defRPr/>
            </a:pPr>
            <a:endParaRPr lang="nl-NL" sz="375">
              <a:solidFill>
                <a:prstClr val="black"/>
              </a:solidFill>
              <a:latin typeface="Verdana Pro Light" panose="020B0304030504040204" pitchFamily="34" charset="0"/>
            </a:endParaRPr>
          </a:p>
        </p:txBody>
      </p:sp>
      <p:sp>
        <p:nvSpPr>
          <p:cNvPr id="89" name="Pijl: vijfhoek 204">
            <a:extLst>
              <a:ext uri="{FF2B5EF4-FFF2-40B4-BE49-F238E27FC236}">
                <a16:creationId xmlns:a16="http://schemas.microsoft.com/office/drawing/2014/main" id="{1CA7DCE0-07F1-F67B-ECF6-5087CB464DEC}"/>
              </a:ext>
            </a:extLst>
          </p:cNvPr>
          <p:cNvSpPr/>
          <p:nvPr/>
        </p:nvSpPr>
        <p:spPr bwMode="auto">
          <a:xfrm>
            <a:off x="6368540" y="3260050"/>
            <a:ext cx="1707356" cy="336950"/>
          </a:xfrm>
          <a:prstGeom prst="homePlate">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defTabSz="385763">
              <a:defRPr/>
            </a:pPr>
            <a:r>
              <a:rPr lang="nl-NL" sz="300" dirty="0">
                <a:solidFill>
                  <a:prstClr val="black"/>
                </a:solidFill>
                <a:latin typeface="Verdana Pro Light" panose="020B0304030504040204" pitchFamily="34" charset="0"/>
                <a:ea typeface="Verdana" panose="020B0604030504040204" pitchFamily="34" charset="0"/>
              </a:rPr>
              <a:t>Voldoet de generieke PROM aan de criteria ‘</a:t>
            </a:r>
            <a:r>
              <a:rPr lang="nl-NL" sz="300" b="1" dirty="0">
                <a:solidFill>
                  <a:prstClr val="black"/>
                </a:solidFill>
                <a:latin typeface="Verdana Pro Light" panose="020B0304030504040204" pitchFamily="34" charset="0"/>
                <a:ea typeface="Verdana" panose="020B0604030504040204" pitchFamily="34" charset="0"/>
              </a:rPr>
              <a:t>hanteerbaarheid’</a:t>
            </a:r>
            <a:r>
              <a:rPr lang="nl-NL" sz="300" dirty="0">
                <a:solidFill>
                  <a:prstClr val="black"/>
                </a:solidFill>
                <a:latin typeface="Verdana Pro Light" panose="020B0304030504040204" pitchFamily="34" charset="0"/>
                <a:ea typeface="Verdana" panose="020B0604030504040204" pitchFamily="34" charset="0"/>
              </a:rPr>
              <a:t>?</a:t>
            </a:r>
          </a:p>
          <a:p>
            <a:pPr marL="96441" indent="-96441" defTabSz="385763">
              <a:buFontTx/>
              <a:buAutoNum type="alphaLcParenR"/>
              <a:defRPr/>
            </a:pPr>
            <a:r>
              <a:rPr lang="nl-NL" sz="300" dirty="0" err="1">
                <a:solidFill>
                  <a:srgbClr val="00ADCB"/>
                </a:solidFill>
                <a:latin typeface="Verdana Pro Light" panose="020B0304030504040204" pitchFamily="34" charset="0"/>
              </a:rPr>
              <a:t>Pharos-sneltest</a:t>
            </a:r>
            <a:r>
              <a:rPr lang="nl-NL" sz="300" dirty="0">
                <a:solidFill>
                  <a:srgbClr val="00ADCB"/>
                </a:solidFill>
                <a:latin typeface="Verdana Pro Light" panose="020B0304030504040204" pitchFamily="34" charset="0"/>
              </a:rPr>
              <a:t> begrijpelijke vragenlijst (&gt;12 jaar)</a:t>
            </a:r>
          </a:p>
          <a:p>
            <a:pPr marL="96441" indent="-96441" defTabSz="385763">
              <a:buFontTx/>
              <a:buAutoNum type="alphaLcParenR"/>
              <a:defRPr/>
            </a:pPr>
            <a:r>
              <a:rPr lang="nl-NL" sz="300" dirty="0">
                <a:solidFill>
                  <a:srgbClr val="00ADCB"/>
                </a:solidFill>
                <a:latin typeface="Verdana Pro Light" panose="020B0304030504040204" pitchFamily="34" charset="0"/>
                <a:ea typeface="Verdana" panose="020B0604030504040204" pitchFamily="34" charset="0"/>
              </a:rPr>
              <a:t>Max aantal items</a:t>
            </a:r>
            <a:endParaRPr lang="nl-NL" sz="300" dirty="0">
              <a:solidFill>
                <a:prstClr val="black"/>
              </a:solidFill>
              <a:latin typeface="Verdana Pro Light" panose="020B0304030504040204" pitchFamily="34" charset="0"/>
              <a:ea typeface="Verdana" panose="020B0604030504040204" pitchFamily="34" charset="0"/>
            </a:endParaRPr>
          </a:p>
          <a:p>
            <a:pPr marL="96441" indent="-96441" defTabSz="385763">
              <a:buFontTx/>
              <a:buAutoNum type="alphaLcParenR"/>
              <a:defRPr/>
            </a:pPr>
            <a:r>
              <a:rPr lang="nl-NL" sz="300" dirty="0">
                <a:solidFill>
                  <a:srgbClr val="00ADCB"/>
                </a:solidFill>
                <a:latin typeface="Verdana Pro Light" panose="020B0304030504040204" pitchFamily="34" charset="0"/>
              </a:rPr>
              <a:t>Geen kosten</a:t>
            </a:r>
          </a:p>
          <a:p>
            <a:pPr marL="96441" indent="-96441" defTabSz="385763">
              <a:buFontTx/>
              <a:buAutoNum type="alphaLcParenR"/>
              <a:defRPr/>
            </a:pPr>
            <a:r>
              <a:rPr lang="nl-NL" sz="300" dirty="0">
                <a:solidFill>
                  <a:srgbClr val="00ADCB"/>
                </a:solidFill>
                <a:latin typeface="Verdana Pro Light" panose="020B0304030504040204" pitchFamily="34" charset="0"/>
              </a:rPr>
              <a:t> Dezelfde vragenlijst voor ouder (bij jonge kinderen) en kind   </a:t>
            </a:r>
            <a:br>
              <a:rPr lang="nl-NL" sz="300" dirty="0">
                <a:solidFill>
                  <a:srgbClr val="00ADCB"/>
                </a:solidFill>
                <a:latin typeface="Verdana Pro Light" panose="020B0304030504040204" pitchFamily="34" charset="0"/>
              </a:rPr>
            </a:br>
            <a:r>
              <a:rPr lang="nl-NL" sz="300" dirty="0">
                <a:solidFill>
                  <a:srgbClr val="00ADCB"/>
                </a:solidFill>
                <a:latin typeface="Verdana Pro Light" panose="020B0304030504040204" pitchFamily="34" charset="0"/>
              </a:rPr>
              <a:t> m.b.v. hetzelfde meetsysteem</a:t>
            </a:r>
          </a:p>
          <a:p>
            <a:pPr marL="96441" indent="-96441" defTabSz="385763">
              <a:buFontTx/>
              <a:buAutoNum type="alphaLcParenR"/>
              <a:defRPr/>
            </a:pPr>
            <a:r>
              <a:rPr lang="nl-NL" sz="300" dirty="0">
                <a:solidFill>
                  <a:srgbClr val="00ADCB"/>
                </a:solidFill>
                <a:latin typeface="Verdana Pro Light" panose="020B0304030504040204" pitchFamily="34" charset="0"/>
              </a:rPr>
              <a:t> Toepasbaar bij een brede leeftijdsrange</a:t>
            </a:r>
          </a:p>
        </p:txBody>
      </p:sp>
      <p:sp>
        <p:nvSpPr>
          <p:cNvPr id="90" name="Pijl: vijfhoek 205">
            <a:extLst>
              <a:ext uri="{FF2B5EF4-FFF2-40B4-BE49-F238E27FC236}">
                <a16:creationId xmlns:a16="http://schemas.microsoft.com/office/drawing/2014/main" id="{3D1C954C-FCB4-E483-4463-E9FDB1C0AE6C}"/>
              </a:ext>
            </a:extLst>
          </p:cNvPr>
          <p:cNvSpPr/>
          <p:nvPr/>
        </p:nvSpPr>
        <p:spPr bwMode="auto">
          <a:xfrm>
            <a:off x="6369730" y="3622006"/>
            <a:ext cx="1706166" cy="152400"/>
          </a:xfrm>
          <a:prstGeom prst="homePlate">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defTabSz="385763">
              <a:defRPr/>
            </a:pPr>
            <a:r>
              <a:rPr lang="nl-NL" sz="300" dirty="0">
                <a:solidFill>
                  <a:prstClr val="black"/>
                </a:solidFill>
                <a:latin typeface="Verdana Pro Light" panose="020B0304030504040204" pitchFamily="34" charset="0"/>
                <a:ea typeface="Verdana" panose="020B0604030504040204" pitchFamily="34" charset="0"/>
              </a:rPr>
              <a:t>Voldoet de generieke PROM aan de criteria </a:t>
            </a:r>
            <a:r>
              <a:rPr lang="nl-NL" sz="300" b="1" dirty="0">
                <a:solidFill>
                  <a:prstClr val="black"/>
                </a:solidFill>
                <a:latin typeface="Verdana Pro Light" panose="020B0304030504040204" pitchFamily="34" charset="0"/>
                <a:ea typeface="Verdana" panose="020B0604030504040204" pitchFamily="34" charset="0"/>
              </a:rPr>
              <a:t>‘klinimetrische eigenschappen’</a:t>
            </a:r>
            <a:r>
              <a:rPr lang="nl-NL" sz="300" dirty="0">
                <a:solidFill>
                  <a:prstClr val="black"/>
                </a:solidFill>
                <a:latin typeface="Verdana Pro Light" panose="020B0304030504040204" pitchFamily="34" charset="0"/>
                <a:ea typeface="Verdana" panose="020B0604030504040204" pitchFamily="34" charset="0"/>
              </a:rPr>
              <a:t>? </a:t>
            </a:r>
          </a:p>
          <a:p>
            <a:pPr defTabSz="685800">
              <a:defRPr/>
            </a:pPr>
            <a:r>
              <a:rPr lang="nl-NL" sz="300" dirty="0">
                <a:solidFill>
                  <a:srgbClr val="00ADCB"/>
                </a:solidFill>
                <a:latin typeface="Verdana Pro Light" panose="020B0304030504040204" pitchFamily="34" charset="0"/>
              </a:rPr>
              <a:t>Validiteit, betrouwbaarheid, responsiviteit</a:t>
            </a:r>
          </a:p>
        </p:txBody>
      </p:sp>
      <p:sp>
        <p:nvSpPr>
          <p:cNvPr id="91" name="Freeform 128">
            <a:extLst>
              <a:ext uri="{FF2B5EF4-FFF2-40B4-BE49-F238E27FC236}">
                <a16:creationId xmlns:a16="http://schemas.microsoft.com/office/drawing/2014/main" id="{3593D0B0-CE29-07E1-0EA5-DCFC91AB7A14}"/>
              </a:ext>
            </a:extLst>
          </p:cNvPr>
          <p:cNvSpPr>
            <a:spLocks noEditPoints="1"/>
          </p:cNvSpPr>
          <p:nvPr/>
        </p:nvSpPr>
        <p:spPr bwMode="auto">
          <a:xfrm>
            <a:off x="8105661" y="3627960"/>
            <a:ext cx="48816" cy="98822"/>
          </a:xfrm>
          <a:custGeom>
            <a:avLst/>
            <a:gdLst>
              <a:gd name="T0" fmla="*/ 667 w 1535"/>
              <a:gd name="T1" fmla="*/ 2405 h 3479"/>
              <a:gd name="T2" fmla="*/ 535 w 1535"/>
              <a:gd name="T3" fmla="*/ 2466 h 3479"/>
              <a:gd name="T4" fmla="*/ 433 w 1535"/>
              <a:gd name="T5" fmla="*/ 2568 h 3479"/>
              <a:gd name="T6" fmla="*/ 372 w 1535"/>
              <a:gd name="T7" fmla="*/ 2703 h 3479"/>
              <a:gd name="T8" fmla="*/ 363 w 1535"/>
              <a:gd name="T9" fmla="*/ 2856 h 3479"/>
              <a:gd name="T10" fmla="*/ 408 w 1535"/>
              <a:gd name="T11" fmla="*/ 2998 h 3479"/>
              <a:gd name="T12" fmla="*/ 497 w 1535"/>
              <a:gd name="T13" fmla="*/ 3112 h 3479"/>
              <a:gd name="T14" fmla="*/ 621 w 1535"/>
              <a:gd name="T15" fmla="*/ 3189 h 3479"/>
              <a:gd name="T16" fmla="*/ 768 w 1535"/>
              <a:gd name="T17" fmla="*/ 3217 h 3479"/>
              <a:gd name="T18" fmla="*/ 915 w 1535"/>
              <a:gd name="T19" fmla="*/ 3189 h 3479"/>
              <a:gd name="T20" fmla="*/ 1038 w 1535"/>
              <a:gd name="T21" fmla="*/ 3112 h 3479"/>
              <a:gd name="T22" fmla="*/ 1126 w 1535"/>
              <a:gd name="T23" fmla="*/ 2998 h 3479"/>
              <a:gd name="T24" fmla="*/ 1171 w 1535"/>
              <a:gd name="T25" fmla="*/ 2856 h 3479"/>
              <a:gd name="T26" fmla="*/ 1162 w 1535"/>
              <a:gd name="T27" fmla="*/ 2703 h 3479"/>
              <a:gd name="T28" fmla="*/ 1101 w 1535"/>
              <a:gd name="T29" fmla="*/ 2568 h 3479"/>
              <a:gd name="T30" fmla="*/ 1000 w 1535"/>
              <a:gd name="T31" fmla="*/ 2466 h 3479"/>
              <a:gd name="T32" fmla="*/ 868 w 1535"/>
              <a:gd name="T33" fmla="*/ 2405 h 3479"/>
              <a:gd name="T34" fmla="*/ 768 w 1535"/>
              <a:gd name="T35" fmla="*/ 1327 h 3479"/>
              <a:gd name="T36" fmla="*/ 621 w 1535"/>
              <a:gd name="T37" fmla="*/ 1355 h 3479"/>
              <a:gd name="T38" fmla="*/ 497 w 1535"/>
              <a:gd name="T39" fmla="*/ 1432 h 3479"/>
              <a:gd name="T40" fmla="*/ 408 w 1535"/>
              <a:gd name="T41" fmla="*/ 1546 h 3479"/>
              <a:gd name="T42" fmla="*/ 363 w 1535"/>
              <a:gd name="T43" fmla="*/ 1688 h 3479"/>
              <a:gd name="T44" fmla="*/ 372 w 1535"/>
              <a:gd name="T45" fmla="*/ 1842 h 3479"/>
              <a:gd name="T46" fmla="*/ 433 w 1535"/>
              <a:gd name="T47" fmla="*/ 1976 h 3479"/>
              <a:gd name="T48" fmla="*/ 535 w 1535"/>
              <a:gd name="T49" fmla="*/ 2078 h 3479"/>
              <a:gd name="T50" fmla="*/ 667 w 1535"/>
              <a:gd name="T51" fmla="*/ 2140 h 3479"/>
              <a:gd name="T52" fmla="*/ 819 w 1535"/>
              <a:gd name="T53" fmla="*/ 2149 h 3479"/>
              <a:gd name="T54" fmla="*/ 958 w 1535"/>
              <a:gd name="T55" fmla="*/ 2104 h 3479"/>
              <a:gd name="T56" fmla="*/ 1072 w 1535"/>
              <a:gd name="T57" fmla="*/ 2014 h 3479"/>
              <a:gd name="T58" fmla="*/ 1147 w 1535"/>
              <a:gd name="T59" fmla="*/ 1889 h 3479"/>
              <a:gd name="T60" fmla="*/ 1174 w 1535"/>
              <a:gd name="T61" fmla="*/ 1740 h 3479"/>
              <a:gd name="T62" fmla="*/ 1147 w 1535"/>
              <a:gd name="T63" fmla="*/ 1590 h 3479"/>
              <a:gd name="T64" fmla="*/ 1072 w 1535"/>
              <a:gd name="T65" fmla="*/ 1466 h 3479"/>
              <a:gd name="T66" fmla="*/ 958 w 1535"/>
              <a:gd name="T67" fmla="*/ 1376 h 3479"/>
              <a:gd name="T68" fmla="*/ 819 w 1535"/>
              <a:gd name="T69" fmla="*/ 1330 h 3479"/>
              <a:gd name="T70" fmla="*/ 717 w 1535"/>
              <a:gd name="T71" fmla="*/ 267 h 3479"/>
              <a:gd name="T72" fmla="*/ 576 w 1535"/>
              <a:gd name="T73" fmla="*/ 311 h 3479"/>
              <a:gd name="T74" fmla="*/ 463 w 1535"/>
              <a:gd name="T75" fmla="*/ 402 h 3479"/>
              <a:gd name="T76" fmla="*/ 388 w 1535"/>
              <a:gd name="T77" fmla="*/ 526 h 3479"/>
              <a:gd name="T78" fmla="*/ 360 w 1535"/>
              <a:gd name="T79" fmla="*/ 675 h 3479"/>
              <a:gd name="T80" fmla="*/ 388 w 1535"/>
              <a:gd name="T81" fmla="*/ 824 h 3479"/>
              <a:gd name="T82" fmla="*/ 463 w 1535"/>
              <a:gd name="T83" fmla="*/ 949 h 3479"/>
              <a:gd name="T84" fmla="*/ 576 w 1535"/>
              <a:gd name="T85" fmla="*/ 1040 h 3479"/>
              <a:gd name="T86" fmla="*/ 717 w 1535"/>
              <a:gd name="T87" fmla="*/ 1084 h 3479"/>
              <a:gd name="T88" fmla="*/ 868 w 1535"/>
              <a:gd name="T89" fmla="*/ 1076 h 3479"/>
              <a:gd name="T90" fmla="*/ 1000 w 1535"/>
              <a:gd name="T91" fmla="*/ 1013 h 3479"/>
              <a:gd name="T92" fmla="*/ 1101 w 1535"/>
              <a:gd name="T93" fmla="*/ 911 h 3479"/>
              <a:gd name="T94" fmla="*/ 1162 w 1535"/>
              <a:gd name="T95" fmla="*/ 777 h 3479"/>
              <a:gd name="T96" fmla="*/ 1171 w 1535"/>
              <a:gd name="T97" fmla="*/ 624 h 3479"/>
              <a:gd name="T98" fmla="*/ 1126 w 1535"/>
              <a:gd name="T99" fmla="*/ 482 h 3479"/>
              <a:gd name="T100" fmla="*/ 1038 w 1535"/>
              <a:gd name="T101" fmla="*/ 367 h 3479"/>
              <a:gd name="T102" fmla="*/ 915 w 1535"/>
              <a:gd name="T103" fmla="*/ 291 h 3479"/>
              <a:gd name="T104" fmla="*/ 768 w 1535"/>
              <a:gd name="T105" fmla="*/ 263 h 3479"/>
              <a:gd name="T106" fmla="*/ 1468 w 1535"/>
              <a:gd name="T107" fmla="*/ 4 h 3479"/>
              <a:gd name="T108" fmla="*/ 1523 w 1535"/>
              <a:gd name="T109" fmla="*/ 46 h 3479"/>
              <a:gd name="T110" fmla="*/ 1535 w 1535"/>
              <a:gd name="T111" fmla="*/ 3388 h 3479"/>
              <a:gd name="T112" fmla="*/ 1508 w 1535"/>
              <a:gd name="T113" fmla="*/ 3453 h 3479"/>
              <a:gd name="T114" fmla="*/ 1446 w 1535"/>
              <a:gd name="T115" fmla="*/ 3479 h 3479"/>
              <a:gd name="T116" fmla="*/ 45 w 1535"/>
              <a:gd name="T117" fmla="*/ 3466 h 3479"/>
              <a:gd name="T118" fmla="*/ 3 w 1535"/>
              <a:gd name="T119" fmla="*/ 3412 h 3479"/>
              <a:gd name="T120" fmla="*/ 3 w 1535"/>
              <a:gd name="T121" fmla="*/ 68 h 3479"/>
              <a:gd name="T122" fmla="*/ 45 w 1535"/>
              <a:gd name="T123" fmla="*/ 13 h 3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35" h="3479">
                <a:moveTo>
                  <a:pt x="768" y="2392"/>
                </a:moveTo>
                <a:lnTo>
                  <a:pt x="717" y="2395"/>
                </a:lnTo>
                <a:lnTo>
                  <a:pt x="667" y="2405"/>
                </a:lnTo>
                <a:lnTo>
                  <a:pt x="621" y="2419"/>
                </a:lnTo>
                <a:lnTo>
                  <a:pt x="576" y="2440"/>
                </a:lnTo>
                <a:lnTo>
                  <a:pt x="535" y="2466"/>
                </a:lnTo>
                <a:lnTo>
                  <a:pt x="497" y="2496"/>
                </a:lnTo>
                <a:lnTo>
                  <a:pt x="463" y="2530"/>
                </a:lnTo>
                <a:lnTo>
                  <a:pt x="433" y="2568"/>
                </a:lnTo>
                <a:lnTo>
                  <a:pt x="408" y="2611"/>
                </a:lnTo>
                <a:lnTo>
                  <a:pt x="388" y="2655"/>
                </a:lnTo>
                <a:lnTo>
                  <a:pt x="372" y="2703"/>
                </a:lnTo>
                <a:lnTo>
                  <a:pt x="363" y="2752"/>
                </a:lnTo>
                <a:lnTo>
                  <a:pt x="360" y="2804"/>
                </a:lnTo>
                <a:lnTo>
                  <a:pt x="363" y="2856"/>
                </a:lnTo>
                <a:lnTo>
                  <a:pt x="372" y="2905"/>
                </a:lnTo>
                <a:lnTo>
                  <a:pt x="388" y="2953"/>
                </a:lnTo>
                <a:lnTo>
                  <a:pt x="408" y="2998"/>
                </a:lnTo>
                <a:lnTo>
                  <a:pt x="433" y="3040"/>
                </a:lnTo>
                <a:lnTo>
                  <a:pt x="463" y="3078"/>
                </a:lnTo>
                <a:lnTo>
                  <a:pt x="497" y="3112"/>
                </a:lnTo>
                <a:lnTo>
                  <a:pt x="535" y="3143"/>
                </a:lnTo>
                <a:lnTo>
                  <a:pt x="576" y="3168"/>
                </a:lnTo>
                <a:lnTo>
                  <a:pt x="621" y="3189"/>
                </a:lnTo>
                <a:lnTo>
                  <a:pt x="667" y="3204"/>
                </a:lnTo>
                <a:lnTo>
                  <a:pt x="717" y="3213"/>
                </a:lnTo>
                <a:lnTo>
                  <a:pt x="768" y="3217"/>
                </a:lnTo>
                <a:lnTo>
                  <a:pt x="819" y="3213"/>
                </a:lnTo>
                <a:lnTo>
                  <a:pt x="868" y="3204"/>
                </a:lnTo>
                <a:lnTo>
                  <a:pt x="915" y="3189"/>
                </a:lnTo>
                <a:lnTo>
                  <a:pt x="958" y="3168"/>
                </a:lnTo>
                <a:lnTo>
                  <a:pt x="1000" y="3143"/>
                </a:lnTo>
                <a:lnTo>
                  <a:pt x="1038" y="3112"/>
                </a:lnTo>
                <a:lnTo>
                  <a:pt x="1072" y="3078"/>
                </a:lnTo>
                <a:lnTo>
                  <a:pt x="1101" y="3040"/>
                </a:lnTo>
                <a:lnTo>
                  <a:pt x="1126" y="2998"/>
                </a:lnTo>
                <a:lnTo>
                  <a:pt x="1147" y="2953"/>
                </a:lnTo>
                <a:lnTo>
                  <a:pt x="1162" y="2905"/>
                </a:lnTo>
                <a:lnTo>
                  <a:pt x="1171" y="2856"/>
                </a:lnTo>
                <a:lnTo>
                  <a:pt x="1174" y="2804"/>
                </a:lnTo>
                <a:lnTo>
                  <a:pt x="1171" y="2752"/>
                </a:lnTo>
                <a:lnTo>
                  <a:pt x="1162" y="2703"/>
                </a:lnTo>
                <a:lnTo>
                  <a:pt x="1147" y="2655"/>
                </a:lnTo>
                <a:lnTo>
                  <a:pt x="1126" y="2611"/>
                </a:lnTo>
                <a:lnTo>
                  <a:pt x="1101" y="2568"/>
                </a:lnTo>
                <a:lnTo>
                  <a:pt x="1072" y="2530"/>
                </a:lnTo>
                <a:lnTo>
                  <a:pt x="1038" y="2496"/>
                </a:lnTo>
                <a:lnTo>
                  <a:pt x="1000" y="2466"/>
                </a:lnTo>
                <a:lnTo>
                  <a:pt x="958" y="2440"/>
                </a:lnTo>
                <a:lnTo>
                  <a:pt x="915" y="2419"/>
                </a:lnTo>
                <a:lnTo>
                  <a:pt x="868" y="2405"/>
                </a:lnTo>
                <a:lnTo>
                  <a:pt x="819" y="2395"/>
                </a:lnTo>
                <a:lnTo>
                  <a:pt x="768" y="2392"/>
                </a:lnTo>
                <a:close/>
                <a:moveTo>
                  <a:pt x="768" y="1327"/>
                </a:moveTo>
                <a:lnTo>
                  <a:pt x="717" y="1330"/>
                </a:lnTo>
                <a:lnTo>
                  <a:pt x="667" y="1340"/>
                </a:lnTo>
                <a:lnTo>
                  <a:pt x="621" y="1355"/>
                </a:lnTo>
                <a:lnTo>
                  <a:pt x="576" y="1376"/>
                </a:lnTo>
                <a:lnTo>
                  <a:pt x="535" y="1401"/>
                </a:lnTo>
                <a:lnTo>
                  <a:pt x="497" y="1432"/>
                </a:lnTo>
                <a:lnTo>
                  <a:pt x="463" y="1466"/>
                </a:lnTo>
                <a:lnTo>
                  <a:pt x="433" y="1504"/>
                </a:lnTo>
                <a:lnTo>
                  <a:pt x="408" y="1546"/>
                </a:lnTo>
                <a:lnTo>
                  <a:pt x="388" y="1590"/>
                </a:lnTo>
                <a:lnTo>
                  <a:pt x="372" y="1638"/>
                </a:lnTo>
                <a:lnTo>
                  <a:pt x="363" y="1688"/>
                </a:lnTo>
                <a:lnTo>
                  <a:pt x="360" y="1740"/>
                </a:lnTo>
                <a:lnTo>
                  <a:pt x="363" y="1792"/>
                </a:lnTo>
                <a:lnTo>
                  <a:pt x="372" y="1842"/>
                </a:lnTo>
                <a:lnTo>
                  <a:pt x="388" y="1889"/>
                </a:lnTo>
                <a:lnTo>
                  <a:pt x="408" y="1934"/>
                </a:lnTo>
                <a:lnTo>
                  <a:pt x="433" y="1976"/>
                </a:lnTo>
                <a:lnTo>
                  <a:pt x="463" y="2014"/>
                </a:lnTo>
                <a:lnTo>
                  <a:pt x="497" y="2048"/>
                </a:lnTo>
                <a:lnTo>
                  <a:pt x="535" y="2078"/>
                </a:lnTo>
                <a:lnTo>
                  <a:pt x="576" y="2104"/>
                </a:lnTo>
                <a:lnTo>
                  <a:pt x="621" y="2125"/>
                </a:lnTo>
                <a:lnTo>
                  <a:pt x="667" y="2140"/>
                </a:lnTo>
                <a:lnTo>
                  <a:pt x="717" y="2149"/>
                </a:lnTo>
                <a:lnTo>
                  <a:pt x="768" y="2152"/>
                </a:lnTo>
                <a:lnTo>
                  <a:pt x="819" y="2149"/>
                </a:lnTo>
                <a:lnTo>
                  <a:pt x="868" y="2140"/>
                </a:lnTo>
                <a:lnTo>
                  <a:pt x="915" y="2125"/>
                </a:lnTo>
                <a:lnTo>
                  <a:pt x="958" y="2104"/>
                </a:lnTo>
                <a:lnTo>
                  <a:pt x="1000" y="2078"/>
                </a:lnTo>
                <a:lnTo>
                  <a:pt x="1038" y="2048"/>
                </a:lnTo>
                <a:lnTo>
                  <a:pt x="1072" y="2014"/>
                </a:lnTo>
                <a:lnTo>
                  <a:pt x="1101" y="1976"/>
                </a:lnTo>
                <a:lnTo>
                  <a:pt x="1126" y="1934"/>
                </a:lnTo>
                <a:lnTo>
                  <a:pt x="1147" y="1889"/>
                </a:lnTo>
                <a:lnTo>
                  <a:pt x="1162" y="1842"/>
                </a:lnTo>
                <a:lnTo>
                  <a:pt x="1171" y="1792"/>
                </a:lnTo>
                <a:lnTo>
                  <a:pt x="1174" y="1740"/>
                </a:lnTo>
                <a:lnTo>
                  <a:pt x="1171" y="1688"/>
                </a:lnTo>
                <a:lnTo>
                  <a:pt x="1162" y="1638"/>
                </a:lnTo>
                <a:lnTo>
                  <a:pt x="1147" y="1590"/>
                </a:lnTo>
                <a:lnTo>
                  <a:pt x="1126" y="1546"/>
                </a:lnTo>
                <a:lnTo>
                  <a:pt x="1101" y="1504"/>
                </a:lnTo>
                <a:lnTo>
                  <a:pt x="1072" y="1466"/>
                </a:lnTo>
                <a:lnTo>
                  <a:pt x="1038" y="1432"/>
                </a:lnTo>
                <a:lnTo>
                  <a:pt x="1000" y="1401"/>
                </a:lnTo>
                <a:lnTo>
                  <a:pt x="958" y="1376"/>
                </a:lnTo>
                <a:lnTo>
                  <a:pt x="915" y="1355"/>
                </a:lnTo>
                <a:lnTo>
                  <a:pt x="868" y="1340"/>
                </a:lnTo>
                <a:lnTo>
                  <a:pt x="819" y="1330"/>
                </a:lnTo>
                <a:lnTo>
                  <a:pt x="768" y="1327"/>
                </a:lnTo>
                <a:close/>
                <a:moveTo>
                  <a:pt x="768" y="263"/>
                </a:moveTo>
                <a:lnTo>
                  <a:pt x="717" y="267"/>
                </a:lnTo>
                <a:lnTo>
                  <a:pt x="667" y="276"/>
                </a:lnTo>
                <a:lnTo>
                  <a:pt x="621" y="291"/>
                </a:lnTo>
                <a:lnTo>
                  <a:pt x="576" y="311"/>
                </a:lnTo>
                <a:lnTo>
                  <a:pt x="535" y="337"/>
                </a:lnTo>
                <a:lnTo>
                  <a:pt x="497" y="367"/>
                </a:lnTo>
                <a:lnTo>
                  <a:pt x="463" y="402"/>
                </a:lnTo>
                <a:lnTo>
                  <a:pt x="433" y="440"/>
                </a:lnTo>
                <a:lnTo>
                  <a:pt x="408" y="482"/>
                </a:lnTo>
                <a:lnTo>
                  <a:pt x="388" y="526"/>
                </a:lnTo>
                <a:lnTo>
                  <a:pt x="372" y="574"/>
                </a:lnTo>
                <a:lnTo>
                  <a:pt x="363" y="624"/>
                </a:lnTo>
                <a:lnTo>
                  <a:pt x="360" y="675"/>
                </a:lnTo>
                <a:lnTo>
                  <a:pt x="363" y="727"/>
                </a:lnTo>
                <a:lnTo>
                  <a:pt x="372" y="777"/>
                </a:lnTo>
                <a:lnTo>
                  <a:pt x="388" y="824"/>
                </a:lnTo>
                <a:lnTo>
                  <a:pt x="408" y="870"/>
                </a:lnTo>
                <a:lnTo>
                  <a:pt x="433" y="911"/>
                </a:lnTo>
                <a:lnTo>
                  <a:pt x="463" y="949"/>
                </a:lnTo>
                <a:lnTo>
                  <a:pt x="497" y="984"/>
                </a:lnTo>
                <a:lnTo>
                  <a:pt x="535" y="1013"/>
                </a:lnTo>
                <a:lnTo>
                  <a:pt x="576" y="1040"/>
                </a:lnTo>
                <a:lnTo>
                  <a:pt x="621" y="1060"/>
                </a:lnTo>
                <a:lnTo>
                  <a:pt x="667" y="1076"/>
                </a:lnTo>
                <a:lnTo>
                  <a:pt x="717" y="1084"/>
                </a:lnTo>
                <a:lnTo>
                  <a:pt x="768" y="1087"/>
                </a:lnTo>
                <a:lnTo>
                  <a:pt x="819" y="1084"/>
                </a:lnTo>
                <a:lnTo>
                  <a:pt x="868" y="1076"/>
                </a:lnTo>
                <a:lnTo>
                  <a:pt x="915" y="1060"/>
                </a:lnTo>
                <a:lnTo>
                  <a:pt x="958" y="1040"/>
                </a:lnTo>
                <a:lnTo>
                  <a:pt x="1000" y="1013"/>
                </a:lnTo>
                <a:lnTo>
                  <a:pt x="1038" y="984"/>
                </a:lnTo>
                <a:lnTo>
                  <a:pt x="1072" y="949"/>
                </a:lnTo>
                <a:lnTo>
                  <a:pt x="1101" y="911"/>
                </a:lnTo>
                <a:lnTo>
                  <a:pt x="1126" y="870"/>
                </a:lnTo>
                <a:lnTo>
                  <a:pt x="1147" y="824"/>
                </a:lnTo>
                <a:lnTo>
                  <a:pt x="1162" y="777"/>
                </a:lnTo>
                <a:lnTo>
                  <a:pt x="1171" y="727"/>
                </a:lnTo>
                <a:lnTo>
                  <a:pt x="1174" y="675"/>
                </a:lnTo>
                <a:lnTo>
                  <a:pt x="1171" y="624"/>
                </a:lnTo>
                <a:lnTo>
                  <a:pt x="1162" y="574"/>
                </a:lnTo>
                <a:lnTo>
                  <a:pt x="1147" y="526"/>
                </a:lnTo>
                <a:lnTo>
                  <a:pt x="1126" y="482"/>
                </a:lnTo>
                <a:lnTo>
                  <a:pt x="1101" y="440"/>
                </a:lnTo>
                <a:lnTo>
                  <a:pt x="1072" y="402"/>
                </a:lnTo>
                <a:lnTo>
                  <a:pt x="1038" y="367"/>
                </a:lnTo>
                <a:lnTo>
                  <a:pt x="1000" y="337"/>
                </a:lnTo>
                <a:lnTo>
                  <a:pt x="958" y="311"/>
                </a:lnTo>
                <a:lnTo>
                  <a:pt x="915" y="291"/>
                </a:lnTo>
                <a:lnTo>
                  <a:pt x="868" y="276"/>
                </a:lnTo>
                <a:lnTo>
                  <a:pt x="819" y="267"/>
                </a:lnTo>
                <a:lnTo>
                  <a:pt x="768" y="263"/>
                </a:lnTo>
                <a:close/>
                <a:moveTo>
                  <a:pt x="90" y="0"/>
                </a:moveTo>
                <a:lnTo>
                  <a:pt x="1446" y="0"/>
                </a:lnTo>
                <a:lnTo>
                  <a:pt x="1468" y="4"/>
                </a:lnTo>
                <a:lnTo>
                  <a:pt x="1490" y="13"/>
                </a:lnTo>
                <a:lnTo>
                  <a:pt x="1508" y="27"/>
                </a:lnTo>
                <a:lnTo>
                  <a:pt x="1523" y="46"/>
                </a:lnTo>
                <a:lnTo>
                  <a:pt x="1532" y="68"/>
                </a:lnTo>
                <a:lnTo>
                  <a:pt x="1535" y="91"/>
                </a:lnTo>
                <a:lnTo>
                  <a:pt x="1535" y="3388"/>
                </a:lnTo>
                <a:lnTo>
                  <a:pt x="1532" y="3412"/>
                </a:lnTo>
                <a:lnTo>
                  <a:pt x="1523" y="3434"/>
                </a:lnTo>
                <a:lnTo>
                  <a:pt x="1508" y="3453"/>
                </a:lnTo>
                <a:lnTo>
                  <a:pt x="1490" y="3466"/>
                </a:lnTo>
                <a:lnTo>
                  <a:pt x="1468" y="3476"/>
                </a:lnTo>
                <a:lnTo>
                  <a:pt x="1446" y="3479"/>
                </a:lnTo>
                <a:lnTo>
                  <a:pt x="90" y="3479"/>
                </a:lnTo>
                <a:lnTo>
                  <a:pt x="66" y="3476"/>
                </a:lnTo>
                <a:lnTo>
                  <a:pt x="45" y="3466"/>
                </a:lnTo>
                <a:lnTo>
                  <a:pt x="26" y="3453"/>
                </a:lnTo>
                <a:lnTo>
                  <a:pt x="13" y="3434"/>
                </a:lnTo>
                <a:lnTo>
                  <a:pt x="3" y="3412"/>
                </a:lnTo>
                <a:lnTo>
                  <a:pt x="0" y="3388"/>
                </a:lnTo>
                <a:lnTo>
                  <a:pt x="0" y="91"/>
                </a:lnTo>
                <a:lnTo>
                  <a:pt x="3" y="68"/>
                </a:lnTo>
                <a:lnTo>
                  <a:pt x="13" y="46"/>
                </a:lnTo>
                <a:lnTo>
                  <a:pt x="26" y="27"/>
                </a:lnTo>
                <a:lnTo>
                  <a:pt x="45" y="13"/>
                </a:lnTo>
                <a:lnTo>
                  <a:pt x="66" y="4"/>
                </a:lnTo>
                <a:lnTo>
                  <a:pt x="90" y="0"/>
                </a:lnTo>
                <a:close/>
              </a:path>
            </a:pathLst>
          </a:custGeom>
          <a:solidFill>
            <a:schemeClr val="tx1">
              <a:lumMod val="65000"/>
              <a:lumOff val="35000"/>
            </a:schemeClr>
          </a:solidFill>
          <a:ln w="0">
            <a:noFill/>
            <a:prstDash val="solid"/>
            <a:round/>
            <a:headEnd/>
            <a:tailEnd/>
          </a:ln>
        </p:spPr>
        <p:txBody>
          <a:bodyPr lIns="27000" tIns="27000" rIns="27000" bIns="27000"/>
          <a:lstStyle/>
          <a:p>
            <a:pPr defTabSz="385763">
              <a:defRPr/>
            </a:pPr>
            <a:endParaRPr lang="nl-NL" sz="300">
              <a:solidFill>
                <a:prstClr val="black"/>
              </a:solidFill>
              <a:latin typeface="Verdana Pro Light" panose="020B0304030504040204" pitchFamily="34" charset="0"/>
            </a:endParaRPr>
          </a:p>
        </p:txBody>
      </p:sp>
      <p:sp>
        <p:nvSpPr>
          <p:cNvPr id="92" name="Freeform 129">
            <a:extLst>
              <a:ext uri="{FF2B5EF4-FFF2-40B4-BE49-F238E27FC236}">
                <a16:creationId xmlns:a16="http://schemas.microsoft.com/office/drawing/2014/main" id="{4408B3FE-C427-379B-22DC-83BDD5FD08D8}"/>
              </a:ext>
            </a:extLst>
          </p:cNvPr>
          <p:cNvSpPr>
            <a:spLocks/>
          </p:cNvSpPr>
          <p:nvPr/>
        </p:nvSpPr>
        <p:spPr bwMode="auto">
          <a:xfrm>
            <a:off x="8113996" y="3726781"/>
            <a:ext cx="32147" cy="28575"/>
          </a:xfrm>
          <a:custGeom>
            <a:avLst/>
            <a:gdLst>
              <a:gd name="T0" fmla="*/ 2147483646 w 749"/>
              <a:gd name="T1" fmla="*/ 0 h 758"/>
              <a:gd name="T2" fmla="*/ 2147483646 w 749"/>
              <a:gd name="T3" fmla="*/ 2147483646 h 758"/>
              <a:gd name="T4" fmla="*/ 2147483646 w 749"/>
              <a:gd name="T5" fmla="*/ 2147483646 h 758"/>
              <a:gd name="T6" fmla="*/ 2147483646 w 749"/>
              <a:gd name="T7" fmla="*/ 2147483646 h 758"/>
              <a:gd name="T8" fmla="*/ 2147483646 w 749"/>
              <a:gd name="T9" fmla="*/ 2147483646 h 758"/>
              <a:gd name="T10" fmla="*/ 2147483646 w 749"/>
              <a:gd name="T11" fmla="*/ 2147483646 h 758"/>
              <a:gd name="T12" fmla="*/ 2147483646 w 749"/>
              <a:gd name="T13" fmla="*/ 2147483646 h 758"/>
              <a:gd name="T14" fmla="*/ 2147483646 w 749"/>
              <a:gd name="T15" fmla="*/ 2147483646 h 758"/>
              <a:gd name="T16" fmla="*/ 2147483646 w 749"/>
              <a:gd name="T17" fmla="*/ 2147483646 h 758"/>
              <a:gd name="T18" fmla="*/ 2147483646 w 749"/>
              <a:gd name="T19" fmla="*/ 2147483646 h 758"/>
              <a:gd name="T20" fmla="*/ 2147483646 w 749"/>
              <a:gd name="T21" fmla="*/ 2147483646 h 758"/>
              <a:gd name="T22" fmla="*/ 2147483646 w 749"/>
              <a:gd name="T23" fmla="*/ 2147483646 h 758"/>
              <a:gd name="T24" fmla="*/ 2147483646 w 749"/>
              <a:gd name="T25" fmla="*/ 2147483646 h 758"/>
              <a:gd name="T26" fmla="*/ 2147483646 w 749"/>
              <a:gd name="T27" fmla="*/ 2147483646 h 758"/>
              <a:gd name="T28" fmla="*/ 2147483646 w 749"/>
              <a:gd name="T29" fmla="*/ 2147483646 h 758"/>
              <a:gd name="T30" fmla="*/ 2147483646 w 749"/>
              <a:gd name="T31" fmla="*/ 2147483646 h 758"/>
              <a:gd name="T32" fmla="*/ 2147483646 w 749"/>
              <a:gd name="T33" fmla="*/ 2147483646 h 758"/>
              <a:gd name="T34" fmla="*/ 2147483646 w 749"/>
              <a:gd name="T35" fmla="*/ 2147483646 h 758"/>
              <a:gd name="T36" fmla="*/ 2147483646 w 749"/>
              <a:gd name="T37" fmla="*/ 2147483646 h 758"/>
              <a:gd name="T38" fmla="*/ 2147483646 w 749"/>
              <a:gd name="T39" fmla="*/ 2147483646 h 758"/>
              <a:gd name="T40" fmla="*/ 2147483646 w 749"/>
              <a:gd name="T41" fmla="*/ 2147483646 h 758"/>
              <a:gd name="T42" fmla="*/ 2147483646 w 749"/>
              <a:gd name="T43" fmla="*/ 2147483646 h 758"/>
              <a:gd name="T44" fmla="*/ 2147483646 w 749"/>
              <a:gd name="T45" fmla="*/ 2147483646 h 758"/>
              <a:gd name="T46" fmla="*/ 2147483646 w 749"/>
              <a:gd name="T47" fmla="*/ 2147483646 h 758"/>
              <a:gd name="T48" fmla="*/ 2147483646 w 749"/>
              <a:gd name="T49" fmla="*/ 2147483646 h 758"/>
              <a:gd name="T50" fmla="*/ 2147483646 w 749"/>
              <a:gd name="T51" fmla="*/ 2147483646 h 758"/>
              <a:gd name="T52" fmla="*/ 2147483646 w 749"/>
              <a:gd name="T53" fmla="*/ 2147483646 h 758"/>
              <a:gd name="T54" fmla="*/ 2147483646 w 749"/>
              <a:gd name="T55" fmla="*/ 2147483646 h 758"/>
              <a:gd name="T56" fmla="*/ 2147483646 w 749"/>
              <a:gd name="T57" fmla="*/ 2147483646 h 758"/>
              <a:gd name="T58" fmla="*/ 2147483646 w 749"/>
              <a:gd name="T59" fmla="*/ 2147483646 h 758"/>
              <a:gd name="T60" fmla="*/ 2147483646 w 749"/>
              <a:gd name="T61" fmla="*/ 2147483646 h 758"/>
              <a:gd name="T62" fmla="*/ 2147483646 w 749"/>
              <a:gd name="T63" fmla="*/ 2147483646 h 758"/>
              <a:gd name="T64" fmla="*/ 2147483646 w 749"/>
              <a:gd name="T65" fmla="*/ 2147483646 h 758"/>
              <a:gd name="T66" fmla="*/ 2147483646 w 749"/>
              <a:gd name="T67" fmla="*/ 2147483646 h 758"/>
              <a:gd name="T68" fmla="*/ 2147483646 w 749"/>
              <a:gd name="T69" fmla="*/ 2147483646 h 758"/>
              <a:gd name="T70" fmla="*/ 2147483646 w 749"/>
              <a:gd name="T71" fmla="*/ 2147483646 h 758"/>
              <a:gd name="T72" fmla="*/ 2147483646 w 749"/>
              <a:gd name="T73" fmla="*/ 2147483646 h 758"/>
              <a:gd name="T74" fmla="*/ 2147483646 w 749"/>
              <a:gd name="T75" fmla="*/ 2147483646 h 758"/>
              <a:gd name="T76" fmla="*/ 2147483646 w 749"/>
              <a:gd name="T77" fmla="*/ 2147483646 h 758"/>
              <a:gd name="T78" fmla="*/ 0 w 749"/>
              <a:gd name="T79" fmla="*/ 2147483646 h 758"/>
              <a:gd name="T80" fmla="*/ 2147483646 w 749"/>
              <a:gd name="T81" fmla="*/ 2147483646 h 758"/>
              <a:gd name="T82" fmla="*/ 2147483646 w 749"/>
              <a:gd name="T83" fmla="*/ 2147483646 h 758"/>
              <a:gd name="T84" fmla="*/ 2147483646 w 749"/>
              <a:gd name="T85" fmla="*/ 2147483646 h 758"/>
              <a:gd name="T86" fmla="*/ 2147483646 w 749"/>
              <a:gd name="T87" fmla="*/ 2147483646 h 758"/>
              <a:gd name="T88" fmla="*/ 2147483646 w 749"/>
              <a:gd name="T89" fmla="*/ 2147483646 h 758"/>
              <a:gd name="T90" fmla="*/ 2147483646 w 749"/>
              <a:gd name="T91" fmla="*/ 2147483646 h 758"/>
              <a:gd name="T92" fmla="*/ 2147483646 w 749"/>
              <a:gd name="T93" fmla="*/ 2147483646 h 758"/>
              <a:gd name="T94" fmla="*/ 2147483646 w 749"/>
              <a:gd name="T95" fmla="*/ 2147483646 h 758"/>
              <a:gd name="T96" fmla="*/ 2147483646 w 749"/>
              <a:gd name="T97" fmla="*/ 2147483646 h 758"/>
              <a:gd name="T98" fmla="*/ 2147483646 w 749"/>
              <a:gd name="T99" fmla="*/ 2147483646 h 758"/>
              <a:gd name="T100" fmla="*/ 2147483646 w 749"/>
              <a:gd name="T101" fmla="*/ 2147483646 h 758"/>
              <a:gd name="T102" fmla="*/ 2147483646 w 749"/>
              <a:gd name="T103" fmla="*/ 2147483646 h 758"/>
              <a:gd name="T104" fmla="*/ 2147483646 w 749"/>
              <a:gd name="T105" fmla="*/ 0 h 75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49" h="758">
                <a:moveTo>
                  <a:pt x="375" y="0"/>
                </a:moveTo>
                <a:lnTo>
                  <a:pt x="422" y="3"/>
                </a:lnTo>
                <a:lnTo>
                  <a:pt x="466" y="12"/>
                </a:lnTo>
                <a:lnTo>
                  <a:pt x="510" y="25"/>
                </a:lnTo>
                <a:lnTo>
                  <a:pt x="551" y="44"/>
                </a:lnTo>
                <a:lnTo>
                  <a:pt x="588" y="68"/>
                </a:lnTo>
                <a:lnTo>
                  <a:pt x="623" y="96"/>
                </a:lnTo>
                <a:lnTo>
                  <a:pt x="654" y="128"/>
                </a:lnTo>
                <a:lnTo>
                  <a:pt x="681" y="163"/>
                </a:lnTo>
                <a:lnTo>
                  <a:pt x="705" y="201"/>
                </a:lnTo>
                <a:lnTo>
                  <a:pt x="724" y="242"/>
                </a:lnTo>
                <a:lnTo>
                  <a:pt x="738" y="286"/>
                </a:lnTo>
                <a:lnTo>
                  <a:pt x="746" y="332"/>
                </a:lnTo>
                <a:lnTo>
                  <a:pt x="749" y="379"/>
                </a:lnTo>
                <a:lnTo>
                  <a:pt x="746" y="427"/>
                </a:lnTo>
                <a:lnTo>
                  <a:pt x="738" y="472"/>
                </a:lnTo>
                <a:lnTo>
                  <a:pt x="724" y="517"/>
                </a:lnTo>
                <a:lnTo>
                  <a:pt x="705" y="558"/>
                </a:lnTo>
                <a:lnTo>
                  <a:pt x="681" y="596"/>
                </a:lnTo>
                <a:lnTo>
                  <a:pt x="654" y="631"/>
                </a:lnTo>
                <a:lnTo>
                  <a:pt x="623" y="662"/>
                </a:lnTo>
                <a:lnTo>
                  <a:pt x="588" y="690"/>
                </a:lnTo>
                <a:lnTo>
                  <a:pt x="551" y="714"/>
                </a:lnTo>
                <a:lnTo>
                  <a:pt x="510" y="733"/>
                </a:lnTo>
                <a:lnTo>
                  <a:pt x="466" y="747"/>
                </a:lnTo>
                <a:lnTo>
                  <a:pt x="422" y="755"/>
                </a:lnTo>
                <a:lnTo>
                  <a:pt x="375" y="758"/>
                </a:lnTo>
                <a:lnTo>
                  <a:pt x="328" y="755"/>
                </a:lnTo>
                <a:lnTo>
                  <a:pt x="282" y="747"/>
                </a:lnTo>
                <a:lnTo>
                  <a:pt x="239" y="733"/>
                </a:lnTo>
                <a:lnTo>
                  <a:pt x="198" y="714"/>
                </a:lnTo>
                <a:lnTo>
                  <a:pt x="161" y="690"/>
                </a:lnTo>
                <a:lnTo>
                  <a:pt x="125" y="662"/>
                </a:lnTo>
                <a:lnTo>
                  <a:pt x="95" y="631"/>
                </a:lnTo>
                <a:lnTo>
                  <a:pt x="67" y="596"/>
                </a:lnTo>
                <a:lnTo>
                  <a:pt x="44" y="558"/>
                </a:lnTo>
                <a:lnTo>
                  <a:pt x="25" y="517"/>
                </a:lnTo>
                <a:lnTo>
                  <a:pt x="12" y="472"/>
                </a:lnTo>
                <a:lnTo>
                  <a:pt x="3" y="427"/>
                </a:lnTo>
                <a:lnTo>
                  <a:pt x="0" y="379"/>
                </a:lnTo>
                <a:lnTo>
                  <a:pt x="3" y="332"/>
                </a:lnTo>
                <a:lnTo>
                  <a:pt x="12" y="286"/>
                </a:lnTo>
                <a:lnTo>
                  <a:pt x="25" y="242"/>
                </a:lnTo>
                <a:lnTo>
                  <a:pt x="44" y="201"/>
                </a:lnTo>
                <a:lnTo>
                  <a:pt x="67" y="163"/>
                </a:lnTo>
                <a:lnTo>
                  <a:pt x="95" y="128"/>
                </a:lnTo>
                <a:lnTo>
                  <a:pt x="125" y="96"/>
                </a:lnTo>
                <a:lnTo>
                  <a:pt x="161" y="68"/>
                </a:lnTo>
                <a:lnTo>
                  <a:pt x="198" y="44"/>
                </a:lnTo>
                <a:lnTo>
                  <a:pt x="239" y="25"/>
                </a:lnTo>
                <a:lnTo>
                  <a:pt x="282" y="12"/>
                </a:lnTo>
                <a:lnTo>
                  <a:pt x="328" y="3"/>
                </a:lnTo>
                <a:lnTo>
                  <a:pt x="375" y="0"/>
                </a:lnTo>
                <a:close/>
              </a:path>
            </a:pathLst>
          </a:custGeom>
          <a:solidFill>
            <a:srgbClr val="0092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lIns="27000" tIns="27000" rIns="27000" bIns="27000"/>
          <a:lstStyle/>
          <a:p>
            <a:pPr defTabSz="685800" eaLnBrk="0" fontAlgn="base" hangingPunct="0">
              <a:spcBef>
                <a:spcPct val="0"/>
              </a:spcBef>
              <a:spcAft>
                <a:spcPct val="0"/>
              </a:spcAft>
              <a:defRPr/>
            </a:pPr>
            <a:endParaRPr lang="nl-NL" sz="1350">
              <a:solidFill>
                <a:prstClr val="black"/>
              </a:solidFill>
              <a:latin typeface="Calibri" panose="020F0502020204030204" pitchFamily="34" charset="0"/>
            </a:endParaRPr>
          </a:p>
        </p:txBody>
      </p:sp>
      <p:sp>
        <p:nvSpPr>
          <p:cNvPr id="93" name="Freeform 117">
            <a:extLst>
              <a:ext uri="{FF2B5EF4-FFF2-40B4-BE49-F238E27FC236}">
                <a16:creationId xmlns:a16="http://schemas.microsoft.com/office/drawing/2014/main" id="{6E1F5F47-54A1-C50F-2199-0A2C21CACAF1}"/>
              </a:ext>
            </a:extLst>
          </p:cNvPr>
          <p:cNvSpPr>
            <a:spLocks/>
          </p:cNvSpPr>
          <p:nvPr/>
        </p:nvSpPr>
        <p:spPr bwMode="auto">
          <a:xfrm>
            <a:off x="8113996" y="3666059"/>
            <a:ext cx="32147" cy="28575"/>
          </a:xfrm>
          <a:custGeom>
            <a:avLst/>
            <a:gdLst>
              <a:gd name="T0" fmla="*/ 2147483646 w 749"/>
              <a:gd name="T1" fmla="*/ 0 h 759"/>
              <a:gd name="T2" fmla="*/ 2147483646 w 749"/>
              <a:gd name="T3" fmla="*/ 2147483646 h 759"/>
              <a:gd name="T4" fmla="*/ 2147483646 w 749"/>
              <a:gd name="T5" fmla="*/ 2147483646 h 759"/>
              <a:gd name="T6" fmla="*/ 2147483646 w 749"/>
              <a:gd name="T7" fmla="*/ 2147483646 h 759"/>
              <a:gd name="T8" fmla="*/ 2147483646 w 749"/>
              <a:gd name="T9" fmla="*/ 2147483646 h 759"/>
              <a:gd name="T10" fmla="*/ 2147483646 w 749"/>
              <a:gd name="T11" fmla="*/ 2147483646 h 759"/>
              <a:gd name="T12" fmla="*/ 2147483646 w 749"/>
              <a:gd name="T13" fmla="*/ 2147483646 h 759"/>
              <a:gd name="T14" fmla="*/ 2147483646 w 749"/>
              <a:gd name="T15" fmla="*/ 2147483646 h 759"/>
              <a:gd name="T16" fmla="*/ 2147483646 w 749"/>
              <a:gd name="T17" fmla="*/ 2147483646 h 759"/>
              <a:gd name="T18" fmla="*/ 2147483646 w 749"/>
              <a:gd name="T19" fmla="*/ 2147483646 h 759"/>
              <a:gd name="T20" fmla="*/ 2147483646 w 749"/>
              <a:gd name="T21" fmla="*/ 2147483646 h 759"/>
              <a:gd name="T22" fmla="*/ 2147483646 w 749"/>
              <a:gd name="T23" fmla="*/ 2147483646 h 759"/>
              <a:gd name="T24" fmla="*/ 2147483646 w 749"/>
              <a:gd name="T25" fmla="*/ 2147483646 h 759"/>
              <a:gd name="T26" fmla="*/ 2147483646 w 749"/>
              <a:gd name="T27" fmla="*/ 2147483646 h 759"/>
              <a:gd name="T28" fmla="*/ 2147483646 w 749"/>
              <a:gd name="T29" fmla="*/ 2147483646 h 759"/>
              <a:gd name="T30" fmla="*/ 2147483646 w 749"/>
              <a:gd name="T31" fmla="*/ 2147483646 h 759"/>
              <a:gd name="T32" fmla="*/ 2147483646 w 749"/>
              <a:gd name="T33" fmla="*/ 2147483646 h 759"/>
              <a:gd name="T34" fmla="*/ 2147483646 w 749"/>
              <a:gd name="T35" fmla="*/ 2147483646 h 759"/>
              <a:gd name="T36" fmla="*/ 2147483646 w 749"/>
              <a:gd name="T37" fmla="*/ 2147483646 h 759"/>
              <a:gd name="T38" fmla="*/ 2147483646 w 749"/>
              <a:gd name="T39" fmla="*/ 2147483646 h 759"/>
              <a:gd name="T40" fmla="*/ 2147483646 w 749"/>
              <a:gd name="T41" fmla="*/ 2147483646 h 759"/>
              <a:gd name="T42" fmla="*/ 2147483646 w 749"/>
              <a:gd name="T43" fmla="*/ 2147483646 h 759"/>
              <a:gd name="T44" fmla="*/ 2147483646 w 749"/>
              <a:gd name="T45" fmla="*/ 2147483646 h 759"/>
              <a:gd name="T46" fmla="*/ 2147483646 w 749"/>
              <a:gd name="T47" fmla="*/ 2147483646 h 759"/>
              <a:gd name="T48" fmla="*/ 2147483646 w 749"/>
              <a:gd name="T49" fmla="*/ 2147483646 h 759"/>
              <a:gd name="T50" fmla="*/ 2147483646 w 749"/>
              <a:gd name="T51" fmla="*/ 2147483646 h 759"/>
              <a:gd name="T52" fmla="*/ 2147483646 w 749"/>
              <a:gd name="T53" fmla="*/ 2147483646 h 759"/>
              <a:gd name="T54" fmla="*/ 2147483646 w 749"/>
              <a:gd name="T55" fmla="*/ 2147483646 h 759"/>
              <a:gd name="T56" fmla="*/ 2147483646 w 749"/>
              <a:gd name="T57" fmla="*/ 2147483646 h 759"/>
              <a:gd name="T58" fmla="*/ 2147483646 w 749"/>
              <a:gd name="T59" fmla="*/ 2147483646 h 759"/>
              <a:gd name="T60" fmla="*/ 2147483646 w 749"/>
              <a:gd name="T61" fmla="*/ 2147483646 h 759"/>
              <a:gd name="T62" fmla="*/ 2147483646 w 749"/>
              <a:gd name="T63" fmla="*/ 2147483646 h 759"/>
              <a:gd name="T64" fmla="*/ 2147483646 w 749"/>
              <a:gd name="T65" fmla="*/ 2147483646 h 759"/>
              <a:gd name="T66" fmla="*/ 2147483646 w 749"/>
              <a:gd name="T67" fmla="*/ 2147483646 h 759"/>
              <a:gd name="T68" fmla="*/ 2147483646 w 749"/>
              <a:gd name="T69" fmla="*/ 2147483646 h 759"/>
              <a:gd name="T70" fmla="*/ 2147483646 w 749"/>
              <a:gd name="T71" fmla="*/ 2147483646 h 759"/>
              <a:gd name="T72" fmla="*/ 2147483646 w 749"/>
              <a:gd name="T73" fmla="*/ 2147483646 h 759"/>
              <a:gd name="T74" fmla="*/ 2147483646 w 749"/>
              <a:gd name="T75" fmla="*/ 2147483646 h 759"/>
              <a:gd name="T76" fmla="*/ 2147483646 w 749"/>
              <a:gd name="T77" fmla="*/ 2147483646 h 759"/>
              <a:gd name="T78" fmla="*/ 0 w 749"/>
              <a:gd name="T79" fmla="*/ 2147483646 h 759"/>
              <a:gd name="T80" fmla="*/ 2147483646 w 749"/>
              <a:gd name="T81" fmla="*/ 2147483646 h 759"/>
              <a:gd name="T82" fmla="*/ 2147483646 w 749"/>
              <a:gd name="T83" fmla="*/ 2147483646 h 759"/>
              <a:gd name="T84" fmla="*/ 2147483646 w 749"/>
              <a:gd name="T85" fmla="*/ 2147483646 h 759"/>
              <a:gd name="T86" fmla="*/ 2147483646 w 749"/>
              <a:gd name="T87" fmla="*/ 2147483646 h 759"/>
              <a:gd name="T88" fmla="*/ 2147483646 w 749"/>
              <a:gd name="T89" fmla="*/ 2147483646 h 759"/>
              <a:gd name="T90" fmla="*/ 2147483646 w 749"/>
              <a:gd name="T91" fmla="*/ 2147483646 h 759"/>
              <a:gd name="T92" fmla="*/ 2147483646 w 749"/>
              <a:gd name="T93" fmla="*/ 2147483646 h 759"/>
              <a:gd name="T94" fmla="*/ 2147483646 w 749"/>
              <a:gd name="T95" fmla="*/ 2147483646 h 759"/>
              <a:gd name="T96" fmla="*/ 2147483646 w 749"/>
              <a:gd name="T97" fmla="*/ 2147483646 h 759"/>
              <a:gd name="T98" fmla="*/ 2147483646 w 749"/>
              <a:gd name="T99" fmla="*/ 2147483646 h 759"/>
              <a:gd name="T100" fmla="*/ 2147483646 w 749"/>
              <a:gd name="T101" fmla="*/ 2147483646 h 759"/>
              <a:gd name="T102" fmla="*/ 2147483646 w 749"/>
              <a:gd name="T103" fmla="*/ 2147483646 h 759"/>
              <a:gd name="T104" fmla="*/ 2147483646 w 749"/>
              <a:gd name="T105" fmla="*/ 0 h 75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49" h="759">
                <a:moveTo>
                  <a:pt x="375" y="0"/>
                </a:moveTo>
                <a:lnTo>
                  <a:pt x="422" y="3"/>
                </a:lnTo>
                <a:lnTo>
                  <a:pt x="466" y="12"/>
                </a:lnTo>
                <a:lnTo>
                  <a:pt x="510" y="26"/>
                </a:lnTo>
                <a:lnTo>
                  <a:pt x="551" y="45"/>
                </a:lnTo>
                <a:lnTo>
                  <a:pt x="588" y="69"/>
                </a:lnTo>
                <a:lnTo>
                  <a:pt x="623" y="96"/>
                </a:lnTo>
                <a:lnTo>
                  <a:pt x="654" y="128"/>
                </a:lnTo>
                <a:lnTo>
                  <a:pt x="681" y="163"/>
                </a:lnTo>
                <a:lnTo>
                  <a:pt x="705" y="201"/>
                </a:lnTo>
                <a:lnTo>
                  <a:pt x="724" y="242"/>
                </a:lnTo>
                <a:lnTo>
                  <a:pt x="738" y="287"/>
                </a:lnTo>
                <a:lnTo>
                  <a:pt x="746" y="332"/>
                </a:lnTo>
                <a:lnTo>
                  <a:pt x="749" y="380"/>
                </a:lnTo>
                <a:lnTo>
                  <a:pt x="746" y="427"/>
                </a:lnTo>
                <a:lnTo>
                  <a:pt x="738" y="474"/>
                </a:lnTo>
                <a:lnTo>
                  <a:pt x="724" y="517"/>
                </a:lnTo>
                <a:lnTo>
                  <a:pt x="705" y="558"/>
                </a:lnTo>
                <a:lnTo>
                  <a:pt x="681" y="596"/>
                </a:lnTo>
                <a:lnTo>
                  <a:pt x="654" y="632"/>
                </a:lnTo>
                <a:lnTo>
                  <a:pt x="623" y="664"/>
                </a:lnTo>
                <a:lnTo>
                  <a:pt x="588" y="691"/>
                </a:lnTo>
                <a:lnTo>
                  <a:pt x="551" y="714"/>
                </a:lnTo>
                <a:lnTo>
                  <a:pt x="510" y="733"/>
                </a:lnTo>
                <a:lnTo>
                  <a:pt x="466" y="747"/>
                </a:lnTo>
                <a:lnTo>
                  <a:pt x="422" y="756"/>
                </a:lnTo>
                <a:lnTo>
                  <a:pt x="375" y="759"/>
                </a:lnTo>
                <a:lnTo>
                  <a:pt x="328" y="756"/>
                </a:lnTo>
                <a:lnTo>
                  <a:pt x="282" y="747"/>
                </a:lnTo>
                <a:lnTo>
                  <a:pt x="239" y="733"/>
                </a:lnTo>
                <a:lnTo>
                  <a:pt x="198" y="714"/>
                </a:lnTo>
                <a:lnTo>
                  <a:pt x="161" y="691"/>
                </a:lnTo>
                <a:lnTo>
                  <a:pt x="125" y="664"/>
                </a:lnTo>
                <a:lnTo>
                  <a:pt x="95" y="632"/>
                </a:lnTo>
                <a:lnTo>
                  <a:pt x="67" y="596"/>
                </a:lnTo>
                <a:lnTo>
                  <a:pt x="44" y="558"/>
                </a:lnTo>
                <a:lnTo>
                  <a:pt x="25" y="517"/>
                </a:lnTo>
                <a:lnTo>
                  <a:pt x="12" y="474"/>
                </a:lnTo>
                <a:lnTo>
                  <a:pt x="3" y="427"/>
                </a:lnTo>
                <a:lnTo>
                  <a:pt x="0" y="380"/>
                </a:lnTo>
                <a:lnTo>
                  <a:pt x="3" y="332"/>
                </a:lnTo>
                <a:lnTo>
                  <a:pt x="12" y="287"/>
                </a:lnTo>
                <a:lnTo>
                  <a:pt x="25" y="242"/>
                </a:lnTo>
                <a:lnTo>
                  <a:pt x="44" y="201"/>
                </a:lnTo>
                <a:lnTo>
                  <a:pt x="67" y="163"/>
                </a:lnTo>
                <a:lnTo>
                  <a:pt x="95" y="128"/>
                </a:lnTo>
                <a:lnTo>
                  <a:pt x="125" y="96"/>
                </a:lnTo>
                <a:lnTo>
                  <a:pt x="161" y="69"/>
                </a:lnTo>
                <a:lnTo>
                  <a:pt x="198" y="45"/>
                </a:lnTo>
                <a:lnTo>
                  <a:pt x="239" y="26"/>
                </a:lnTo>
                <a:lnTo>
                  <a:pt x="282" y="12"/>
                </a:lnTo>
                <a:lnTo>
                  <a:pt x="328" y="3"/>
                </a:lnTo>
                <a:lnTo>
                  <a:pt x="375" y="0"/>
                </a:lnTo>
                <a:close/>
              </a:path>
            </a:pathLst>
          </a:custGeom>
          <a:solidFill>
            <a:srgbClr val="FF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lIns="27000" tIns="27000" rIns="27000" bIns="27000"/>
          <a:lstStyle/>
          <a:p>
            <a:pPr defTabSz="685800" eaLnBrk="0" fontAlgn="base" hangingPunct="0">
              <a:spcBef>
                <a:spcPct val="0"/>
              </a:spcBef>
              <a:spcAft>
                <a:spcPct val="0"/>
              </a:spcAft>
              <a:defRPr/>
            </a:pPr>
            <a:endParaRPr lang="nl-NL" sz="1350">
              <a:solidFill>
                <a:prstClr val="black"/>
              </a:solidFill>
              <a:latin typeface="Calibri" panose="020F0502020204030204" pitchFamily="34" charset="0"/>
            </a:endParaRPr>
          </a:p>
        </p:txBody>
      </p:sp>
      <p:sp>
        <p:nvSpPr>
          <p:cNvPr id="94" name="Freeform 123">
            <a:extLst>
              <a:ext uri="{FF2B5EF4-FFF2-40B4-BE49-F238E27FC236}">
                <a16:creationId xmlns:a16="http://schemas.microsoft.com/office/drawing/2014/main" id="{73C90338-978C-A6FA-317B-EDCDD9A880F3}"/>
              </a:ext>
            </a:extLst>
          </p:cNvPr>
          <p:cNvSpPr>
            <a:spLocks/>
          </p:cNvSpPr>
          <p:nvPr/>
        </p:nvSpPr>
        <p:spPr bwMode="auto">
          <a:xfrm>
            <a:off x="8113996" y="3695825"/>
            <a:ext cx="32147" cy="29766"/>
          </a:xfrm>
          <a:custGeom>
            <a:avLst/>
            <a:gdLst>
              <a:gd name="T0" fmla="*/ 2147483646 w 749"/>
              <a:gd name="T1" fmla="*/ 0 h 758"/>
              <a:gd name="T2" fmla="*/ 2147483646 w 749"/>
              <a:gd name="T3" fmla="*/ 2147483646 h 758"/>
              <a:gd name="T4" fmla="*/ 2147483646 w 749"/>
              <a:gd name="T5" fmla="*/ 2147483646 h 758"/>
              <a:gd name="T6" fmla="*/ 2147483646 w 749"/>
              <a:gd name="T7" fmla="*/ 2147483646 h 758"/>
              <a:gd name="T8" fmla="*/ 2147483646 w 749"/>
              <a:gd name="T9" fmla="*/ 2147483646 h 758"/>
              <a:gd name="T10" fmla="*/ 2147483646 w 749"/>
              <a:gd name="T11" fmla="*/ 2147483646 h 758"/>
              <a:gd name="T12" fmla="*/ 2147483646 w 749"/>
              <a:gd name="T13" fmla="*/ 2147483646 h 758"/>
              <a:gd name="T14" fmla="*/ 2147483646 w 749"/>
              <a:gd name="T15" fmla="*/ 2147483646 h 758"/>
              <a:gd name="T16" fmla="*/ 2147483646 w 749"/>
              <a:gd name="T17" fmla="*/ 2147483646 h 758"/>
              <a:gd name="T18" fmla="*/ 2147483646 w 749"/>
              <a:gd name="T19" fmla="*/ 2147483646 h 758"/>
              <a:gd name="T20" fmla="*/ 2147483646 w 749"/>
              <a:gd name="T21" fmla="*/ 2147483646 h 758"/>
              <a:gd name="T22" fmla="*/ 2147483646 w 749"/>
              <a:gd name="T23" fmla="*/ 2147483646 h 758"/>
              <a:gd name="T24" fmla="*/ 2147483646 w 749"/>
              <a:gd name="T25" fmla="*/ 2147483646 h 758"/>
              <a:gd name="T26" fmla="*/ 2147483646 w 749"/>
              <a:gd name="T27" fmla="*/ 2147483646 h 758"/>
              <a:gd name="T28" fmla="*/ 2147483646 w 749"/>
              <a:gd name="T29" fmla="*/ 2147483646 h 758"/>
              <a:gd name="T30" fmla="*/ 2147483646 w 749"/>
              <a:gd name="T31" fmla="*/ 2147483646 h 758"/>
              <a:gd name="T32" fmla="*/ 2147483646 w 749"/>
              <a:gd name="T33" fmla="*/ 2147483646 h 758"/>
              <a:gd name="T34" fmla="*/ 2147483646 w 749"/>
              <a:gd name="T35" fmla="*/ 2147483646 h 758"/>
              <a:gd name="T36" fmla="*/ 2147483646 w 749"/>
              <a:gd name="T37" fmla="*/ 2147483646 h 758"/>
              <a:gd name="T38" fmla="*/ 2147483646 w 749"/>
              <a:gd name="T39" fmla="*/ 2147483646 h 758"/>
              <a:gd name="T40" fmla="*/ 2147483646 w 749"/>
              <a:gd name="T41" fmla="*/ 2147483646 h 758"/>
              <a:gd name="T42" fmla="*/ 2147483646 w 749"/>
              <a:gd name="T43" fmla="*/ 2147483646 h 758"/>
              <a:gd name="T44" fmla="*/ 2147483646 w 749"/>
              <a:gd name="T45" fmla="*/ 2147483646 h 758"/>
              <a:gd name="T46" fmla="*/ 2147483646 w 749"/>
              <a:gd name="T47" fmla="*/ 2147483646 h 758"/>
              <a:gd name="T48" fmla="*/ 2147483646 w 749"/>
              <a:gd name="T49" fmla="*/ 2147483646 h 758"/>
              <a:gd name="T50" fmla="*/ 2147483646 w 749"/>
              <a:gd name="T51" fmla="*/ 2147483646 h 758"/>
              <a:gd name="T52" fmla="*/ 2147483646 w 749"/>
              <a:gd name="T53" fmla="*/ 2147483646 h 758"/>
              <a:gd name="T54" fmla="*/ 2147483646 w 749"/>
              <a:gd name="T55" fmla="*/ 2147483646 h 758"/>
              <a:gd name="T56" fmla="*/ 2147483646 w 749"/>
              <a:gd name="T57" fmla="*/ 2147483646 h 758"/>
              <a:gd name="T58" fmla="*/ 2147483646 w 749"/>
              <a:gd name="T59" fmla="*/ 2147483646 h 758"/>
              <a:gd name="T60" fmla="*/ 2147483646 w 749"/>
              <a:gd name="T61" fmla="*/ 2147483646 h 758"/>
              <a:gd name="T62" fmla="*/ 2147483646 w 749"/>
              <a:gd name="T63" fmla="*/ 2147483646 h 758"/>
              <a:gd name="T64" fmla="*/ 2147483646 w 749"/>
              <a:gd name="T65" fmla="*/ 2147483646 h 758"/>
              <a:gd name="T66" fmla="*/ 2147483646 w 749"/>
              <a:gd name="T67" fmla="*/ 2147483646 h 758"/>
              <a:gd name="T68" fmla="*/ 2147483646 w 749"/>
              <a:gd name="T69" fmla="*/ 2147483646 h 758"/>
              <a:gd name="T70" fmla="*/ 2147483646 w 749"/>
              <a:gd name="T71" fmla="*/ 2147483646 h 758"/>
              <a:gd name="T72" fmla="*/ 2147483646 w 749"/>
              <a:gd name="T73" fmla="*/ 2147483646 h 758"/>
              <a:gd name="T74" fmla="*/ 2147483646 w 749"/>
              <a:gd name="T75" fmla="*/ 2147483646 h 758"/>
              <a:gd name="T76" fmla="*/ 2147483646 w 749"/>
              <a:gd name="T77" fmla="*/ 2147483646 h 758"/>
              <a:gd name="T78" fmla="*/ 0 w 749"/>
              <a:gd name="T79" fmla="*/ 2147483646 h 758"/>
              <a:gd name="T80" fmla="*/ 2147483646 w 749"/>
              <a:gd name="T81" fmla="*/ 2147483646 h 758"/>
              <a:gd name="T82" fmla="*/ 2147483646 w 749"/>
              <a:gd name="T83" fmla="*/ 2147483646 h 758"/>
              <a:gd name="T84" fmla="*/ 2147483646 w 749"/>
              <a:gd name="T85" fmla="*/ 2147483646 h 758"/>
              <a:gd name="T86" fmla="*/ 2147483646 w 749"/>
              <a:gd name="T87" fmla="*/ 2147483646 h 758"/>
              <a:gd name="T88" fmla="*/ 2147483646 w 749"/>
              <a:gd name="T89" fmla="*/ 2147483646 h 758"/>
              <a:gd name="T90" fmla="*/ 2147483646 w 749"/>
              <a:gd name="T91" fmla="*/ 2147483646 h 758"/>
              <a:gd name="T92" fmla="*/ 2147483646 w 749"/>
              <a:gd name="T93" fmla="*/ 2147483646 h 758"/>
              <a:gd name="T94" fmla="*/ 2147483646 w 749"/>
              <a:gd name="T95" fmla="*/ 2147483646 h 758"/>
              <a:gd name="T96" fmla="*/ 2147483646 w 749"/>
              <a:gd name="T97" fmla="*/ 2147483646 h 758"/>
              <a:gd name="T98" fmla="*/ 2147483646 w 749"/>
              <a:gd name="T99" fmla="*/ 2147483646 h 758"/>
              <a:gd name="T100" fmla="*/ 2147483646 w 749"/>
              <a:gd name="T101" fmla="*/ 2147483646 h 758"/>
              <a:gd name="T102" fmla="*/ 2147483646 w 749"/>
              <a:gd name="T103" fmla="*/ 2147483646 h 758"/>
              <a:gd name="T104" fmla="*/ 2147483646 w 749"/>
              <a:gd name="T105" fmla="*/ 0 h 75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49" h="758">
                <a:moveTo>
                  <a:pt x="375" y="0"/>
                </a:moveTo>
                <a:lnTo>
                  <a:pt x="422" y="2"/>
                </a:lnTo>
                <a:lnTo>
                  <a:pt x="466" y="12"/>
                </a:lnTo>
                <a:lnTo>
                  <a:pt x="510" y="25"/>
                </a:lnTo>
                <a:lnTo>
                  <a:pt x="551" y="44"/>
                </a:lnTo>
                <a:lnTo>
                  <a:pt x="588" y="68"/>
                </a:lnTo>
                <a:lnTo>
                  <a:pt x="623" y="95"/>
                </a:lnTo>
                <a:lnTo>
                  <a:pt x="654" y="127"/>
                </a:lnTo>
                <a:lnTo>
                  <a:pt x="681" y="163"/>
                </a:lnTo>
                <a:lnTo>
                  <a:pt x="705" y="201"/>
                </a:lnTo>
                <a:lnTo>
                  <a:pt x="724" y="242"/>
                </a:lnTo>
                <a:lnTo>
                  <a:pt x="738" y="285"/>
                </a:lnTo>
                <a:lnTo>
                  <a:pt x="746" y="332"/>
                </a:lnTo>
                <a:lnTo>
                  <a:pt x="749" y="379"/>
                </a:lnTo>
                <a:lnTo>
                  <a:pt x="746" y="427"/>
                </a:lnTo>
                <a:lnTo>
                  <a:pt x="738" y="472"/>
                </a:lnTo>
                <a:lnTo>
                  <a:pt x="724" y="515"/>
                </a:lnTo>
                <a:lnTo>
                  <a:pt x="705" y="557"/>
                </a:lnTo>
                <a:lnTo>
                  <a:pt x="681" y="596"/>
                </a:lnTo>
                <a:lnTo>
                  <a:pt x="654" y="631"/>
                </a:lnTo>
                <a:lnTo>
                  <a:pt x="623" y="662"/>
                </a:lnTo>
                <a:lnTo>
                  <a:pt x="588" y="690"/>
                </a:lnTo>
                <a:lnTo>
                  <a:pt x="551" y="714"/>
                </a:lnTo>
                <a:lnTo>
                  <a:pt x="510" y="732"/>
                </a:lnTo>
                <a:lnTo>
                  <a:pt x="466" y="747"/>
                </a:lnTo>
                <a:lnTo>
                  <a:pt x="422" y="755"/>
                </a:lnTo>
                <a:lnTo>
                  <a:pt x="375" y="758"/>
                </a:lnTo>
                <a:lnTo>
                  <a:pt x="328" y="755"/>
                </a:lnTo>
                <a:lnTo>
                  <a:pt x="282" y="747"/>
                </a:lnTo>
                <a:lnTo>
                  <a:pt x="239" y="732"/>
                </a:lnTo>
                <a:lnTo>
                  <a:pt x="198" y="714"/>
                </a:lnTo>
                <a:lnTo>
                  <a:pt x="161" y="690"/>
                </a:lnTo>
                <a:lnTo>
                  <a:pt x="125" y="662"/>
                </a:lnTo>
                <a:lnTo>
                  <a:pt x="95" y="631"/>
                </a:lnTo>
                <a:lnTo>
                  <a:pt x="67" y="596"/>
                </a:lnTo>
                <a:lnTo>
                  <a:pt x="44" y="557"/>
                </a:lnTo>
                <a:lnTo>
                  <a:pt x="25" y="515"/>
                </a:lnTo>
                <a:lnTo>
                  <a:pt x="12" y="472"/>
                </a:lnTo>
                <a:lnTo>
                  <a:pt x="3" y="427"/>
                </a:lnTo>
                <a:lnTo>
                  <a:pt x="0" y="379"/>
                </a:lnTo>
                <a:lnTo>
                  <a:pt x="3" y="332"/>
                </a:lnTo>
                <a:lnTo>
                  <a:pt x="12" y="285"/>
                </a:lnTo>
                <a:lnTo>
                  <a:pt x="25" y="242"/>
                </a:lnTo>
                <a:lnTo>
                  <a:pt x="44" y="201"/>
                </a:lnTo>
                <a:lnTo>
                  <a:pt x="67" y="163"/>
                </a:lnTo>
                <a:lnTo>
                  <a:pt x="95" y="127"/>
                </a:lnTo>
                <a:lnTo>
                  <a:pt x="125" y="95"/>
                </a:lnTo>
                <a:lnTo>
                  <a:pt x="161" y="68"/>
                </a:lnTo>
                <a:lnTo>
                  <a:pt x="198" y="44"/>
                </a:lnTo>
                <a:lnTo>
                  <a:pt x="239" y="25"/>
                </a:lnTo>
                <a:lnTo>
                  <a:pt x="282" y="12"/>
                </a:lnTo>
                <a:lnTo>
                  <a:pt x="328" y="2"/>
                </a:lnTo>
                <a:lnTo>
                  <a:pt x="375" y="0"/>
                </a:lnTo>
                <a:close/>
              </a:path>
            </a:pathLst>
          </a:custGeom>
          <a:solidFill>
            <a:srgbClr val="FF66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lIns="27000" tIns="27000" rIns="27000" bIns="27000"/>
          <a:lstStyle/>
          <a:p>
            <a:pPr defTabSz="685800" eaLnBrk="0" fontAlgn="base" hangingPunct="0">
              <a:spcBef>
                <a:spcPct val="0"/>
              </a:spcBef>
              <a:spcAft>
                <a:spcPct val="0"/>
              </a:spcAft>
              <a:defRPr/>
            </a:pPr>
            <a:endParaRPr lang="nl-NL" sz="1350">
              <a:solidFill>
                <a:prstClr val="black"/>
              </a:solidFill>
              <a:latin typeface="Calibri" panose="020F0502020204030204" pitchFamily="34" charset="0"/>
            </a:endParaRPr>
          </a:p>
        </p:txBody>
      </p:sp>
      <p:sp>
        <p:nvSpPr>
          <p:cNvPr id="95" name="Freeform 128">
            <a:extLst>
              <a:ext uri="{FF2B5EF4-FFF2-40B4-BE49-F238E27FC236}">
                <a16:creationId xmlns:a16="http://schemas.microsoft.com/office/drawing/2014/main" id="{177F10DF-B1C3-2D12-45D1-FBF02769DF1A}"/>
              </a:ext>
            </a:extLst>
          </p:cNvPr>
          <p:cNvSpPr>
            <a:spLocks noEditPoints="1"/>
          </p:cNvSpPr>
          <p:nvPr/>
        </p:nvSpPr>
        <p:spPr bwMode="auto">
          <a:xfrm>
            <a:off x="8105661" y="3662488"/>
            <a:ext cx="48816" cy="98822"/>
          </a:xfrm>
          <a:custGeom>
            <a:avLst/>
            <a:gdLst>
              <a:gd name="T0" fmla="*/ 667 w 1535"/>
              <a:gd name="T1" fmla="*/ 2405 h 3479"/>
              <a:gd name="T2" fmla="*/ 535 w 1535"/>
              <a:gd name="T3" fmla="*/ 2466 h 3479"/>
              <a:gd name="T4" fmla="*/ 433 w 1535"/>
              <a:gd name="T5" fmla="*/ 2568 h 3479"/>
              <a:gd name="T6" fmla="*/ 372 w 1535"/>
              <a:gd name="T7" fmla="*/ 2703 h 3479"/>
              <a:gd name="T8" fmla="*/ 363 w 1535"/>
              <a:gd name="T9" fmla="*/ 2856 h 3479"/>
              <a:gd name="T10" fmla="*/ 408 w 1535"/>
              <a:gd name="T11" fmla="*/ 2998 h 3479"/>
              <a:gd name="T12" fmla="*/ 497 w 1535"/>
              <a:gd name="T13" fmla="*/ 3112 h 3479"/>
              <a:gd name="T14" fmla="*/ 621 w 1535"/>
              <a:gd name="T15" fmla="*/ 3189 h 3479"/>
              <a:gd name="T16" fmla="*/ 768 w 1535"/>
              <a:gd name="T17" fmla="*/ 3217 h 3479"/>
              <a:gd name="T18" fmla="*/ 915 w 1535"/>
              <a:gd name="T19" fmla="*/ 3189 h 3479"/>
              <a:gd name="T20" fmla="*/ 1038 w 1535"/>
              <a:gd name="T21" fmla="*/ 3112 h 3479"/>
              <a:gd name="T22" fmla="*/ 1126 w 1535"/>
              <a:gd name="T23" fmla="*/ 2998 h 3479"/>
              <a:gd name="T24" fmla="*/ 1171 w 1535"/>
              <a:gd name="T25" fmla="*/ 2856 h 3479"/>
              <a:gd name="T26" fmla="*/ 1162 w 1535"/>
              <a:gd name="T27" fmla="*/ 2703 h 3479"/>
              <a:gd name="T28" fmla="*/ 1101 w 1535"/>
              <a:gd name="T29" fmla="*/ 2568 h 3479"/>
              <a:gd name="T30" fmla="*/ 1000 w 1535"/>
              <a:gd name="T31" fmla="*/ 2466 h 3479"/>
              <a:gd name="T32" fmla="*/ 868 w 1535"/>
              <a:gd name="T33" fmla="*/ 2405 h 3479"/>
              <a:gd name="T34" fmla="*/ 768 w 1535"/>
              <a:gd name="T35" fmla="*/ 1327 h 3479"/>
              <a:gd name="T36" fmla="*/ 621 w 1535"/>
              <a:gd name="T37" fmla="*/ 1355 h 3479"/>
              <a:gd name="T38" fmla="*/ 497 w 1535"/>
              <a:gd name="T39" fmla="*/ 1432 h 3479"/>
              <a:gd name="T40" fmla="*/ 408 w 1535"/>
              <a:gd name="T41" fmla="*/ 1546 h 3479"/>
              <a:gd name="T42" fmla="*/ 363 w 1535"/>
              <a:gd name="T43" fmla="*/ 1688 h 3479"/>
              <a:gd name="T44" fmla="*/ 372 w 1535"/>
              <a:gd name="T45" fmla="*/ 1842 h 3479"/>
              <a:gd name="T46" fmla="*/ 433 w 1535"/>
              <a:gd name="T47" fmla="*/ 1976 h 3479"/>
              <a:gd name="T48" fmla="*/ 535 w 1535"/>
              <a:gd name="T49" fmla="*/ 2078 h 3479"/>
              <a:gd name="T50" fmla="*/ 667 w 1535"/>
              <a:gd name="T51" fmla="*/ 2140 h 3479"/>
              <a:gd name="T52" fmla="*/ 819 w 1535"/>
              <a:gd name="T53" fmla="*/ 2149 h 3479"/>
              <a:gd name="T54" fmla="*/ 958 w 1535"/>
              <a:gd name="T55" fmla="*/ 2104 h 3479"/>
              <a:gd name="T56" fmla="*/ 1072 w 1535"/>
              <a:gd name="T57" fmla="*/ 2014 h 3479"/>
              <a:gd name="T58" fmla="*/ 1147 w 1535"/>
              <a:gd name="T59" fmla="*/ 1889 h 3479"/>
              <a:gd name="T60" fmla="*/ 1174 w 1535"/>
              <a:gd name="T61" fmla="*/ 1740 h 3479"/>
              <a:gd name="T62" fmla="*/ 1147 w 1535"/>
              <a:gd name="T63" fmla="*/ 1590 h 3479"/>
              <a:gd name="T64" fmla="*/ 1072 w 1535"/>
              <a:gd name="T65" fmla="*/ 1466 h 3479"/>
              <a:gd name="T66" fmla="*/ 958 w 1535"/>
              <a:gd name="T67" fmla="*/ 1376 h 3479"/>
              <a:gd name="T68" fmla="*/ 819 w 1535"/>
              <a:gd name="T69" fmla="*/ 1330 h 3479"/>
              <a:gd name="T70" fmla="*/ 717 w 1535"/>
              <a:gd name="T71" fmla="*/ 267 h 3479"/>
              <a:gd name="T72" fmla="*/ 576 w 1535"/>
              <a:gd name="T73" fmla="*/ 311 h 3479"/>
              <a:gd name="T74" fmla="*/ 463 w 1535"/>
              <a:gd name="T75" fmla="*/ 402 h 3479"/>
              <a:gd name="T76" fmla="*/ 388 w 1535"/>
              <a:gd name="T77" fmla="*/ 526 h 3479"/>
              <a:gd name="T78" fmla="*/ 360 w 1535"/>
              <a:gd name="T79" fmla="*/ 675 h 3479"/>
              <a:gd name="T80" fmla="*/ 388 w 1535"/>
              <a:gd name="T81" fmla="*/ 824 h 3479"/>
              <a:gd name="T82" fmla="*/ 463 w 1535"/>
              <a:gd name="T83" fmla="*/ 949 h 3479"/>
              <a:gd name="T84" fmla="*/ 576 w 1535"/>
              <a:gd name="T85" fmla="*/ 1040 h 3479"/>
              <a:gd name="T86" fmla="*/ 717 w 1535"/>
              <a:gd name="T87" fmla="*/ 1084 h 3479"/>
              <a:gd name="T88" fmla="*/ 868 w 1535"/>
              <a:gd name="T89" fmla="*/ 1076 h 3479"/>
              <a:gd name="T90" fmla="*/ 1000 w 1535"/>
              <a:gd name="T91" fmla="*/ 1013 h 3479"/>
              <a:gd name="T92" fmla="*/ 1101 w 1535"/>
              <a:gd name="T93" fmla="*/ 911 h 3479"/>
              <a:gd name="T94" fmla="*/ 1162 w 1535"/>
              <a:gd name="T95" fmla="*/ 777 h 3479"/>
              <a:gd name="T96" fmla="*/ 1171 w 1535"/>
              <a:gd name="T97" fmla="*/ 624 h 3479"/>
              <a:gd name="T98" fmla="*/ 1126 w 1535"/>
              <a:gd name="T99" fmla="*/ 482 h 3479"/>
              <a:gd name="T100" fmla="*/ 1038 w 1535"/>
              <a:gd name="T101" fmla="*/ 367 h 3479"/>
              <a:gd name="T102" fmla="*/ 915 w 1535"/>
              <a:gd name="T103" fmla="*/ 291 h 3479"/>
              <a:gd name="T104" fmla="*/ 768 w 1535"/>
              <a:gd name="T105" fmla="*/ 263 h 3479"/>
              <a:gd name="T106" fmla="*/ 1468 w 1535"/>
              <a:gd name="T107" fmla="*/ 4 h 3479"/>
              <a:gd name="T108" fmla="*/ 1523 w 1535"/>
              <a:gd name="T109" fmla="*/ 46 h 3479"/>
              <a:gd name="T110" fmla="*/ 1535 w 1535"/>
              <a:gd name="T111" fmla="*/ 3388 h 3479"/>
              <a:gd name="T112" fmla="*/ 1508 w 1535"/>
              <a:gd name="T113" fmla="*/ 3453 h 3479"/>
              <a:gd name="T114" fmla="*/ 1446 w 1535"/>
              <a:gd name="T115" fmla="*/ 3479 h 3479"/>
              <a:gd name="T116" fmla="*/ 45 w 1535"/>
              <a:gd name="T117" fmla="*/ 3466 h 3479"/>
              <a:gd name="T118" fmla="*/ 3 w 1535"/>
              <a:gd name="T119" fmla="*/ 3412 h 3479"/>
              <a:gd name="T120" fmla="*/ 3 w 1535"/>
              <a:gd name="T121" fmla="*/ 68 h 3479"/>
              <a:gd name="T122" fmla="*/ 45 w 1535"/>
              <a:gd name="T123" fmla="*/ 13 h 3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35" h="3479">
                <a:moveTo>
                  <a:pt x="768" y="2392"/>
                </a:moveTo>
                <a:lnTo>
                  <a:pt x="717" y="2395"/>
                </a:lnTo>
                <a:lnTo>
                  <a:pt x="667" y="2405"/>
                </a:lnTo>
                <a:lnTo>
                  <a:pt x="621" y="2419"/>
                </a:lnTo>
                <a:lnTo>
                  <a:pt x="576" y="2440"/>
                </a:lnTo>
                <a:lnTo>
                  <a:pt x="535" y="2466"/>
                </a:lnTo>
                <a:lnTo>
                  <a:pt x="497" y="2496"/>
                </a:lnTo>
                <a:lnTo>
                  <a:pt x="463" y="2530"/>
                </a:lnTo>
                <a:lnTo>
                  <a:pt x="433" y="2568"/>
                </a:lnTo>
                <a:lnTo>
                  <a:pt x="408" y="2611"/>
                </a:lnTo>
                <a:lnTo>
                  <a:pt x="388" y="2655"/>
                </a:lnTo>
                <a:lnTo>
                  <a:pt x="372" y="2703"/>
                </a:lnTo>
                <a:lnTo>
                  <a:pt x="363" y="2752"/>
                </a:lnTo>
                <a:lnTo>
                  <a:pt x="360" y="2804"/>
                </a:lnTo>
                <a:lnTo>
                  <a:pt x="363" y="2856"/>
                </a:lnTo>
                <a:lnTo>
                  <a:pt x="372" y="2905"/>
                </a:lnTo>
                <a:lnTo>
                  <a:pt x="388" y="2953"/>
                </a:lnTo>
                <a:lnTo>
                  <a:pt x="408" y="2998"/>
                </a:lnTo>
                <a:lnTo>
                  <a:pt x="433" y="3040"/>
                </a:lnTo>
                <a:lnTo>
                  <a:pt x="463" y="3078"/>
                </a:lnTo>
                <a:lnTo>
                  <a:pt x="497" y="3112"/>
                </a:lnTo>
                <a:lnTo>
                  <a:pt x="535" y="3143"/>
                </a:lnTo>
                <a:lnTo>
                  <a:pt x="576" y="3168"/>
                </a:lnTo>
                <a:lnTo>
                  <a:pt x="621" y="3189"/>
                </a:lnTo>
                <a:lnTo>
                  <a:pt x="667" y="3204"/>
                </a:lnTo>
                <a:lnTo>
                  <a:pt x="717" y="3213"/>
                </a:lnTo>
                <a:lnTo>
                  <a:pt x="768" y="3217"/>
                </a:lnTo>
                <a:lnTo>
                  <a:pt x="819" y="3213"/>
                </a:lnTo>
                <a:lnTo>
                  <a:pt x="868" y="3204"/>
                </a:lnTo>
                <a:lnTo>
                  <a:pt x="915" y="3189"/>
                </a:lnTo>
                <a:lnTo>
                  <a:pt x="958" y="3168"/>
                </a:lnTo>
                <a:lnTo>
                  <a:pt x="1000" y="3143"/>
                </a:lnTo>
                <a:lnTo>
                  <a:pt x="1038" y="3112"/>
                </a:lnTo>
                <a:lnTo>
                  <a:pt x="1072" y="3078"/>
                </a:lnTo>
                <a:lnTo>
                  <a:pt x="1101" y="3040"/>
                </a:lnTo>
                <a:lnTo>
                  <a:pt x="1126" y="2998"/>
                </a:lnTo>
                <a:lnTo>
                  <a:pt x="1147" y="2953"/>
                </a:lnTo>
                <a:lnTo>
                  <a:pt x="1162" y="2905"/>
                </a:lnTo>
                <a:lnTo>
                  <a:pt x="1171" y="2856"/>
                </a:lnTo>
                <a:lnTo>
                  <a:pt x="1174" y="2804"/>
                </a:lnTo>
                <a:lnTo>
                  <a:pt x="1171" y="2752"/>
                </a:lnTo>
                <a:lnTo>
                  <a:pt x="1162" y="2703"/>
                </a:lnTo>
                <a:lnTo>
                  <a:pt x="1147" y="2655"/>
                </a:lnTo>
                <a:lnTo>
                  <a:pt x="1126" y="2611"/>
                </a:lnTo>
                <a:lnTo>
                  <a:pt x="1101" y="2568"/>
                </a:lnTo>
                <a:lnTo>
                  <a:pt x="1072" y="2530"/>
                </a:lnTo>
                <a:lnTo>
                  <a:pt x="1038" y="2496"/>
                </a:lnTo>
                <a:lnTo>
                  <a:pt x="1000" y="2466"/>
                </a:lnTo>
                <a:lnTo>
                  <a:pt x="958" y="2440"/>
                </a:lnTo>
                <a:lnTo>
                  <a:pt x="915" y="2419"/>
                </a:lnTo>
                <a:lnTo>
                  <a:pt x="868" y="2405"/>
                </a:lnTo>
                <a:lnTo>
                  <a:pt x="819" y="2395"/>
                </a:lnTo>
                <a:lnTo>
                  <a:pt x="768" y="2392"/>
                </a:lnTo>
                <a:close/>
                <a:moveTo>
                  <a:pt x="768" y="1327"/>
                </a:moveTo>
                <a:lnTo>
                  <a:pt x="717" y="1330"/>
                </a:lnTo>
                <a:lnTo>
                  <a:pt x="667" y="1340"/>
                </a:lnTo>
                <a:lnTo>
                  <a:pt x="621" y="1355"/>
                </a:lnTo>
                <a:lnTo>
                  <a:pt x="576" y="1376"/>
                </a:lnTo>
                <a:lnTo>
                  <a:pt x="535" y="1401"/>
                </a:lnTo>
                <a:lnTo>
                  <a:pt x="497" y="1432"/>
                </a:lnTo>
                <a:lnTo>
                  <a:pt x="463" y="1466"/>
                </a:lnTo>
                <a:lnTo>
                  <a:pt x="433" y="1504"/>
                </a:lnTo>
                <a:lnTo>
                  <a:pt x="408" y="1546"/>
                </a:lnTo>
                <a:lnTo>
                  <a:pt x="388" y="1590"/>
                </a:lnTo>
                <a:lnTo>
                  <a:pt x="372" y="1638"/>
                </a:lnTo>
                <a:lnTo>
                  <a:pt x="363" y="1688"/>
                </a:lnTo>
                <a:lnTo>
                  <a:pt x="360" y="1740"/>
                </a:lnTo>
                <a:lnTo>
                  <a:pt x="363" y="1792"/>
                </a:lnTo>
                <a:lnTo>
                  <a:pt x="372" y="1842"/>
                </a:lnTo>
                <a:lnTo>
                  <a:pt x="388" y="1889"/>
                </a:lnTo>
                <a:lnTo>
                  <a:pt x="408" y="1934"/>
                </a:lnTo>
                <a:lnTo>
                  <a:pt x="433" y="1976"/>
                </a:lnTo>
                <a:lnTo>
                  <a:pt x="463" y="2014"/>
                </a:lnTo>
                <a:lnTo>
                  <a:pt x="497" y="2048"/>
                </a:lnTo>
                <a:lnTo>
                  <a:pt x="535" y="2078"/>
                </a:lnTo>
                <a:lnTo>
                  <a:pt x="576" y="2104"/>
                </a:lnTo>
                <a:lnTo>
                  <a:pt x="621" y="2125"/>
                </a:lnTo>
                <a:lnTo>
                  <a:pt x="667" y="2140"/>
                </a:lnTo>
                <a:lnTo>
                  <a:pt x="717" y="2149"/>
                </a:lnTo>
                <a:lnTo>
                  <a:pt x="768" y="2152"/>
                </a:lnTo>
                <a:lnTo>
                  <a:pt x="819" y="2149"/>
                </a:lnTo>
                <a:lnTo>
                  <a:pt x="868" y="2140"/>
                </a:lnTo>
                <a:lnTo>
                  <a:pt x="915" y="2125"/>
                </a:lnTo>
                <a:lnTo>
                  <a:pt x="958" y="2104"/>
                </a:lnTo>
                <a:lnTo>
                  <a:pt x="1000" y="2078"/>
                </a:lnTo>
                <a:lnTo>
                  <a:pt x="1038" y="2048"/>
                </a:lnTo>
                <a:lnTo>
                  <a:pt x="1072" y="2014"/>
                </a:lnTo>
                <a:lnTo>
                  <a:pt x="1101" y="1976"/>
                </a:lnTo>
                <a:lnTo>
                  <a:pt x="1126" y="1934"/>
                </a:lnTo>
                <a:lnTo>
                  <a:pt x="1147" y="1889"/>
                </a:lnTo>
                <a:lnTo>
                  <a:pt x="1162" y="1842"/>
                </a:lnTo>
                <a:lnTo>
                  <a:pt x="1171" y="1792"/>
                </a:lnTo>
                <a:lnTo>
                  <a:pt x="1174" y="1740"/>
                </a:lnTo>
                <a:lnTo>
                  <a:pt x="1171" y="1688"/>
                </a:lnTo>
                <a:lnTo>
                  <a:pt x="1162" y="1638"/>
                </a:lnTo>
                <a:lnTo>
                  <a:pt x="1147" y="1590"/>
                </a:lnTo>
                <a:lnTo>
                  <a:pt x="1126" y="1546"/>
                </a:lnTo>
                <a:lnTo>
                  <a:pt x="1101" y="1504"/>
                </a:lnTo>
                <a:lnTo>
                  <a:pt x="1072" y="1466"/>
                </a:lnTo>
                <a:lnTo>
                  <a:pt x="1038" y="1432"/>
                </a:lnTo>
                <a:lnTo>
                  <a:pt x="1000" y="1401"/>
                </a:lnTo>
                <a:lnTo>
                  <a:pt x="958" y="1376"/>
                </a:lnTo>
                <a:lnTo>
                  <a:pt x="915" y="1355"/>
                </a:lnTo>
                <a:lnTo>
                  <a:pt x="868" y="1340"/>
                </a:lnTo>
                <a:lnTo>
                  <a:pt x="819" y="1330"/>
                </a:lnTo>
                <a:lnTo>
                  <a:pt x="768" y="1327"/>
                </a:lnTo>
                <a:close/>
                <a:moveTo>
                  <a:pt x="768" y="263"/>
                </a:moveTo>
                <a:lnTo>
                  <a:pt x="717" y="267"/>
                </a:lnTo>
                <a:lnTo>
                  <a:pt x="667" y="276"/>
                </a:lnTo>
                <a:lnTo>
                  <a:pt x="621" y="291"/>
                </a:lnTo>
                <a:lnTo>
                  <a:pt x="576" y="311"/>
                </a:lnTo>
                <a:lnTo>
                  <a:pt x="535" y="337"/>
                </a:lnTo>
                <a:lnTo>
                  <a:pt x="497" y="367"/>
                </a:lnTo>
                <a:lnTo>
                  <a:pt x="463" y="402"/>
                </a:lnTo>
                <a:lnTo>
                  <a:pt x="433" y="440"/>
                </a:lnTo>
                <a:lnTo>
                  <a:pt x="408" y="482"/>
                </a:lnTo>
                <a:lnTo>
                  <a:pt x="388" y="526"/>
                </a:lnTo>
                <a:lnTo>
                  <a:pt x="372" y="574"/>
                </a:lnTo>
                <a:lnTo>
                  <a:pt x="363" y="624"/>
                </a:lnTo>
                <a:lnTo>
                  <a:pt x="360" y="675"/>
                </a:lnTo>
                <a:lnTo>
                  <a:pt x="363" y="727"/>
                </a:lnTo>
                <a:lnTo>
                  <a:pt x="372" y="777"/>
                </a:lnTo>
                <a:lnTo>
                  <a:pt x="388" y="824"/>
                </a:lnTo>
                <a:lnTo>
                  <a:pt x="408" y="870"/>
                </a:lnTo>
                <a:lnTo>
                  <a:pt x="433" y="911"/>
                </a:lnTo>
                <a:lnTo>
                  <a:pt x="463" y="949"/>
                </a:lnTo>
                <a:lnTo>
                  <a:pt x="497" y="984"/>
                </a:lnTo>
                <a:lnTo>
                  <a:pt x="535" y="1013"/>
                </a:lnTo>
                <a:lnTo>
                  <a:pt x="576" y="1040"/>
                </a:lnTo>
                <a:lnTo>
                  <a:pt x="621" y="1060"/>
                </a:lnTo>
                <a:lnTo>
                  <a:pt x="667" y="1076"/>
                </a:lnTo>
                <a:lnTo>
                  <a:pt x="717" y="1084"/>
                </a:lnTo>
                <a:lnTo>
                  <a:pt x="768" y="1087"/>
                </a:lnTo>
                <a:lnTo>
                  <a:pt x="819" y="1084"/>
                </a:lnTo>
                <a:lnTo>
                  <a:pt x="868" y="1076"/>
                </a:lnTo>
                <a:lnTo>
                  <a:pt x="915" y="1060"/>
                </a:lnTo>
                <a:lnTo>
                  <a:pt x="958" y="1040"/>
                </a:lnTo>
                <a:lnTo>
                  <a:pt x="1000" y="1013"/>
                </a:lnTo>
                <a:lnTo>
                  <a:pt x="1038" y="984"/>
                </a:lnTo>
                <a:lnTo>
                  <a:pt x="1072" y="949"/>
                </a:lnTo>
                <a:lnTo>
                  <a:pt x="1101" y="911"/>
                </a:lnTo>
                <a:lnTo>
                  <a:pt x="1126" y="870"/>
                </a:lnTo>
                <a:lnTo>
                  <a:pt x="1147" y="824"/>
                </a:lnTo>
                <a:lnTo>
                  <a:pt x="1162" y="777"/>
                </a:lnTo>
                <a:lnTo>
                  <a:pt x="1171" y="727"/>
                </a:lnTo>
                <a:lnTo>
                  <a:pt x="1174" y="675"/>
                </a:lnTo>
                <a:lnTo>
                  <a:pt x="1171" y="624"/>
                </a:lnTo>
                <a:lnTo>
                  <a:pt x="1162" y="574"/>
                </a:lnTo>
                <a:lnTo>
                  <a:pt x="1147" y="526"/>
                </a:lnTo>
                <a:lnTo>
                  <a:pt x="1126" y="482"/>
                </a:lnTo>
                <a:lnTo>
                  <a:pt x="1101" y="440"/>
                </a:lnTo>
                <a:lnTo>
                  <a:pt x="1072" y="402"/>
                </a:lnTo>
                <a:lnTo>
                  <a:pt x="1038" y="367"/>
                </a:lnTo>
                <a:lnTo>
                  <a:pt x="1000" y="337"/>
                </a:lnTo>
                <a:lnTo>
                  <a:pt x="958" y="311"/>
                </a:lnTo>
                <a:lnTo>
                  <a:pt x="915" y="291"/>
                </a:lnTo>
                <a:lnTo>
                  <a:pt x="868" y="276"/>
                </a:lnTo>
                <a:lnTo>
                  <a:pt x="819" y="267"/>
                </a:lnTo>
                <a:lnTo>
                  <a:pt x="768" y="263"/>
                </a:lnTo>
                <a:close/>
                <a:moveTo>
                  <a:pt x="90" y="0"/>
                </a:moveTo>
                <a:lnTo>
                  <a:pt x="1446" y="0"/>
                </a:lnTo>
                <a:lnTo>
                  <a:pt x="1468" y="4"/>
                </a:lnTo>
                <a:lnTo>
                  <a:pt x="1490" y="13"/>
                </a:lnTo>
                <a:lnTo>
                  <a:pt x="1508" y="27"/>
                </a:lnTo>
                <a:lnTo>
                  <a:pt x="1523" y="46"/>
                </a:lnTo>
                <a:lnTo>
                  <a:pt x="1532" y="68"/>
                </a:lnTo>
                <a:lnTo>
                  <a:pt x="1535" y="91"/>
                </a:lnTo>
                <a:lnTo>
                  <a:pt x="1535" y="3388"/>
                </a:lnTo>
                <a:lnTo>
                  <a:pt x="1532" y="3412"/>
                </a:lnTo>
                <a:lnTo>
                  <a:pt x="1523" y="3434"/>
                </a:lnTo>
                <a:lnTo>
                  <a:pt x="1508" y="3453"/>
                </a:lnTo>
                <a:lnTo>
                  <a:pt x="1490" y="3466"/>
                </a:lnTo>
                <a:lnTo>
                  <a:pt x="1468" y="3476"/>
                </a:lnTo>
                <a:lnTo>
                  <a:pt x="1446" y="3479"/>
                </a:lnTo>
                <a:lnTo>
                  <a:pt x="90" y="3479"/>
                </a:lnTo>
                <a:lnTo>
                  <a:pt x="66" y="3476"/>
                </a:lnTo>
                <a:lnTo>
                  <a:pt x="45" y="3466"/>
                </a:lnTo>
                <a:lnTo>
                  <a:pt x="26" y="3453"/>
                </a:lnTo>
                <a:lnTo>
                  <a:pt x="13" y="3434"/>
                </a:lnTo>
                <a:lnTo>
                  <a:pt x="3" y="3412"/>
                </a:lnTo>
                <a:lnTo>
                  <a:pt x="0" y="3388"/>
                </a:lnTo>
                <a:lnTo>
                  <a:pt x="0" y="91"/>
                </a:lnTo>
                <a:lnTo>
                  <a:pt x="3" y="68"/>
                </a:lnTo>
                <a:lnTo>
                  <a:pt x="13" y="46"/>
                </a:lnTo>
                <a:lnTo>
                  <a:pt x="26" y="27"/>
                </a:lnTo>
                <a:lnTo>
                  <a:pt x="45" y="13"/>
                </a:lnTo>
                <a:lnTo>
                  <a:pt x="66" y="4"/>
                </a:lnTo>
                <a:lnTo>
                  <a:pt x="90" y="0"/>
                </a:lnTo>
                <a:close/>
              </a:path>
            </a:pathLst>
          </a:custGeom>
          <a:solidFill>
            <a:schemeClr val="tx1">
              <a:lumMod val="65000"/>
              <a:lumOff val="35000"/>
            </a:schemeClr>
          </a:solidFill>
          <a:ln w="0">
            <a:noFill/>
            <a:prstDash val="solid"/>
            <a:round/>
            <a:headEnd/>
            <a:tailEnd/>
          </a:ln>
        </p:spPr>
        <p:txBody>
          <a:bodyPr lIns="27000" tIns="27000" rIns="27000" bIns="27000"/>
          <a:lstStyle/>
          <a:p>
            <a:pPr defTabSz="385763">
              <a:defRPr/>
            </a:pPr>
            <a:endParaRPr lang="nl-NL" sz="300">
              <a:solidFill>
                <a:prstClr val="black"/>
              </a:solidFill>
              <a:latin typeface="Verdana Pro Light" panose="020B0304030504040204" pitchFamily="34" charset="0"/>
            </a:endParaRPr>
          </a:p>
        </p:txBody>
      </p:sp>
      <p:sp>
        <p:nvSpPr>
          <p:cNvPr id="96" name="Pijl: vijfhoek 217">
            <a:extLst>
              <a:ext uri="{FF2B5EF4-FFF2-40B4-BE49-F238E27FC236}">
                <a16:creationId xmlns:a16="http://schemas.microsoft.com/office/drawing/2014/main" id="{26E9F0EA-0DA3-12B8-AA79-99B243B95EB0}"/>
              </a:ext>
            </a:extLst>
          </p:cNvPr>
          <p:cNvSpPr/>
          <p:nvPr/>
        </p:nvSpPr>
        <p:spPr bwMode="auto">
          <a:xfrm>
            <a:off x="6368540" y="3094554"/>
            <a:ext cx="1707356" cy="142870"/>
          </a:xfrm>
          <a:prstGeom prst="homePlate">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defTabSz="385763">
              <a:defRPr/>
            </a:pPr>
            <a:r>
              <a:rPr lang="nl-NL" sz="300">
                <a:solidFill>
                  <a:prstClr val="black"/>
                </a:solidFill>
                <a:latin typeface="Verdana Pro Light" panose="020B0304030504040204" pitchFamily="34" charset="0"/>
                <a:ea typeface="Verdana" panose="020B0604030504040204" pitchFamily="34" charset="0"/>
              </a:rPr>
              <a:t>Voldoet de generieke PROM aan het criterium </a:t>
            </a:r>
            <a:r>
              <a:rPr lang="nl-NL" sz="300" b="1">
                <a:solidFill>
                  <a:prstClr val="black"/>
                </a:solidFill>
                <a:latin typeface="Verdana Pro Light" panose="020B0304030504040204" pitchFamily="34" charset="0"/>
                <a:ea typeface="Verdana" panose="020B0604030504040204" pitchFamily="34" charset="0"/>
              </a:rPr>
              <a:t>‘inhoudsvaliditeit?’</a:t>
            </a:r>
          </a:p>
          <a:p>
            <a:pPr defTabSz="685800">
              <a:defRPr/>
            </a:pPr>
            <a:r>
              <a:rPr lang="nl-NL" sz="300">
                <a:solidFill>
                  <a:srgbClr val="00ADCB"/>
                </a:solidFill>
                <a:latin typeface="Verdana Pro Light" panose="020B0304030504040204" pitchFamily="34" charset="0"/>
              </a:rPr>
              <a:t>Relevantie en volledigheid</a:t>
            </a:r>
          </a:p>
        </p:txBody>
      </p:sp>
      <p:sp>
        <p:nvSpPr>
          <p:cNvPr id="97" name="Freeform 128">
            <a:extLst>
              <a:ext uri="{FF2B5EF4-FFF2-40B4-BE49-F238E27FC236}">
                <a16:creationId xmlns:a16="http://schemas.microsoft.com/office/drawing/2014/main" id="{3841E30B-EB61-BF71-7A1B-DC2A476FE858}"/>
              </a:ext>
            </a:extLst>
          </p:cNvPr>
          <p:cNvSpPr>
            <a:spLocks noEditPoints="1"/>
          </p:cNvSpPr>
          <p:nvPr/>
        </p:nvSpPr>
        <p:spPr bwMode="auto">
          <a:xfrm>
            <a:off x="8105661" y="3104079"/>
            <a:ext cx="48816" cy="98822"/>
          </a:xfrm>
          <a:custGeom>
            <a:avLst/>
            <a:gdLst>
              <a:gd name="T0" fmla="*/ 667 w 1535"/>
              <a:gd name="T1" fmla="*/ 2405 h 3479"/>
              <a:gd name="T2" fmla="*/ 535 w 1535"/>
              <a:gd name="T3" fmla="*/ 2466 h 3479"/>
              <a:gd name="T4" fmla="*/ 433 w 1535"/>
              <a:gd name="T5" fmla="*/ 2568 h 3479"/>
              <a:gd name="T6" fmla="*/ 372 w 1535"/>
              <a:gd name="T7" fmla="*/ 2703 h 3479"/>
              <a:gd name="T8" fmla="*/ 363 w 1535"/>
              <a:gd name="T9" fmla="*/ 2856 h 3479"/>
              <a:gd name="T10" fmla="*/ 408 w 1535"/>
              <a:gd name="T11" fmla="*/ 2998 h 3479"/>
              <a:gd name="T12" fmla="*/ 497 w 1535"/>
              <a:gd name="T13" fmla="*/ 3112 h 3479"/>
              <a:gd name="T14" fmla="*/ 621 w 1535"/>
              <a:gd name="T15" fmla="*/ 3189 h 3479"/>
              <a:gd name="T16" fmla="*/ 768 w 1535"/>
              <a:gd name="T17" fmla="*/ 3217 h 3479"/>
              <a:gd name="T18" fmla="*/ 915 w 1535"/>
              <a:gd name="T19" fmla="*/ 3189 h 3479"/>
              <a:gd name="T20" fmla="*/ 1038 w 1535"/>
              <a:gd name="T21" fmla="*/ 3112 h 3479"/>
              <a:gd name="T22" fmla="*/ 1126 w 1535"/>
              <a:gd name="T23" fmla="*/ 2998 h 3479"/>
              <a:gd name="T24" fmla="*/ 1171 w 1535"/>
              <a:gd name="T25" fmla="*/ 2856 h 3479"/>
              <a:gd name="T26" fmla="*/ 1162 w 1535"/>
              <a:gd name="T27" fmla="*/ 2703 h 3479"/>
              <a:gd name="T28" fmla="*/ 1101 w 1535"/>
              <a:gd name="T29" fmla="*/ 2568 h 3479"/>
              <a:gd name="T30" fmla="*/ 1000 w 1535"/>
              <a:gd name="T31" fmla="*/ 2466 h 3479"/>
              <a:gd name="T32" fmla="*/ 868 w 1535"/>
              <a:gd name="T33" fmla="*/ 2405 h 3479"/>
              <a:gd name="T34" fmla="*/ 768 w 1535"/>
              <a:gd name="T35" fmla="*/ 1327 h 3479"/>
              <a:gd name="T36" fmla="*/ 621 w 1535"/>
              <a:gd name="T37" fmla="*/ 1355 h 3479"/>
              <a:gd name="T38" fmla="*/ 497 w 1535"/>
              <a:gd name="T39" fmla="*/ 1432 h 3479"/>
              <a:gd name="T40" fmla="*/ 408 w 1535"/>
              <a:gd name="T41" fmla="*/ 1546 h 3479"/>
              <a:gd name="T42" fmla="*/ 363 w 1535"/>
              <a:gd name="T43" fmla="*/ 1688 h 3479"/>
              <a:gd name="T44" fmla="*/ 372 w 1535"/>
              <a:gd name="T45" fmla="*/ 1842 h 3479"/>
              <a:gd name="T46" fmla="*/ 433 w 1535"/>
              <a:gd name="T47" fmla="*/ 1976 h 3479"/>
              <a:gd name="T48" fmla="*/ 535 w 1535"/>
              <a:gd name="T49" fmla="*/ 2078 h 3479"/>
              <a:gd name="T50" fmla="*/ 667 w 1535"/>
              <a:gd name="T51" fmla="*/ 2140 h 3479"/>
              <a:gd name="T52" fmla="*/ 819 w 1535"/>
              <a:gd name="T53" fmla="*/ 2149 h 3479"/>
              <a:gd name="T54" fmla="*/ 958 w 1535"/>
              <a:gd name="T55" fmla="*/ 2104 h 3479"/>
              <a:gd name="T56" fmla="*/ 1072 w 1535"/>
              <a:gd name="T57" fmla="*/ 2014 h 3479"/>
              <a:gd name="T58" fmla="*/ 1147 w 1535"/>
              <a:gd name="T59" fmla="*/ 1889 h 3479"/>
              <a:gd name="T60" fmla="*/ 1174 w 1535"/>
              <a:gd name="T61" fmla="*/ 1740 h 3479"/>
              <a:gd name="T62" fmla="*/ 1147 w 1535"/>
              <a:gd name="T63" fmla="*/ 1590 h 3479"/>
              <a:gd name="T64" fmla="*/ 1072 w 1535"/>
              <a:gd name="T65" fmla="*/ 1466 h 3479"/>
              <a:gd name="T66" fmla="*/ 958 w 1535"/>
              <a:gd name="T67" fmla="*/ 1376 h 3479"/>
              <a:gd name="T68" fmla="*/ 819 w 1535"/>
              <a:gd name="T69" fmla="*/ 1330 h 3479"/>
              <a:gd name="T70" fmla="*/ 717 w 1535"/>
              <a:gd name="T71" fmla="*/ 267 h 3479"/>
              <a:gd name="T72" fmla="*/ 576 w 1535"/>
              <a:gd name="T73" fmla="*/ 311 h 3479"/>
              <a:gd name="T74" fmla="*/ 463 w 1535"/>
              <a:gd name="T75" fmla="*/ 402 h 3479"/>
              <a:gd name="T76" fmla="*/ 388 w 1535"/>
              <a:gd name="T77" fmla="*/ 526 h 3479"/>
              <a:gd name="T78" fmla="*/ 360 w 1535"/>
              <a:gd name="T79" fmla="*/ 675 h 3479"/>
              <a:gd name="T80" fmla="*/ 388 w 1535"/>
              <a:gd name="T81" fmla="*/ 824 h 3479"/>
              <a:gd name="T82" fmla="*/ 463 w 1535"/>
              <a:gd name="T83" fmla="*/ 949 h 3479"/>
              <a:gd name="T84" fmla="*/ 576 w 1535"/>
              <a:gd name="T85" fmla="*/ 1040 h 3479"/>
              <a:gd name="T86" fmla="*/ 717 w 1535"/>
              <a:gd name="T87" fmla="*/ 1084 h 3479"/>
              <a:gd name="T88" fmla="*/ 868 w 1535"/>
              <a:gd name="T89" fmla="*/ 1076 h 3479"/>
              <a:gd name="T90" fmla="*/ 1000 w 1535"/>
              <a:gd name="T91" fmla="*/ 1013 h 3479"/>
              <a:gd name="T92" fmla="*/ 1101 w 1535"/>
              <a:gd name="T93" fmla="*/ 911 h 3479"/>
              <a:gd name="T94" fmla="*/ 1162 w 1535"/>
              <a:gd name="T95" fmla="*/ 777 h 3479"/>
              <a:gd name="T96" fmla="*/ 1171 w 1535"/>
              <a:gd name="T97" fmla="*/ 624 h 3479"/>
              <a:gd name="T98" fmla="*/ 1126 w 1535"/>
              <a:gd name="T99" fmla="*/ 482 h 3479"/>
              <a:gd name="T100" fmla="*/ 1038 w 1535"/>
              <a:gd name="T101" fmla="*/ 367 h 3479"/>
              <a:gd name="T102" fmla="*/ 915 w 1535"/>
              <a:gd name="T103" fmla="*/ 291 h 3479"/>
              <a:gd name="T104" fmla="*/ 768 w 1535"/>
              <a:gd name="T105" fmla="*/ 263 h 3479"/>
              <a:gd name="T106" fmla="*/ 1468 w 1535"/>
              <a:gd name="T107" fmla="*/ 4 h 3479"/>
              <a:gd name="T108" fmla="*/ 1523 w 1535"/>
              <a:gd name="T109" fmla="*/ 46 h 3479"/>
              <a:gd name="T110" fmla="*/ 1535 w 1535"/>
              <a:gd name="T111" fmla="*/ 3388 h 3479"/>
              <a:gd name="T112" fmla="*/ 1508 w 1535"/>
              <a:gd name="T113" fmla="*/ 3453 h 3479"/>
              <a:gd name="T114" fmla="*/ 1446 w 1535"/>
              <a:gd name="T115" fmla="*/ 3479 h 3479"/>
              <a:gd name="T116" fmla="*/ 45 w 1535"/>
              <a:gd name="T117" fmla="*/ 3466 h 3479"/>
              <a:gd name="T118" fmla="*/ 3 w 1535"/>
              <a:gd name="T119" fmla="*/ 3412 h 3479"/>
              <a:gd name="T120" fmla="*/ 3 w 1535"/>
              <a:gd name="T121" fmla="*/ 68 h 3479"/>
              <a:gd name="T122" fmla="*/ 45 w 1535"/>
              <a:gd name="T123" fmla="*/ 13 h 3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35" h="3479">
                <a:moveTo>
                  <a:pt x="768" y="2392"/>
                </a:moveTo>
                <a:lnTo>
                  <a:pt x="717" y="2395"/>
                </a:lnTo>
                <a:lnTo>
                  <a:pt x="667" y="2405"/>
                </a:lnTo>
                <a:lnTo>
                  <a:pt x="621" y="2419"/>
                </a:lnTo>
                <a:lnTo>
                  <a:pt x="576" y="2440"/>
                </a:lnTo>
                <a:lnTo>
                  <a:pt x="535" y="2466"/>
                </a:lnTo>
                <a:lnTo>
                  <a:pt x="497" y="2496"/>
                </a:lnTo>
                <a:lnTo>
                  <a:pt x="463" y="2530"/>
                </a:lnTo>
                <a:lnTo>
                  <a:pt x="433" y="2568"/>
                </a:lnTo>
                <a:lnTo>
                  <a:pt x="408" y="2611"/>
                </a:lnTo>
                <a:lnTo>
                  <a:pt x="388" y="2655"/>
                </a:lnTo>
                <a:lnTo>
                  <a:pt x="372" y="2703"/>
                </a:lnTo>
                <a:lnTo>
                  <a:pt x="363" y="2752"/>
                </a:lnTo>
                <a:lnTo>
                  <a:pt x="360" y="2804"/>
                </a:lnTo>
                <a:lnTo>
                  <a:pt x="363" y="2856"/>
                </a:lnTo>
                <a:lnTo>
                  <a:pt x="372" y="2905"/>
                </a:lnTo>
                <a:lnTo>
                  <a:pt x="388" y="2953"/>
                </a:lnTo>
                <a:lnTo>
                  <a:pt x="408" y="2998"/>
                </a:lnTo>
                <a:lnTo>
                  <a:pt x="433" y="3040"/>
                </a:lnTo>
                <a:lnTo>
                  <a:pt x="463" y="3078"/>
                </a:lnTo>
                <a:lnTo>
                  <a:pt x="497" y="3112"/>
                </a:lnTo>
                <a:lnTo>
                  <a:pt x="535" y="3143"/>
                </a:lnTo>
                <a:lnTo>
                  <a:pt x="576" y="3168"/>
                </a:lnTo>
                <a:lnTo>
                  <a:pt x="621" y="3189"/>
                </a:lnTo>
                <a:lnTo>
                  <a:pt x="667" y="3204"/>
                </a:lnTo>
                <a:lnTo>
                  <a:pt x="717" y="3213"/>
                </a:lnTo>
                <a:lnTo>
                  <a:pt x="768" y="3217"/>
                </a:lnTo>
                <a:lnTo>
                  <a:pt x="819" y="3213"/>
                </a:lnTo>
                <a:lnTo>
                  <a:pt x="868" y="3204"/>
                </a:lnTo>
                <a:lnTo>
                  <a:pt x="915" y="3189"/>
                </a:lnTo>
                <a:lnTo>
                  <a:pt x="958" y="3168"/>
                </a:lnTo>
                <a:lnTo>
                  <a:pt x="1000" y="3143"/>
                </a:lnTo>
                <a:lnTo>
                  <a:pt x="1038" y="3112"/>
                </a:lnTo>
                <a:lnTo>
                  <a:pt x="1072" y="3078"/>
                </a:lnTo>
                <a:lnTo>
                  <a:pt x="1101" y="3040"/>
                </a:lnTo>
                <a:lnTo>
                  <a:pt x="1126" y="2998"/>
                </a:lnTo>
                <a:lnTo>
                  <a:pt x="1147" y="2953"/>
                </a:lnTo>
                <a:lnTo>
                  <a:pt x="1162" y="2905"/>
                </a:lnTo>
                <a:lnTo>
                  <a:pt x="1171" y="2856"/>
                </a:lnTo>
                <a:lnTo>
                  <a:pt x="1174" y="2804"/>
                </a:lnTo>
                <a:lnTo>
                  <a:pt x="1171" y="2752"/>
                </a:lnTo>
                <a:lnTo>
                  <a:pt x="1162" y="2703"/>
                </a:lnTo>
                <a:lnTo>
                  <a:pt x="1147" y="2655"/>
                </a:lnTo>
                <a:lnTo>
                  <a:pt x="1126" y="2611"/>
                </a:lnTo>
                <a:lnTo>
                  <a:pt x="1101" y="2568"/>
                </a:lnTo>
                <a:lnTo>
                  <a:pt x="1072" y="2530"/>
                </a:lnTo>
                <a:lnTo>
                  <a:pt x="1038" y="2496"/>
                </a:lnTo>
                <a:lnTo>
                  <a:pt x="1000" y="2466"/>
                </a:lnTo>
                <a:lnTo>
                  <a:pt x="958" y="2440"/>
                </a:lnTo>
                <a:lnTo>
                  <a:pt x="915" y="2419"/>
                </a:lnTo>
                <a:lnTo>
                  <a:pt x="868" y="2405"/>
                </a:lnTo>
                <a:lnTo>
                  <a:pt x="819" y="2395"/>
                </a:lnTo>
                <a:lnTo>
                  <a:pt x="768" y="2392"/>
                </a:lnTo>
                <a:close/>
                <a:moveTo>
                  <a:pt x="768" y="1327"/>
                </a:moveTo>
                <a:lnTo>
                  <a:pt x="717" y="1330"/>
                </a:lnTo>
                <a:lnTo>
                  <a:pt x="667" y="1340"/>
                </a:lnTo>
                <a:lnTo>
                  <a:pt x="621" y="1355"/>
                </a:lnTo>
                <a:lnTo>
                  <a:pt x="576" y="1376"/>
                </a:lnTo>
                <a:lnTo>
                  <a:pt x="535" y="1401"/>
                </a:lnTo>
                <a:lnTo>
                  <a:pt x="497" y="1432"/>
                </a:lnTo>
                <a:lnTo>
                  <a:pt x="463" y="1466"/>
                </a:lnTo>
                <a:lnTo>
                  <a:pt x="433" y="1504"/>
                </a:lnTo>
                <a:lnTo>
                  <a:pt x="408" y="1546"/>
                </a:lnTo>
                <a:lnTo>
                  <a:pt x="388" y="1590"/>
                </a:lnTo>
                <a:lnTo>
                  <a:pt x="372" y="1638"/>
                </a:lnTo>
                <a:lnTo>
                  <a:pt x="363" y="1688"/>
                </a:lnTo>
                <a:lnTo>
                  <a:pt x="360" y="1740"/>
                </a:lnTo>
                <a:lnTo>
                  <a:pt x="363" y="1792"/>
                </a:lnTo>
                <a:lnTo>
                  <a:pt x="372" y="1842"/>
                </a:lnTo>
                <a:lnTo>
                  <a:pt x="388" y="1889"/>
                </a:lnTo>
                <a:lnTo>
                  <a:pt x="408" y="1934"/>
                </a:lnTo>
                <a:lnTo>
                  <a:pt x="433" y="1976"/>
                </a:lnTo>
                <a:lnTo>
                  <a:pt x="463" y="2014"/>
                </a:lnTo>
                <a:lnTo>
                  <a:pt x="497" y="2048"/>
                </a:lnTo>
                <a:lnTo>
                  <a:pt x="535" y="2078"/>
                </a:lnTo>
                <a:lnTo>
                  <a:pt x="576" y="2104"/>
                </a:lnTo>
                <a:lnTo>
                  <a:pt x="621" y="2125"/>
                </a:lnTo>
                <a:lnTo>
                  <a:pt x="667" y="2140"/>
                </a:lnTo>
                <a:lnTo>
                  <a:pt x="717" y="2149"/>
                </a:lnTo>
                <a:lnTo>
                  <a:pt x="768" y="2152"/>
                </a:lnTo>
                <a:lnTo>
                  <a:pt x="819" y="2149"/>
                </a:lnTo>
                <a:lnTo>
                  <a:pt x="868" y="2140"/>
                </a:lnTo>
                <a:lnTo>
                  <a:pt x="915" y="2125"/>
                </a:lnTo>
                <a:lnTo>
                  <a:pt x="958" y="2104"/>
                </a:lnTo>
                <a:lnTo>
                  <a:pt x="1000" y="2078"/>
                </a:lnTo>
                <a:lnTo>
                  <a:pt x="1038" y="2048"/>
                </a:lnTo>
                <a:lnTo>
                  <a:pt x="1072" y="2014"/>
                </a:lnTo>
                <a:lnTo>
                  <a:pt x="1101" y="1976"/>
                </a:lnTo>
                <a:lnTo>
                  <a:pt x="1126" y="1934"/>
                </a:lnTo>
                <a:lnTo>
                  <a:pt x="1147" y="1889"/>
                </a:lnTo>
                <a:lnTo>
                  <a:pt x="1162" y="1842"/>
                </a:lnTo>
                <a:lnTo>
                  <a:pt x="1171" y="1792"/>
                </a:lnTo>
                <a:lnTo>
                  <a:pt x="1174" y="1740"/>
                </a:lnTo>
                <a:lnTo>
                  <a:pt x="1171" y="1688"/>
                </a:lnTo>
                <a:lnTo>
                  <a:pt x="1162" y="1638"/>
                </a:lnTo>
                <a:lnTo>
                  <a:pt x="1147" y="1590"/>
                </a:lnTo>
                <a:lnTo>
                  <a:pt x="1126" y="1546"/>
                </a:lnTo>
                <a:lnTo>
                  <a:pt x="1101" y="1504"/>
                </a:lnTo>
                <a:lnTo>
                  <a:pt x="1072" y="1466"/>
                </a:lnTo>
                <a:lnTo>
                  <a:pt x="1038" y="1432"/>
                </a:lnTo>
                <a:lnTo>
                  <a:pt x="1000" y="1401"/>
                </a:lnTo>
                <a:lnTo>
                  <a:pt x="958" y="1376"/>
                </a:lnTo>
                <a:lnTo>
                  <a:pt x="915" y="1355"/>
                </a:lnTo>
                <a:lnTo>
                  <a:pt x="868" y="1340"/>
                </a:lnTo>
                <a:lnTo>
                  <a:pt x="819" y="1330"/>
                </a:lnTo>
                <a:lnTo>
                  <a:pt x="768" y="1327"/>
                </a:lnTo>
                <a:close/>
                <a:moveTo>
                  <a:pt x="768" y="263"/>
                </a:moveTo>
                <a:lnTo>
                  <a:pt x="717" y="267"/>
                </a:lnTo>
                <a:lnTo>
                  <a:pt x="667" y="276"/>
                </a:lnTo>
                <a:lnTo>
                  <a:pt x="621" y="291"/>
                </a:lnTo>
                <a:lnTo>
                  <a:pt x="576" y="311"/>
                </a:lnTo>
                <a:lnTo>
                  <a:pt x="535" y="337"/>
                </a:lnTo>
                <a:lnTo>
                  <a:pt x="497" y="367"/>
                </a:lnTo>
                <a:lnTo>
                  <a:pt x="463" y="402"/>
                </a:lnTo>
                <a:lnTo>
                  <a:pt x="433" y="440"/>
                </a:lnTo>
                <a:lnTo>
                  <a:pt x="408" y="482"/>
                </a:lnTo>
                <a:lnTo>
                  <a:pt x="388" y="526"/>
                </a:lnTo>
                <a:lnTo>
                  <a:pt x="372" y="574"/>
                </a:lnTo>
                <a:lnTo>
                  <a:pt x="363" y="624"/>
                </a:lnTo>
                <a:lnTo>
                  <a:pt x="360" y="675"/>
                </a:lnTo>
                <a:lnTo>
                  <a:pt x="363" y="727"/>
                </a:lnTo>
                <a:lnTo>
                  <a:pt x="372" y="777"/>
                </a:lnTo>
                <a:lnTo>
                  <a:pt x="388" y="824"/>
                </a:lnTo>
                <a:lnTo>
                  <a:pt x="408" y="870"/>
                </a:lnTo>
                <a:lnTo>
                  <a:pt x="433" y="911"/>
                </a:lnTo>
                <a:lnTo>
                  <a:pt x="463" y="949"/>
                </a:lnTo>
                <a:lnTo>
                  <a:pt x="497" y="984"/>
                </a:lnTo>
                <a:lnTo>
                  <a:pt x="535" y="1013"/>
                </a:lnTo>
                <a:lnTo>
                  <a:pt x="576" y="1040"/>
                </a:lnTo>
                <a:lnTo>
                  <a:pt x="621" y="1060"/>
                </a:lnTo>
                <a:lnTo>
                  <a:pt x="667" y="1076"/>
                </a:lnTo>
                <a:lnTo>
                  <a:pt x="717" y="1084"/>
                </a:lnTo>
                <a:lnTo>
                  <a:pt x="768" y="1087"/>
                </a:lnTo>
                <a:lnTo>
                  <a:pt x="819" y="1084"/>
                </a:lnTo>
                <a:lnTo>
                  <a:pt x="868" y="1076"/>
                </a:lnTo>
                <a:lnTo>
                  <a:pt x="915" y="1060"/>
                </a:lnTo>
                <a:lnTo>
                  <a:pt x="958" y="1040"/>
                </a:lnTo>
                <a:lnTo>
                  <a:pt x="1000" y="1013"/>
                </a:lnTo>
                <a:lnTo>
                  <a:pt x="1038" y="984"/>
                </a:lnTo>
                <a:lnTo>
                  <a:pt x="1072" y="949"/>
                </a:lnTo>
                <a:lnTo>
                  <a:pt x="1101" y="911"/>
                </a:lnTo>
                <a:lnTo>
                  <a:pt x="1126" y="870"/>
                </a:lnTo>
                <a:lnTo>
                  <a:pt x="1147" y="824"/>
                </a:lnTo>
                <a:lnTo>
                  <a:pt x="1162" y="777"/>
                </a:lnTo>
                <a:lnTo>
                  <a:pt x="1171" y="727"/>
                </a:lnTo>
                <a:lnTo>
                  <a:pt x="1174" y="675"/>
                </a:lnTo>
                <a:lnTo>
                  <a:pt x="1171" y="624"/>
                </a:lnTo>
                <a:lnTo>
                  <a:pt x="1162" y="574"/>
                </a:lnTo>
                <a:lnTo>
                  <a:pt x="1147" y="526"/>
                </a:lnTo>
                <a:lnTo>
                  <a:pt x="1126" y="482"/>
                </a:lnTo>
                <a:lnTo>
                  <a:pt x="1101" y="440"/>
                </a:lnTo>
                <a:lnTo>
                  <a:pt x="1072" y="402"/>
                </a:lnTo>
                <a:lnTo>
                  <a:pt x="1038" y="367"/>
                </a:lnTo>
                <a:lnTo>
                  <a:pt x="1000" y="337"/>
                </a:lnTo>
                <a:lnTo>
                  <a:pt x="958" y="311"/>
                </a:lnTo>
                <a:lnTo>
                  <a:pt x="915" y="291"/>
                </a:lnTo>
                <a:lnTo>
                  <a:pt x="868" y="276"/>
                </a:lnTo>
                <a:lnTo>
                  <a:pt x="819" y="267"/>
                </a:lnTo>
                <a:lnTo>
                  <a:pt x="768" y="263"/>
                </a:lnTo>
                <a:close/>
                <a:moveTo>
                  <a:pt x="90" y="0"/>
                </a:moveTo>
                <a:lnTo>
                  <a:pt x="1446" y="0"/>
                </a:lnTo>
                <a:lnTo>
                  <a:pt x="1468" y="4"/>
                </a:lnTo>
                <a:lnTo>
                  <a:pt x="1490" y="13"/>
                </a:lnTo>
                <a:lnTo>
                  <a:pt x="1508" y="27"/>
                </a:lnTo>
                <a:lnTo>
                  <a:pt x="1523" y="46"/>
                </a:lnTo>
                <a:lnTo>
                  <a:pt x="1532" y="68"/>
                </a:lnTo>
                <a:lnTo>
                  <a:pt x="1535" y="91"/>
                </a:lnTo>
                <a:lnTo>
                  <a:pt x="1535" y="3388"/>
                </a:lnTo>
                <a:lnTo>
                  <a:pt x="1532" y="3412"/>
                </a:lnTo>
                <a:lnTo>
                  <a:pt x="1523" y="3434"/>
                </a:lnTo>
                <a:lnTo>
                  <a:pt x="1508" y="3453"/>
                </a:lnTo>
                <a:lnTo>
                  <a:pt x="1490" y="3466"/>
                </a:lnTo>
                <a:lnTo>
                  <a:pt x="1468" y="3476"/>
                </a:lnTo>
                <a:lnTo>
                  <a:pt x="1446" y="3479"/>
                </a:lnTo>
                <a:lnTo>
                  <a:pt x="90" y="3479"/>
                </a:lnTo>
                <a:lnTo>
                  <a:pt x="66" y="3476"/>
                </a:lnTo>
                <a:lnTo>
                  <a:pt x="45" y="3466"/>
                </a:lnTo>
                <a:lnTo>
                  <a:pt x="26" y="3453"/>
                </a:lnTo>
                <a:lnTo>
                  <a:pt x="13" y="3434"/>
                </a:lnTo>
                <a:lnTo>
                  <a:pt x="3" y="3412"/>
                </a:lnTo>
                <a:lnTo>
                  <a:pt x="0" y="3388"/>
                </a:lnTo>
                <a:lnTo>
                  <a:pt x="0" y="91"/>
                </a:lnTo>
                <a:lnTo>
                  <a:pt x="3" y="68"/>
                </a:lnTo>
                <a:lnTo>
                  <a:pt x="13" y="46"/>
                </a:lnTo>
                <a:lnTo>
                  <a:pt x="26" y="27"/>
                </a:lnTo>
                <a:lnTo>
                  <a:pt x="45" y="13"/>
                </a:lnTo>
                <a:lnTo>
                  <a:pt x="66" y="4"/>
                </a:lnTo>
                <a:lnTo>
                  <a:pt x="90" y="0"/>
                </a:lnTo>
                <a:close/>
              </a:path>
            </a:pathLst>
          </a:custGeom>
          <a:solidFill>
            <a:schemeClr val="tx1">
              <a:lumMod val="65000"/>
              <a:lumOff val="35000"/>
            </a:schemeClr>
          </a:solidFill>
          <a:ln w="0">
            <a:noFill/>
            <a:prstDash val="solid"/>
            <a:round/>
            <a:headEnd/>
            <a:tailEnd/>
          </a:ln>
        </p:spPr>
        <p:txBody>
          <a:bodyPr lIns="27000" tIns="27000" rIns="27000" bIns="27000"/>
          <a:lstStyle/>
          <a:p>
            <a:pPr defTabSz="385763">
              <a:defRPr/>
            </a:pPr>
            <a:endParaRPr lang="nl-NL" sz="300">
              <a:solidFill>
                <a:prstClr val="black"/>
              </a:solidFill>
              <a:latin typeface="Verdana Pro Light" panose="020B0304030504040204" pitchFamily="34" charset="0"/>
            </a:endParaRPr>
          </a:p>
        </p:txBody>
      </p:sp>
      <p:sp>
        <p:nvSpPr>
          <p:cNvPr id="98" name="Freeform 129">
            <a:extLst>
              <a:ext uri="{FF2B5EF4-FFF2-40B4-BE49-F238E27FC236}">
                <a16:creationId xmlns:a16="http://schemas.microsoft.com/office/drawing/2014/main" id="{6F7CED04-BF54-CD34-9337-225D4C49BFC3}"/>
              </a:ext>
            </a:extLst>
          </p:cNvPr>
          <p:cNvSpPr>
            <a:spLocks/>
          </p:cNvSpPr>
          <p:nvPr/>
        </p:nvSpPr>
        <p:spPr bwMode="auto">
          <a:xfrm>
            <a:off x="8113996" y="3204091"/>
            <a:ext cx="32147" cy="28575"/>
          </a:xfrm>
          <a:custGeom>
            <a:avLst/>
            <a:gdLst>
              <a:gd name="T0" fmla="*/ 2147483646 w 749"/>
              <a:gd name="T1" fmla="*/ 0 h 758"/>
              <a:gd name="T2" fmla="*/ 2147483646 w 749"/>
              <a:gd name="T3" fmla="*/ 2147483646 h 758"/>
              <a:gd name="T4" fmla="*/ 2147483646 w 749"/>
              <a:gd name="T5" fmla="*/ 2147483646 h 758"/>
              <a:gd name="T6" fmla="*/ 2147483646 w 749"/>
              <a:gd name="T7" fmla="*/ 2147483646 h 758"/>
              <a:gd name="T8" fmla="*/ 2147483646 w 749"/>
              <a:gd name="T9" fmla="*/ 2147483646 h 758"/>
              <a:gd name="T10" fmla="*/ 2147483646 w 749"/>
              <a:gd name="T11" fmla="*/ 2147483646 h 758"/>
              <a:gd name="T12" fmla="*/ 2147483646 w 749"/>
              <a:gd name="T13" fmla="*/ 2147483646 h 758"/>
              <a:gd name="T14" fmla="*/ 2147483646 w 749"/>
              <a:gd name="T15" fmla="*/ 2147483646 h 758"/>
              <a:gd name="T16" fmla="*/ 2147483646 w 749"/>
              <a:gd name="T17" fmla="*/ 2147483646 h 758"/>
              <a:gd name="T18" fmla="*/ 2147483646 w 749"/>
              <a:gd name="T19" fmla="*/ 2147483646 h 758"/>
              <a:gd name="T20" fmla="*/ 2147483646 w 749"/>
              <a:gd name="T21" fmla="*/ 2147483646 h 758"/>
              <a:gd name="T22" fmla="*/ 2147483646 w 749"/>
              <a:gd name="T23" fmla="*/ 2147483646 h 758"/>
              <a:gd name="T24" fmla="*/ 2147483646 w 749"/>
              <a:gd name="T25" fmla="*/ 2147483646 h 758"/>
              <a:gd name="T26" fmla="*/ 2147483646 w 749"/>
              <a:gd name="T27" fmla="*/ 2147483646 h 758"/>
              <a:gd name="T28" fmla="*/ 2147483646 w 749"/>
              <a:gd name="T29" fmla="*/ 2147483646 h 758"/>
              <a:gd name="T30" fmla="*/ 2147483646 w 749"/>
              <a:gd name="T31" fmla="*/ 2147483646 h 758"/>
              <a:gd name="T32" fmla="*/ 2147483646 w 749"/>
              <a:gd name="T33" fmla="*/ 2147483646 h 758"/>
              <a:gd name="T34" fmla="*/ 2147483646 w 749"/>
              <a:gd name="T35" fmla="*/ 2147483646 h 758"/>
              <a:gd name="T36" fmla="*/ 2147483646 w 749"/>
              <a:gd name="T37" fmla="*/ 2147483646 h 758"/>
              <a:gd name="T38" fmla="*/ 2147483646 w 749"/>
              <a:gd name="T39" fmla="*/ 2147483646 h 758"/>
              <a:gd name="T40" fmla="*/ 2147483646 w 749"/>
              <a:gd name="T41" fmla="*/ 2147483646 h 758"/>
              <a:gd name="T42" fmla="*/ 2147483646 w 749"/>
              <a:gd name="T43" fmla="*/ 2147483646 h 758"/>
              <a:gd name="T44" fmla="*/ 2147483646 w 749"/>
              <a:gd name="T45" fmla="*/ 2147483646 h 758"/>
              <a:gd name="T46" fmla="*/ 2147483646 w 749"/>
              <a:gd name="T47" fmla="*/ 2147483646 h 758"/>
              <a:gd name="T48" fmla="*/ 2147483646 w 749"/>
              <a:gd name="T49" fmla="*/ 2147483646 h 758"/>
              <a:gd name="T50" fmla="*/ 2147483646 w 749"/>
              <a:gd name="T51" fmla="*/ 2147483646 h 758"/>
              <a:gd name="T52" fmla="*/ 2147483646 w 749"/>
              <a:gd name="T53" fmla="*/ 2147483646 h 758"/>
              <a:gd name="T54" fmla="*/ 2147483646 w 749"/>
              <a:gd name="T55" fmla="*/ 2147483646 h 758"/>
              <a:gd name="T56" fmla="*/ 2147483646 w 749"/>
              <a:gd name="T57" fmla="*/ 2147483646 h 758"/>
              <a:gd name="T58" fmla="*/ 2147483646 w 749"/>
              <a:gd name="T59" fmla="*/ 2147483646 h 758"/>
              <a:gd name="T60" fmla="*/ 2147483646 w 749"/>
              <a:gd name="T61" fmla="*/ 2147483646 h 758"/>
              <a:gd name="T62" fmla="*/ 2147483646 w 749"/>
              <a:gd name="T63" fmla="*/ 2147483646 h 758"/>
              <a:gd name="T64" fmla="*/ 2147483646 w 749"/>
              <a:gd name="T65" fmla="*/ 2147483646 h 758"/>
              <a:gd name="T66" fmla="*/ 2147483646 w 749"/>
              <a:gd name="T67" fmla="*/ 2147483646 h 758"/>
              <a:gd name="T68" fmla="*/ 2147483646 w 749"/>
              <a:gd name="T69" fmla="*/ 2147483646 h 758"/>
              <a:gd name="T70" fmla="*/ 2147483646 w 749"/>
              <a:gd name="T71" fmla="*/ 2147483646 h 758"/>
              <a:gd name="T72" fmla="*/ 2147483646 w 749"/>
              <a:gd name="T73" fmla="*/ 2147483646 h 758"/>
              <a:gd name="T74" fmla="*/ 2147483646 w 749"/>
              <a:gd name="T75" fmla="*/ 2147483646 h 758"/>
              <a:gd name="T76" fmla="*/ 2147483646 w 749"/>
              <a:gd name="T77" fmla="*/ 2147483646 h 758"/>
              <a:gd name="T78" fmla="*/ 0 w 749"/>
              <a:gd name="T79" fmla="*/ 2147483646 h 758"/>
              <a:gd name="T80" fmla="*/ 2147483646 w 749"/>
              <a:gd name="T81" fmla="*/ 2147483646 h 758"/>
              <a:gd name="T82" fmla="*/ 2147483646 w 749"/>
              <a:gd name="T83" fmla="*/ 2147483646 h 758"/>
              <a:gd name="T84" fmla="*/ 2147483646 w 749"/>
              <a:gd name="T85" fmla="*/ 2147483646 h 758"/>
              <a:gd name="T86" fmla="*/ 2147483646 w 749"/>
              <a:gd name="T87" fmla="*/ 2147483646 h 758"/>
              <a:gd name="T88" fmla="*/ 2147483646 w 749"/>
              <a:gd name="T89" fmla="*/ 2147483646 h 758"/>
              <a:gd name="T90" fmla="*/ 2147483646 w 749"/>
              <a:gd name="T91" fmla="*/ 2147483646 h 758"/>
              <a:gd name="T92" fmla="*/ 2147483646 w 749"/>
              <a:gd name="T93" fmla="*/ 2147483646 h 758"/>
              <a:gd name="T94" fmla="*/ 2147483646 w 749"/>
              <a:gd name="T95" fmla="*/ 2147483646 h 758"/>
              <a:gd name="T96" fmla="*/ 2147483646 w 749"/>
              <a:gd name="T97" fmla="*/ 2147483646 h 758"/>
              <a:gd name="T98" fmla="*/ 2147483646 w 749"/>
              <a:gd name="T99" fmla="*/ 2147483646 h 758"/>
              <a:gd name="T100" fmla="*/ 2147483646 w 749"/>
              <a:gd name="T101" fmla="*/ 2147483646 h 758"/>
              <a:gd name="T102" fmla="*/ 2147483646 w 749"/>
              <a:gd name="T103" fmla="*/ 2147483646 h 758"/>
              <a:gd name="T104" fmla="*/ 2147483646 w 749"/>
              <a:gd name="T105" fmla="*/ 0 h 75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49" h="758">
                <a:moveTo>
                  <a:pt x="375" y="0"/>
                </a:moveTo>
                <a:lnTo>
                  <a:pt x="422" y="3"/>
                </a:lnTo>
                <a:lnTo>
                  <a:pt x="466" y="12"/>
                </a:lnTo>
                <a:lnTo>
                  <a:pt x="510" y="25"/>
                </a:lnTo>
                <a:lnTo>
                  <a:pt x="551" y="44"/>
                </a:lnTo>
                <a:lnTo>
                  <a:pt x="588" y="68"/>
                </a:lnTo>
                <a:lnTo>
                  <a:pt x="623" y="96"/>
                </a:lnTo>
                <a:lnTo>
                  <a:pt x="654" y="128"/>
                </a:lnTo>
                <a:lnTo>
                  <a:pt x="681" y="163"/>
                </a:lnTo>
                <a:lnTo>
                  <a:pt x="705" y="201"/>
                </a:lnTo>
                <a:lnTo>
                  <a:pt x="724" y="242"/>
                </a:lnTo>
                <a:lnTo>
                  <a:pt x="738" y="286"/>
                </a:lnTo>
                <a:lnTo>
                  <a:pt x="746" y="332"/>
                </a:lnTo>
                <a:lnTo>
                  <a:pt x="749" y="379"/>
                </a:lnTo>
                <a:lnTo>
                  <a:pt x="746" y="427"/>
                </a:lnTo>
                <a:lnTo>
                  <a:pt x="738" y="472"/>
                </a:lnTo>
                <a:lnTo>
                  <a:pt x="724" y="517"/>
                </a:lnTo>
                <a:lnTo>
                  <a:pt x="705" y="558"/>
                </a:lnTo>
                <a:lnTo>
                  <a:pt x="681" y="596"/>
                </a:lnTo>
                <a:lnTo>
                  <a:pt x="654" y="631"/>
                </a:lnTo>
                <a:lnTo>
                  <a:pt x="623" y="662"/>
                </a:lnTo>
                <a:lnTo>
                  <a:pt x="588" y="690"/>
                </a:lnTo>
                <a:lnTo>
                  <a:pt x="551" y="714"/>
                </a:lnTo>
                <a:lnTo>
                  <a:pt x="510" y="733"/>
                </a:lnTo>
                <a:lnTo>
                  <a:pt x="466" y="747"/>
                </a:lnTo>
                <a:lnTo>
                  <a:pt x="422" y="755"/>
                </a:lnTo>
                <a:lnTo>
                  <a:pt x="375" y="758"/>
                </a:lnTo>
                <a:lnTo>
                  <a:pt x="328" y="755"/>
                </a:lnTo>
                <a:lnTo>
                  <a:pt x="282" y="747"/>
                </a:lnTo>
                <a:lnTo>
                  <a:pt x="239" y="733"/>
                </a:lnTo>
                <a:lnTo>
                  <a:pt x="198" y="714"/>
                </a:lnTo>
                <a:lnTo>
                  <a:pt x="161" y="690"/>
                </a:lnTo>
                <a:lnTo>
                  <a:pt x="125" y="662"/>
                </a:lnTo>
                <a:lnTo>
                  <a:pt x="95" y="631"/>
                </a:lnTo>
                <a:lnTo>
                  <a:pt x="67" y="596"/>
                </a:lnTo>
                <a:lnTo>
                  <a:pt x="44" y="558"/>
                </a:lnTo>
                <a:lnTo>
                  <a:pt x="25" y="517"/>
                </a:lnTo>
                <a:lnTo>
                  <a:pt x="12" y="472"/>
                </a:lnTo>
                <a:lnTo>
                  <a:pt x="3" y="427"/>
                </a:lnTo>
                <a:lnTo>
                  <a:pt x="0" y="379"/>
                </a:lnTo>
                <a:lnTo>
                  <a:pt x="3" y="332"/>
                </a:lnTo>
                <a:lnTo>
                  <a:pt x="12" y="286"/>
                </a:lnTo>
                <a:lnTo>
                  <a:pt x="25" y="242"/>
                </a:lnTo>
                <a:lnTo>
                  <a:pt x="44" y="201"/>
                </a:lnTo>
                <a:lnTo>
                  <a:pt x="67" y="163"/>
                </a:lnTo>
                <a:lnTo>
                  <a:pt x="95" y="128"/>
                </a:lnTo>
                <a:lnTo>
                  <a:pt x="125" y="96"/>
                </a:lnTo>
                <a:lnTo>
                  <a:pt x="161" y="68"/>
                </a:lnTo>
                <a:lnTo>
                  <a:pt x="198" y="44"/>
                </a:lnTo>
                <a:lnTo>
                  <a:pt x="239" y="25"/>
                </a:lnTo>
                <a:lnTo>
                  <a:pt x="282" y="12"/>
                </a:lnTo>
                <a:lnTo>
                  <a:pt x="328" y="3"/>
                </a:lnTo>
                <a:lnTo>
                  <a:pt x="375" y="0"/>
                </a:lnTo>
                <a:close/>
              </a:path>
            </a:pathLst>
          </a:custGeom>
          <a:solidFill>
            <a:srgbClr val="0092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lIns="27000" tIns="27000" rIns="27000" bIns="27000"/>
          <a:lstStyle/>
          <a:p>
            <a:pPr defTabSz="685800" eaLnBrk="0" fontAlgn="base" hangingPunct="0">
              <a:spcBef>
                <a:spcPct val="0"/>
              </a:spcBef>
              <a:spcAft>
                <a:spcPct val="0"/>
              </a:spcAft>
              <a:defRPr/>
            </a:pPr>
            <a:endParaRPr lang="nl-NL" sz="1350">
              <a:solidFill>
                <a:prstClr val="black"/>
              </a:solidFill>
              <a:latin typeface="Calibri" panose="020F0502020204030204" pitchFamily="34" charset="0"/>
            </a:endParaRPr>
          </a:p>
        </p:txBody>
      </p:sp>
      <p:sp>
        <p:nvSpPr>
          <p:cNvPr id="99" name="Freeform 117">
            <a:extLst>
              <a:ext uri="{FF2B5EF4-FFF2-40B4-BE49-F238E27FC236}">
                <a16:creationId xmlns:a16="http://schemas.microsoft.com/office/drawing/2014/main" id="{BC1AD0CB-70FD-D3AC-7E8C-8315544EBC14}"/>
              </a:ext>
            </a:extLst>
          </p:cNvPr>
          <p:cNvSpPr>
            <a:spLocks/>
          </p:cNvSpPr>
          <p:nvPr/>
        </p:nvSpPr>
        <p:spPr bwMode="auto">
          <a:xfrm>
            <a:off x="8113996" y="3142178"/>
            <a:ext cx="32147" cy="29766"/>
          </a:xfrm>
          <a:custGeom>
            <a:avLst/>
            <a:gdLst>
              <a:gd name="T0" fmla="*/ 2147483646 w 749"/>
              <a:gd name="T1" fmla="*/ 0 h 759"/>
              <a:gd name="T2" fmla="*/ 2147483646 w 749"/>
              <a:gd name="T3" fmla="*/ 2147483646 h 759"/>
              <a:gd name="T4" fmla="*/ 2147483646 w 749"/>
              <a:gd name="T5" fmla="*/ 2147483646 h 759"/>
              <a:gd name="T6" fmla="*/ 2147483646 w 749"/>
              <a:gd name="T7" fmla="*/ 2147483646 h 759"/>
              <a:gd name="T8" fmla="*/ 2147483646 w 749"/>
              <a:gd name="T9" fmla="*/ 2147483646 h 759"/>
              <a:gd name="T10" fmla="*/ 2147483646 w 749"/>
              <a:gd name="T11" fmla="*/ 2147483646 h 759"/>
              <a:gd name="T12" fmla="*/ 2147483646 w 749"/>
              <a:gd name="T13" fmla="*/ 2147483646 h 759"/>
              <a:gd name="T14" fmla="*/ 2147483646 w 749"/>
              <a:gd name="T15" fmla="*/ 2147483646 h 759"/>
              <a:gd name="T16" fmla="*/ 2147483646 w 749"/>
              <a:gd name="T17" fmla="*/ 2147483646 h 759"/>
              <a:gd name="T18" fmla="*/ 2147483646 w 749"/>
              <a:gd name="T19" fmla="*/ 2147483646 h 759"/>
              <a:gd name="T20" fmla="*/ 2147483646 w 749"/>
              <a:gd name="T21" fmla="*/ 2147483646 h 759"/>
              <a:gd name="T22" fmla="*/ 2147483646 w 749"/>
              <a:gd name="T23" fmla="*/ 2147483646 h 759"/>
              <a:gd name="T24" fmla="*/ 2147483646 w 749"/>
              <a:gd name="T25" fmla="*/ 2147483646 h 759"/>
              <a:gd name="T26" fmla="*/ 2147483646 w 749"/>
              <a:gd name="T27" fmla="*/ 2147483646 h 759"/>
              <a:gd name="T28" fmla="*/ 2147483646 w 749"/>
              <a:gd name="T29" fmla="*/ 2147483646 h 759"/>
              <a:gd name="T30" fmla="*/ 2147483646 w 749"/>
              <a:gd name="T31" fmla="*/ 2147483646 h 759"/>
              <a:gd name="T32" fmla="*/ 2147483646 w 749"/>
              <a:gd name="T33" fmla="*/ 2147483646 h 759"/>
              <a:gd name="T34" fmla="*/ 2147483646 w 749"/>
              <a:gd name="T35" fmla="*/ 2147483646 h 759"/>
              <a:gd name="T36" fmla="*/ 2147483646 w 749"/>
              <a:gd name="T37" fmla="*/ 2147483646 h 759"/>
              <a:gd name="T38" fmla="*/ 2147483646 w 749"/>
              <a:gd name="T39" fmla="*/ 2147483646 h 759"/>
              <a:gd name="T40" fmla="*/ 2147483646 w 749"/>
              <a:gd name="T41" fmla="*/ 2147483646 h 759"/>
              <a:gd name="T42" fmla="*/ 2147483646 w 749"/>
              <a:gd name="T43" fmla="*/ 2147483646 h 759"/>
              <a:gd name="T44" fmla="*/ 2147483646 w 749"/>
              <a:gd name="T45" fmla="*/ 2147483646 h 759"/>
              <a:gd name="T46" fmla="*/ 2147483646 w 749"/>
              <a:gd name="T47" fmla="*/ 2147483646 h 759"/>
              <a:gd name="T48" fmla="*/ 2147483646 w 749"/>
              <a:gd name="T49" fmla="*/ 2147483646 h 759"/>
              <a:gd name="T50" fmla="*/ 2147483646 w 749"/>
              <a:gd name="T51" fmla="*/ 2147483646 h 759"/>
              <a:gd name="T52" fmla="*/ 2147483646 w 749"/>
              <a:gd name="T53" fmla="*/ 2147483646 h 759"/>
              <a:gd name="T54" fmla="*/ 2147483646 w 749"/>
              <a:gd name="T55" fmla="*/ 2147483646 h 759"/>
              <a:gd name="T56" fmla="*/ 2147483646 w 749"/>
              <a:gd name="T57" fmla="*/ 2147483646 h 759"/>
              <a:gd name="T58" fmla="*/ 2147483646 w 749"/>
              <a:gd name="T59" fmla="*/ 2147483646 h 759"/>
              <a:gd name="T60" fmla="*/ 2147483646 w 749"/>
              <a:gd name="T61" fmla="*/ 2147483646 h 759"/>
              <a:gd name="T62" fmla="*/ 2147483646 w 749"/>
              <a:gd name="T63" fmla="*/ 2147483646 h 759"/>
              <a:gd name="T64" fmla="*/ 2147483646 w 749"/>
              <a:gd name="T65" fmla="*/ 2147483646 h 759"/>
              <a:gd name="T66" fmla="*/ 2147483646 w 749"/>
              <a:gd name="T67" fmla="*/ 2147483646 h 759"/>
              <a:gd name="T68" fmla="*/ 2147483646 w 749"/>
              <a:gd name="T69" fmla="*/ 2147483646 h 759"/>
              <a:gd name="T70" fmla="*/ 2147483646 w 749"/>
              <a:gd name="T71" fmla="*/ 2147483646 h 759"/>
              <a:gd name="T72" fmla="*/ 2147483646 w 749"/>
              <a:gd name="T73" fmla="*/ 2147483646 h 759"/>
              <a:gd name="T74" fmla="*/ 2147483646 w 749"/>
              <a:gd name="T75" fmla="*/ 2147483646 h 759"/>
              <a:gd name="T76" fmla="*/ 2147483646 w 749"/>
              <a:gd name="T77" fmla="*/ 2147483646 h 759"/>
              <a:gd name="T78" fmla="*/ 0 w 749"/>
              <a:gd name="T79" fmla="*/ 2147483646 h 759"/>
              <a:gd name="T80" fmla="*/ 2147483646 w 749"/>
              <a:gd name="T81" fmla="*/ 2147483646 h 759"/>
              <a:gd name="T82" fmla="*/ 2147483646 w 749"/>
              <a:gd name="T83" fmla="*/ 2147483646 h 759"/>
              <a:gd name="T84" fmla="*/ 2147483646 w 749"/>
              <a:gd name="T85" fmla="*/ 2147483646 h 759"/>
              <a:gd name="T86" fmla="*/ 2147483646 w 749"/>
              <a:gd name="T87" fmla="*/ 2147483646 h 759"/>
              <a:gd name="T88" fmla="*/ 2147483646 w 749"/>
              <a:gd name="T89" fmla="*/ 2147483646 h 759"/>
              <a:gd name="T90" fmla="*/ 2147483646 w 749"/>
              <a:gd name="T91" fmla="*/ 2147483646 h 759"/>
              <a:gd name="T92" fmla="*/ 2147483646 w 749"/>
              <a:gd name="T93" fmla="*/ 2147483646 h 759"/>
              <a:gd name="T94" fmla="*/ 2147483646 w 749"/>
              <a:gd name="T95" fmla="*/ 2147483646 h 759"/>
              <a:gd name="T96" fmla="*/ 2147483646 w 749"/>
              <a:gd name="T97" fmla="*/ 2147483646 h 759"/>
              <a:gd name="T98" fmla="*/ 2147483646 w 749"/>
              <a:gd name="T99" fmla="*/ 2147483646 h 759"/>
              <a:gd name="T100" fmla="*/ 2147483646 w 749"/>
              <a:gd name="T101" fmla="*/ 2147483646 h 759"/>
              <a:gd name="T102" fmla="*/ 2147483646 w 749"/>
              <a:gd name="T103" fmla="*/ 2147483646 h 759"/>
              <a:gd name="T104" fmla="*/ 2147483646 w 749"/>
              <a:gd name="T105" fmla="*/ 0 h 75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49" h="759">
                <a:moveTo>
                  <a:pt x="375" y="0"/>
                </a:moveTo>
                <a:lnTo>
                  <a:pt x="422" y="3"/>
                </a:lnTo>
                <a:lnTo>
                  <a:pt x="466" y="12"/>
                </a:lnTo>
                <a:lnTo>
                  <a:pt x="510" y="26"/>
                </a:lnTo>
                <a:lnTo>
                  <a:pt x="551" y="45"/>
                </a:lnTo>
                <a:lnTo>
                  <a:pt x="588" y="69"/>
                </a:lnTo>
                <a:lnTo>
                  <a:pt x="623" y="96"/>
                </a:lnTo>
                <a:lnTo>
                  <a:pt x="654" y="128"/>
                </a:lnTo>
                <a:lnTo>
                  <a:pt x="681" y="163"/>
                </a:lnTo>
                <a:lnTo>
                  <a:pt x="705" y="201"/>
                </a:lnTo>
                <a:lnTo>
                  <a:pt x="724" y="242"/>
                </a:lnTo>
                <a:lnTo>
                  <a:pt x="738" y="287"/>
                </a:lnTo>
                <a:lnTo>
                  <a:pt x="746" y="332"/>
                </a:lnTo>
                <a:lnTo>
                  <a:pt x="749" y="380"/>
                </a:lnTo>
                <a:lnTo>
                  <a:pt x="746" y="427"/>
                </a:lnTo>
                <a:lnTo>
                  <a:pt x="738" y="474"/>
                </a:lnTo>
                <a:lnTo>
                  <a:pt x="724" y="517"/>
                </a:lnTo>
                <a:lnTo>
                  <a:pt x="705" y="558"/>
                </a:lnTo>
                <a:lnTo>
                  <a:pt x="681" y="596"/>
                </a:lnTo>
                <a:lnTo>
                  <a:pt x="654" y="632"/>
                </a:lnTo>
                <a:lnTo>
                  <a:pt x="623" y="664"/>
                </a:lnTo>
                <a:lnTo>
                  <a:pt x="588" y="691"/>
                </a:lnTo>
                <a:lnTo>
                  <a:pt x="551" y="714"/>
                </a:lnTo>
                <a:lnTo>
                  <a:pt x="510" y="733"/>
                </a:lnTo>
                <a:lnTo>
                  <a:pt x="466" y="747"/>
                </a:lnTo>
                <a:lnTo>
                  <a:pt x="422" y="756"/>
                </a:lnTo>
                <a:lnTo>
                  <a:pt x="375" y="759"/>
                </a:lnTo>
                <a:lnTo>
                  <a:pt x="328" y="756"/>
                </a:lnTo>
                <a:lnTo>
                  <a:pt x="282" y="747"/>
                </a:lnTo>
                <a:lnTo>
                  <a:pt x="239" y="733"/>
                </a:lnTo>
                <a:lnTo>
                  <a:pt x="198" y="714"/>
                </a:lnTo>
                <a:lnTo>
                  <a:pt x="161" y="691"/>
                </a:lnTo>
                <a:lnTo>
                  <a:pt x="125" y="664"/>
                </a:lnTo>
                <a:lnTo>
                  <a:pt x="95" y="632"/>
                </a:lnTo>
                <a:lnTo>
                  <a:pt x="67" y="596"/>
                </a:lnTo>
                <a:lnTo>
                  <a:pt x="44" y="558"/>
                </a:lnTo>
                <a:lnTo>
                  <a:pt x="25" y="517"/>
                </a:lnTo>
                <a:lnTo>
                  <a:pt x="12" y="474"/>
                </a:lnTo>
                <a:lnTo>
                  <a:pt x="3" y="427"/>
                </a:lnTo>
                <a:lnTo>
                  <a:pt x="0" y="380"/>
                </a:lnTo>
                <a:lnTo>
                  <a:pt x="3" y="332"/>
                </a:lnTo>
                <a:lnTo>
                  <a:pt x="12" y="287"/>
                </a:lnTo>
                <a:lnTo>
                  <a:pt x="25" y="242"/>
                </a:lnTo>
                <a:lnTo>
                  <a:pt x="44" y="201"/>
                </a:lnTo>
                <a:lnTo>
                  <a:pt x="67" y="163"/>
                </a:lnTo>
                <a:lnTo>
                  <a:pt x="95" y="128"/>
                </a:lnTo>
                <a:lnTo>
                  <a:pt x="125" y="96"/>
                </a:lnTo>
                <a:lnTo>
                  <a:pt x="161" y="69"/>
                </a:lnTo>
                <a:lnTo>
                  <a:pt x="198" y="45"/>
                </a:lnTo>
                <a:lnTo>
                  <a:pt x="239" y="26"/>
                </a:lnTo>
                <a:lnTo>
                  <a:pt x="282" y="12"/>
                </a:lnTo>
                <a:lnTo>
                  <a:pt x="328" y="3"/>
                </a:lnTo>
                <a:lnTo>
                  <a:pt x="375" y="0"/>
                </a:lnTo>
                <a:close/>
              </a:path>
            </a:pathLst>
          </a:custGeom>
          <a:solidFill>
            <a:srgbClr val="FF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lIns="27000" tIns="27000" rIns="27000" bIns="27000"/>
          <a:lstStyle/>
          <a:p>
            <a:pPr defTabSz="685800" eaLnBrk="0" fontAlgn="base" hangingPunct="0">
              <a:spcBef>
                <a:spcPct val="0"/>
              </a:spcBef>
              <a:spcAft>
                <a:spcPct val="0"/>
              </a:spcAft>
              <a:defRPr/>
            </a:pPr>
            <a:endParaRPr lang="nl-NL" sz="1350">
              <a:solidFill>
                <a:prstClr val="black"/>
              </a:solidFill>
              <a:latin typeface="Calibri" panose="020F0502020204030204" pitchFamily="34" charset="0"/>
            </a:endParaRPr>
          </a:p>
        </p:txBody>
      </p:sp>
      <p:sp>
        <p:nvSpPr>
          <p:cNvPr id="100" name="Freeform 123">
            <a:extLst>
              <a:ext uri="{FF2B5EF4-FFF2-40B4-BE49-F238E27FC236}">
                <a16:creationId xmlns:a16="http://schemas.microsoft.com/office/drawing/2014/main" id="{76228539-6782-74A9-0C81-11F14CF725FF}"/>
              </a:ext>
            </a:extLst>
          </p:cNvPr>
          <p:cNvSpPr>
            <a:spLocks/>
          </p:cNvSpPr>
          <p:nvPr/>
        </p:nvSpPr>
        <p:spPr bwMode="auto">
          <a:xfrm>
            <a:off x="8113996" y="3173135"/>
            <a:ext cx="32147" cy="28575"/>
          </a:xfrm>
          <a:custGeom>
            <a:avLst/>
            <a:gdLst>
              <a:gd name="T0" fmla="*/ 2147483646 w 749"/>
              <a:gd name="T1" fmla="*/ 0 h 758"/>
              <a:gd name="T2" fmla="*/ 2147483646 w 749"/>
              <a:gd name="T3" fmla="*/ 2147483646 h 758"/>
              <a:gd name="T4" fmla="*/ 2147483646 w 749"/>
              <a:gd name="T5" fmla="*/ 2147483646 h 758"/>
              <a:gd name="T6" fmla="*/ 2147483646 w 749"/>
              <a:gd name="T7" fmla="*/ 2147483646 h 758"/>
              <a:gd name="T8" fmla="*/ 2147483646 w 749"/>
              <a:gd name="T9" fmla="*/ 2147483646 h 758"/>
              <a:gd name="T10" fmla="*/ 2147483646 w 749"/>
              <a:gd name="T11" fmla="*/ 2147483646 h 758"/>
              <a:gd name="T12" fmla="*/ 2147483646 w 749"/>
              <a:gd name="T13" fmla="*/ 2147483646 h 758"/>
              <a:gd name="T14" fmla="*/ 2147483646 w 749"/>
              <a:gd name="T15" fmla="*/ 2147483646 h 758"/>
              <a:gd name="T16" fmla="*/ 2147483646 w 749"/>
              <a:gd name="T17" fmla="*/ 2147483646 h 758"/>
              <a:gd name="T18" fmla="*/ 2147483646 w 749"/>
              <a:gd name="T19" fmla="*/ 2147483646 h 758"/>
              <a:gd name="T20" fmla="*/ 2147483646 w 749"/>
              <a:gd name="T21" fmla="*/ 2147483646 h 758"/>
              <a:gd name="T22" fmla="*/ 2147483646 w 749"/>
              <a:gd name="T23" fmla="*/ 2147483646 h 758"/>
              <a:gd name="T24" fmla="*/ 2147483646 w 749"/>
              <a:gd name="T25" fmla="*/ 2147483646 h 758"/>
              <a:gd name="T26" fmla="*/ 2147483646 w 749"/>
              <a:gd name="T27" fmla="*/ 2147483646 h 758"/>
              <a:gd name="T28" fmla="*/ 2147483646 w 749"/>
              <a:gd name="T29" fmla="*/ 2147483646 h 758"/>
              <a:gd name="T30" fmla="*/ 2147483646 w 749"/>
              <a:gd name="T31" fmla="*/ 2147483646 h 758"/>
              <a:gd name="T32" fmla="*/ 2147483646 w 749"/>
              <a:gd name="T33" fmla="*/ 2147483646 h 758"/>
              <a:gd name="T34" fmla="*/ 2147483646 w 749"/>
              <a:gd name="T35" fmla="*/ 2147483646 h 758"/>
              <a:gd name="T36" fmla="*/ 2147483646 w 749"/>
              <a:gd name="T37" fmla="*/ 2147483646 h 758"/>
              <a:gd name="T38" fmla="*/ 2147483646 w 749"/>
              <a:gd name="T39" fmla="*/ 2147483646 h 758"/>
              <a:gd name="T40" fmla="*/ 2147483646 w 749"/>
              <a:gd name="T41" fmla="*/ 2147483646 h 758"/>
              <a:gd name="T42" fmla="*/ 2147483646 w 749"/>
              <a:gd name="T43" fmla="*/ 2147483646 h 758"/>
              <a:gd name="T44" fmla="*/ 2147483646 w 749"/>
              <a:gd name="T45" fmla="*/ 2147483646 h 758"/>
              <a:gd name="T46" fmla="*/ 2147483646 w 749"/>
              <a:gd name="T47" fmla="*/ 2147483646 h 758"/>
              <a:gd name="T48" fmla="*/ 2147483646 w 749"/>
              <a:gd name="T49" fmla="*/ 2147483646 h 758"/>
              <a:gd name="T50" fmla="*/ 2147483646 w 749"/>
              <a:gd name="T51" fmla="*/ 2147483646 h 758"/>
              <a:gd name="T52" fmla="*/ 2147483646 w 749"/>
              <a:gd name="T53" fmla="*/ 2147483646 h 758"/>
              <a:gd name="T54" fmla="*/ 2147483646 w 749"/>
              <a:gd name="T55" fmla="*/ 2147483646 h 758"/>
              <a:gd name="T56" fmla="*/ 2147483646 w 749"/>
              <a:gd name="T57" fmla="*/ 2147483646 h 758"/>
              <a:gd name="T58" fmla="*/ 2147483646 w 749"/>
              <a:gd name="T59" fmla="*/ 2147483646 h 758"/>
              <a:gd name="T60" fmla="*/ 2147483646 w 749"/>
              <a:gd name="T61" fmla="*/ 2147483646 h 758"/>
              <a:gd name="T62" fmla="*/ 2147483646 w 749"/>
              <a:gd name="T63" fmla="*/ 2147483646 h 758"/>
              <a:gd name="T64" fmla="*/ 2147483646 w 749"/>
              <a:gd name="T65" fmla="*/ 2147483646 h 758"/>
              <a:gd name="T66" fmla="*/ 2147483646 w 749"/>
              <a:gd name="T67" fmla="*/ 2147483646 h 758"/>
              <a:gd name="T68" fmla="*/ 2147483646 w 749"/>
              <a:gd name="T69" fmla="*/ 2147483646 h 758"/>
              <a:gd name="T70" fmla="*/ 2147483646 w 749"/>
              <a:gd name="T71" fmla="*/ 2147483646 h 758"/>
              <a:gd name="T72" fmla="*/ 2147483646 w 749"/>
              <a:gd name="T73" fmla="*/ 2147483646 h 758"/>
              <a:gd name="T74" fmla="*/ 2147483646 w 749"/>
              <a:gd name="T75" fmla="*/ 2147483646 h 758"/>
              <a:gd name="T76" fmla="*/ 2147483646 w 749"/>
              <a:gd name="T77" fmla="*/ 2147483646 h 758"/>
              <a:gd name="T78" fmla="*/ 0 w 749"/>
              <a:gd name="T79" fmla="*/ 2147483646 h 758"/>
              <a:gd name="T80" fmla="*/ 2147483646 w 749"/>
              <a:gd name="T81" fmla="*/ 2147483646 h 758"/>
              <a:gd name="T82" fmla="*/ 2147483646 w 749"/>
              <a:gd name="T83" fmla="*/ 2147483646 h 758"/>
              <a:gd name="T84" fmla="*/ 2147483646 w 749"/>
              <a:gd name="T85" fmla="*/ 2147483646 h 758"/>
              <a:gd name="T86" fmla="*/ 2147483646 w 749"/>
              <a:gd name="T87" fmla="*/ 2147483646 h 758"/>
              <a:gd name="T88" fmla="*/ 2147483646 w 749"/>
              <a:gd name="T89" fmla="*/ 2147483646 h 758"/>
              <a:gd name="T90" fmla="*/ 2147483646 w 749"/>
              <a:gd name="T91" fmla="*/ 2147483646 h 758"/>
              <a:gd name="T92" fmla="*/ 2147483646 w 749"/>
              <a:gd name="T93" fmla="*/ 2147483646 h 758"/>
              <a:gd name="T94" fmla="*/ 2147483646 w 749"/>
              <a:gd name="T95" fmla="*/ 2147483646 h 758"/>
              <a:gd name="T96" fmla="*/ 2147483646 w 749"/>
              <a:gd name="T97" fmla="*/ 2147483646 h 758"/>
              <a:gd name="T98" fmla="*/ 2147483646 w 749"/>
              <a:gd name="T99" fmla="*/ 2147483646 h 758"/>
              <a:gd name="T100" fmla="*/ 2147483646 w 749"/>
              <a:gd name="T101" fmla="*/ 2147483646 h 758"/>
              <a:gd name="T102" fmla="*/ 2147483646 w 749"/>
              <a:gd name="T103" fmla="*/ 2147483646 h 758"/>
              <a:gd name="T104" fmla="*/ 2147483646 w 749"/>
              <a:gd name="T105" fmla="*/ 0 h 75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49" h="758">
                <a:moveTo>
                  <a:pt x="375" y="0"/>
                </a:moveTo>
                <a:lnTo>
                  <a:pt x="422" y="2"/>
                </a:lnTo>
                <a:lnTo>
                  <a:pt x="466" y="12"/>
                </a:lnTo>
                <a:lnTo>
                  <a:pt x="510" y="25"/>
                </a:lnTo>
                <a:lnTo>
                  <a:pt x="551" y="44"/>
                </a:lnTo>
                <a:lnTo>
                  <a:pt x="588" y="68"/>
                </a:lnTo>
                <a:lnTo>
                  <a:pt x="623" y="95"/>
                </a:lnTo>
                <a:lnTo>
                  <a:pt x="654" y="127"/>
                </a:lnTo>
                <a:lnTo>
                  <a:pt x="681" y="163"/>
                </a:lnTo>
                <a:lnTo>
                  <a:pt x="705" y="201"/>
                </a:lnTo>
                <a:lnTo>
                  <a:pt x="724" y="242"/>
                </a:lnTo>
                <a:lnTo>
                  <a:pt x="738" y="285"/>
                </a:lnTo>
                <a:lnTo>
                  <a:pt x="746" y="332"/>
                </a:lnTo>
                <a:lnTo>
                  <a:pt x="749" y="379"/>
                </a:lnTo>
                <a:lnTo>
                  <a:pt x="746" y="427"/>
                </a:lnTo>
                <a:lnTo>
                  <a:pt x="738" y="472"/>
                </a:lnTo>
                <a:lnTo>
                  <a:pt x="724" y="515"/>
                </a:lnTo>
                <a:lnTo>
                  <a:pt x="705" y="557"/>
                </a:lnTo>
                <a:lnTo>
                  <a:pt x="681" y="596"/>
                </a:lnTo>
                <a:lnTo>
                  <a:pt x="654" y="631"/>
                </a:lnTo>
                <a:lnTo>
                  <a:pt x="623" y="662"/>
                </a:lnTo>
                <a:lnTo>
                  <a:pt x="588" y="690"/>
                </a:lnTo>
                <a:lnTo>
                  <a:pt x="551" y="714"/>
                </a:lnTo>
                <a:lnTo>
                  <a:pt x="510" y="732"/>
                </a:lnTo>
                <a:lnTo>
                  <a:pt x="466" y="747"/>
                </a:lnTo>
                <a:lnTo>
                  <a:pt x="422" y="755"/>
                </a:lnTo>
                <a:lnTo>
                  <a:pt x="375" y="758"/>
                </a:lnTo>
                <a:lnTo>
                  <a:pt x="328" y="755"/>
                </a:lnTo>
                <a:lnTo>
                  <a:pt x="282" y="747"/>
                </a:lnTo>
                <a:lnTo>
                  <a:pt x="239" y="732"/>
                </a:lnTo>
                <a:lnTo>
                  <a:pt x="198" y="714"/>
                </a:lnTo>
                <a:lnTo>
                  <a:pt x="161" y="690"/>
                </a:lnTo>
                <a:lnTo>
                  <a:pt x="125" y="662"/>
                </a:lnTo>
                <a:lnTo>
                  <a:pt x="95" y="631"/>
                </a:lnTo>
                <a:lnTo>
                  <a:pt x="67" y="596"/>
                </a:lnTo>
                <a:lnTo>
                  <a:pt x="44" y="557"/>
                </a:lnTo>
                <a:lnTo>
                  <a:pt x="25" y="515"/>
                </a:lnTo>
                <a:lnTo>
                  <a:pt x="12" y="472"/>
                </a:lnTo>
                <a:lnTo>
                  <a:pt x="3" y="427"/>
                </a:lnTo>
                <a:lnTo>
                  <a:pt x="0" y="379"/>
                </a:lnTo>
                <a:lnTo>
                  <a:pt x="3" y="332"/>
                </a:lnTo>
                <a:lnTo>
                  <a:pt x="12" y="285"/>
                </a:lnTo>
                <a:lnTo>
                  <a:pt x="25" y="242"/>
                </a:lnTo>
                <a:lnTo>
                  <a:pt x="44" y="201"/>
                </a:lnTo>
                <a:lnTo>
                  <a:pt x="67" y="163"/>
                </a:lnTo>
                <a:lnTo>
                  <a:pt x="95" y="127"/>
                </a:lnTo>
                <a:lnTo>
                  <a:pt x="125" y="95"/>
                </a:lnTo>
                <a:lnTo>
                  <a:pt x="161" y="68"/>
                </a:lnTo>
                <a:lnTo>
                  <a:pt x="198" y="44"/>
                </a:lnTo>
                <a:lnTo>
                  <a:pt x="239" y="25"/>
                </a:lnTo>
                <a:lnTo>
                  <a:pt x="282" y="12"/>
                </a:lnTo>
                <a:lnTo>
                  <a:pt x="328" y="2"/>
                </a:lnTo>
                <a:lnTo>
                  <a:pt x="375" y="0"/>
                </a:lnTo>
                <a:close/>
              </a:path>
            </a:pathLst>
          </a:custGeom>
          <a:solidFill>
            <a:srgbClr val="FF66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lIns="27000" tIns="27000" rIns="27000" bIns="27000"/>
          <a:lstStyle/>
          <a:p>
            <a:pPr defTabSz="685800" eaLnBrk="0" fontAlgn="base" hangingPunct="0">
              <a:spcBef>
                <a:spcPct val="0"/>
              </a:spcBef>
              <a:spcAft>
                <a:spcPct val="0"/>
              </a:spcAft>
              <a:defRPr/>
            </a:pPr>
            <a:endParaRPr lang="nl-NL" sz="1350">
              <a:solidFill>
                <a:prstClr val="black"/>
              </a:solidFill>
              <a:latin typeface="Calibri" panose="020F0502020204030204" pitchFamily="34" charset="0"/>
            </a:endParaRPr>
          </a:p>
        </p:txBody>
      </p:sp>
      <p:sp>
        <p:nvSpPr>
          <p:cNvPr id="101" name="Freeform 128">
            <a:extLst>
              <a:ext uri="{FF2B5EF4-FFF2-40B4-BE49-F238E27FC236}">
                <a16:creationId xmlns:a16="http://schemas.microsoft.com/office/drawing/2014/main" id="{E6920672-17F6-6599-5061-5DD624215373}"/>
              </a:ext>
            </a:extLst>
          </p:cNvPr>
          <p:cNvSpPr>
            <a:spLocks noEditPoints="1"/>
          </p:cNvSpPr>
          <p:nvPr/>
        </p:nvSpPr>
        <p:spPr bwMode="auto">
          <a:xfrm>
            <a:off x="8105661" y="3138607"/>
            <a:ext cx="48816" cy="100013"/>
          </a:xfrm>
          <a:custGeom>
            <a:avLst/>
            <a:gdLst>
              <a:gd name="T0" fmla="*/ 667 w 1535"/>
              <a:gd name="T1" fmla="*/ 2405 h 3479"/>
              <a:gd name="T2" fmla="*/ 535 w 1535"/>
              <a:gd name="T3" fmla="*/ 2466 h 3479"/>
              <a:gd name="T4" fmla="*/ 433 w 1535"/>
              <a:gd name="T5" fmla="*/ 2568 h 3479"/>
              <a:gd name="T6" fmla="*/ 372 w 1535"/>
              <a:gd name="T7" fmla="*/ 2703 h 3479"/>
              <a:gd name="T8" fmla="*/ 363 w 1535"/>
              <a:gd name="T9" fmla="*/ 2856 h 3479"/>
              <a:gd name="T10" fmla="*/ 408 w 1535"/>
              <a:gd name="T11" fmla="*/ 2998 h 3479"/>
              <a:gd name="T12" fmla="*/ 497 w 1535"/>
              <a:gd name="T13" fmla="*/ 3112 h 3479"/>
              <a:gd name="T14" fmla="*/ 621 w 1535"/>
              <a:gd name="T15" fmla="*/ 3189 h 3479"/>
              <a:gd name="T16" fmla="*/ 768 w 1535"/>
              <a:gd name="T17" fmla="*/ 3217 h 3479"/>
              <a:gd name="T18" fmla="*/ 915 w 1535"/>
              <a:gd name="T19" fmla="*/ 3189 h 3479"/>
              <a:gd name="T20" fmla="*/ 1038 w 1535"/>
              <a:gd name="T21" fmla="*/ 3112 h 3479"/>
              <a:gd name="T22" fmla="*/ 1126 w 1535"/>
              <a:gd name="T23" fmla="*/ 2998 h 3479"/>
              <a:gd name="T24" fmla="*/ 1171 w 1535"/>
              <a:gd name="T25" fmla="*/ 2856 h 3479"/>
              <a:gd name="T26" fmla="*/ 1162 w 1535"/>
              <a:gd name="T27" fmla="*/ 2703 h 3479"/>
              <a:gd name="T28" fmla="*/ 1101 w 1535"/>
              <a:gd name="T29" fmla="*/ 2568 h 3479"/>
              <a:gd name="T30" fmla="*/ 1000 w 1535"/>
              <a:gd name="T31" fmla="*/ 2466 h 3479"/>
              <a:gd name="T32" fmla="*/ 868 w 1535"/>
              <a:gd name="T33" fmla="*/ 2405 h 3479"/>
              <a:gd name="T34" fmla="*/ 768 w 1535"/>
              <a:gd name="T35" fmla="*/ 1327 h 3479"/>
              <a:gd name="T36" fmla="*/ 621 w 1535"/>
              <a:gd name="T37" fmla="*/ 1355 h 3479"/>
              <a:gd name="T38" fmla="*/ 497 w 1535"/>
              <a:gd name="T39" fmla="*/ 1432 h 3479"/>
              <a:gd name="T40" fmla="*/ 408 w 1535"/>
              <a:gd name="T41" fmla="*/ 1546 h 3479"/>
              <a:gd name="T42" fmla="*/ 363 w 1535"/>
              <a:gd name="T43" fmla="*/ 1688 h 3479"/>
              <a:gd name="T44" fmla="*/ 372 w 1535"/>
              <a:gd name="T45" fmla="*/ 1842 h 3479"/>
              <a:gd name="T46" fmla="*/ 433 w 1535"/>
              <a:gd name="T47" fmla="*/ 1976 h 3479"/>
              <a:gd name="T48" fmla="*/ 535 w 1535"/>
              <a:gd name="T49" fmla="*/ 2078 h 3479"/>
              <a:gd name="T50" fmla="*/ 667 w 1535"/>
              <a:gd name="T51" fmla="*/ 2140 h 3479"/>
              <a:gd name="T52" fmla="*/ 819 w 1535"/>
              <a:gd name="T53" fmla="*/ 2149 h 3479"/>
              <a:gd name="T54" fmla="*/ 958 w 1535"/>
              <a:gd name="T55" fmla="*/ 2104 h 3479"/>
              <a:gd name="T56" fmla="*/ 1072 w 1535"/>
              <a:gd name="T57" fmla="*/ 2014 h 3479"/>
              <a:gd name="T58" fmla="*/ 1147 w 1535"/>
              <a:gd name="T59" fmla="*/ 1889 h 3479"/>
              <a:gd name="T60" fmla="*/ 1174 w 1535"/>
              <a:gd name="T61" fmla="*/ 1740 h 3479"/>
              <a:gd name="T62" fmla="*/ 1147 w 1535"/>
              <a:gd name="T63" fmla="*/ 1590 h 3479"/>
              <a:gd name="T64" fmla="*/ 1072 w 1535"/>
              <a:gd name="T65" fmla="*/ 1466 h 3479"/>
              <a:gd name="T66" fmla="*/ 958 w 1535"/>
              <a:gd name="T67" fmla="*/ 1376 h 3479"/>
              <a:gd name="T68" fmla="*/ 819 w 1535"/>
              <a:gd name="T69" fmla="*/ 1330 h 3479"/>
              <a:gd name="T70" fmla="*/ 717 w 1535"/>
              <a:gd name="T71" fmla="*/ 267 h 3479"/>
              <a:gd name="T72" fmla="*/ 576 w 1535"/>
              <a:gd name="T73" fmla="*/ 311 h 3479"/>
              <a:gd name="T74" fmla="*/ 463 w 1535"/>
              <a:gd name="T75" fmla="*/ 402 h 3479"/>
              <a:gd name="T76" fmla="*/ 388 w 1535"/>
              <a:gd name="T77" fmla="*/ 526 h 3479"/>
              <a:gd name="T78" fmla="*/ 360 w 1535"/>
              <a:gd name="T79" fmla="*/ 675 h 3479"/>
              <a:gd name="T80" fmla="*/ 388 w 1535"/>
              <a:gd name="T81" fmla="*/ 824 h 3479"/>
              <a:gd name="T82" fmla="*/ 463 w 1535"/>
              <a:gd name="T83" fmla="*/ 949 h 3479"/>
              <a:gd name="T84" fmla="*/ 576 w 1535"/>
              <a:gd name="T85" fmla="*/ 1040 h 3479"/>
              <a:gd name="T86" fmla="*/ 717 w 1535"/>
              <a:gd name="T87" fmla="*/ 1084 h 3479"/>
              <a:gd name="T88" fmla="*/ 868 w 1535"/>
              <a:gd name="T89" fmla="*/ 1076 h 3479"/>
              <a:gd name="T90" fmla="*/ 1000 w 1535"/>
              <a:gd name="T91" fmla="*/ 1013 h 3479"/>
              <a:gd name="T92" fmla="*/ 1101 w 1535"/>
              <a:gd name="T93" fmla="*/ 911 h 3479"/>
              <a:gd name="T94" fmla="*/ 1162 w 1535"/>
              <a:gd name="T95" fmla="*/ 777 h 3479"/>
              <a:gd name="T96" fmla="*/ 1171 w 1535"/>
              <a:gd name="T97" fmla="*/ 624 h 3479"/>
              <a:gd name="T98" fmla="*/ 1126 w 1535"/>
              <a:gd name="T99" fmla="*/ 482 h 3479"/>
              <a:gd name="T100" fmla="*/ 1038 w 1535"/>
              <a:gd name="T101" fmla="*/ 367 h 3479"/>
              <a:gd name="T102" fmla="*/ 915 w 1535"/>
              <a:gd name="T103" fmla="*/ 291 h 3479"/>
              <a:gd name="T104" fmla="*/ 768 w 1535"/>
              <a:gd name="T105" fmla="*/ 263 h 3479"/>
              <a:gd name="T106" fmla="*/ 1468 w 1535"/>
              <a:gd name="T107" fmla="*/ 4 h 3479"/>
              <a:gd name="T108" fmla="*/ 1523 w 1535"/>
              <a:gd name="T109" fmla="*/ 46 h 3479"/>
              <a:gd name="T110" fmla="*/ 1535 w 1535"/>
              <a:gd name="T111" fmla="*/ 3388 h 3479"/>
              <a:gd name="T112" fmla="*/ 1508 w 1535"/>
              <a:gd name="T113" fmla="*/ 3453 h 3479"/>
              <a:gd name="T114" fmla="*/ 1446 w 1535"/>
              <a:gd name="T115" fmla="*/ 3479 h 3479"/>
              <a:gd name="T116" fmla="*/ 45 w 1535"/>
              <a:gd name="T117" fmla="*/ 3466 h 3479"/>
              <a:gd name="T118" fmla="*/ 3 w 1535"/>
              <a:gd name="T119" fmla="*/ 3412 h 3479"/>
              <a:gd name="T120" fmla="*/ 3 w 1535"/>
              <a:gd name="T121" fmla="*/ 68 h 3479"/>
              <a:gd name="T122" fmla="*/ 45 w 1535"/>
              <a:gd name="T123" fmla="*/ 13 h 3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35" h="3479">
                <a:moveTo>
                  <a:pt x="768" y="2392"/>
                </a:moveTo>
                <a:lnTo>
                  <a:pt x="717" y="2395"/>
                </a:lnTo>
                <a:lnTo>
                  <a:pt x="667" y="2405"/>
                </a:lnTo>
                <a:lnTo>
                  <a:pt x="621" y="2419"/>
                </a:lnTo>
                <a:lnTo>
                  <a:pt x="576" y="2440"/>
                </a:lnTo>
                <a:lnTo>
                  <a:pt x="535" y="2466"/>
                </a:lnTo>
                <a:lnTo>
                  <a:pt x="497" y="2496"/>
                </a:lnTo>
                <a:lnTo>
                  <a:pt x="463" y="2530"/>
                </a:lnTo>
                <a:lnTo>
                  <a:pt x="433" y="2568"/>
                </a:lnTo>
                <a:lnTo>
                  <a:pt x="408" y="2611"/>
                </a:lnTo>
                <a:lnTo>
                  <a:pt x="388" y="2655"/>
                </a:lnTo>
                <a:lnTo>
                  <a:pt x="372" y="2703"/>
                </a:lnTo>
                <a:lnTo>
                  <a:pt x="363" y="2752"/>
                </a:lnTo>
                <a:lnTo>
                  <a:pt x="360" y="2804"/>
                </a:lnTo>
                <a:lnTo>
                  <a:pt x="363" y="2856"/>
                </a:lnTo>
                <a:lnTo>
                  <a:pt x="372" y="2905"/>
                </a:lnTo>
                <a:lnTo>
                  <a:pt x="388" y="2953"/>
                </a:lnTo>
                <a:lnTo>
                  <a:pt x="408" y="2998"/>
                </a:lnTo>
                <a:lnTo>
                  <a:pt x="433" y="3040"/>
                </a:lnTo>
                <a:lnTo>
                  <a:pt x="463" y="3078"/>
                </a:lnTo>
                <a:lnTo>
                  <a:pt x="497" y="3112"/>
                </a:lnTo>
                <a:lnTo>
                  <a:pt x="535" y="3143"/>
                </a:lnTo>
                <a:lnTo>
                  <a:pt x="576" y="3168"/>
                </a:lnTo>
                <a:lnTo>
                  <a:pt x="621" y="3189"/>
                </a:lnTo>
                <a:lnTo>
                  <a:pt x="667" y="3204"/>
                </a:lnTo>
                <a:lnTo>
                  <a:pt x="717" y="3213"/>
                </a:lnTo>
                <a:lnTo>
                  <a:pt x="768" y="3217"/>
                </a:lnTo>
                <a:lnTo>
                  <a:pt x="819" y="3213"/>
                </a:lnTo>
                <a:lnTo>
                  <a:pt x="868" y="3204"/>
                </a:lnTo>
                <a:lnTo>
                  <a:pt x="915" y="3189"/>
                </a:lnTo>
                <a:lnTo>
                  <a:pt x="958" y="3168"/>
                </a:lnTo>
                <a:lnTo>
                  <a:pt x="1000" y="3143"/>
                </a:lnTo>
                <a:lnTo>
                  <a:pt x="1038" y="3112"/>
                </a:lnTo>
                <a:lnTo>
                  <a:pt x="1072" y="3078"/>
                </a:lnTo>
                <a:lnTo>
                  <a:pt x="1101" y="3040"/>
                </a:lnTo>
                <a:lnTo>
                  <a:pt x="1126" y="2998"/>
                </a:lnTo>
                <a:lnTo>
                  <a:pt x="1147" y="2953"/>
                </a:lnTo>
                <a:lnTo>
                  <a:pt x="1162" y="2905"/>
                </a:lnTo>
                <a:lnTo>
                  <a:pt x="1171" y="2856"/>
                </a:lnTo>
                <a:lnTo>
                  <a:pt x="1174" y="2804"/>
                </a:lnTo>
                <a:lnTo>
                  <a:pt x="1171" y="2752"/>
                </a:lnTo>
                <a:lnTo>
                  <a:pt x="1162" y="2703"/>
                </a:lnTo>
                <a:lnTo>
                  <a:pt x="1147" y="2655"/>
                </a:lnTo>
                <a:lnTo>
                  <a:pt x="1126" y="2611"/>
                </a:lnTo>
                <a:lnTo>
                  <a:pt x="1101" y="2568"/>
                </a:lnTo>
                <a:lnTo>
                  <a:pt x="1072" y="2530"/>
                </a:lnTo>
                <a:lnTo>
                  <a:pt x="1038" y="2496"/>
                </a:lnTo>
                <a:lnTo>
                  <a:pt x="1000" y="2466"/>
                </a:lnTo>
                <a:lnTo>
                  <a:pt x="958" y="2440"/>
                </a:lnTo>
                <a:lnTo>
                  <a:pt x="915" y="2419"/>
                </a:lnTo>
                <a:lnTo>
                  <a:pt x="868" y="2405"/>
                </a:lnTo>
                <a:lnTo>
                  <a:pt x="819" y="2395"/>
                </a:lnTo>
                <a:lnTo>
                  <a:pt x="768" y="2392"/>
                </a:lnTo>
                <a:close/>
                <a:moveTo>
                  <a:pt x="768" y="1327"/>
                </a:moveTo>
                <a:lnTo>
                  <a:pt x="717" y="1330"/>
                </a:lnTo>
                <a:lnTo>
                  <a:pt x="667" y="1340"/>
                </a:lnTo>
                <a:lnTo>
                  <a:pt x="621" y="1355"/>
                </a:lnTo>
                <a:lnTo>
                  <a:pt x="576" y="1376"/>
                </a:lnTo>
                <a:lnTo>
                  <a:pt x="535" y="1401"/>
                </a:lnTo>
                <a:lnTo>
                  <a:pt x="497" y="1432"/>
                </a:lnTo>
                <a:lnTo>
                  <a:pt x="463" y="1466"/>
                </a:lnTo>
                <a:lnTo>
                  <a:pt x="433" y="1504"/>
                </a:lnTo>
                <a:lnTo>
                  <a:pt x="408" y="1546"/>
                </a:lnTo>
                <a:lnTo>
                  <a:pt x="388" y="1590"/>
                </a:lnTo>
                <a:lnTo>
                  <a:pt x="372" y="1638"/>
                </a:lnTo>
                <a:lnTo>
                  <a:pt x="363" y="1688"/>
                </a:lnTo>
                <a:lnTo>
                  <a:pt x="360" y="1740"/>
                </a:lnTo>
                <a:lnTo>
                  <a:pt x="363" y="1792"/>
                </a:lnTo>
                <a:lnTo>
                  <a:pt x="372" y="1842"/>
                </a:lnTo>
                <a:lnTo>
                  <a:pt x="388" y="1889"/>
                </a:lnTo>
                <a:lnTo>
                  <a:pt x="408" y="1934"/>
                </a:lnTo>
                <a:lnTo>
                  <a:pt x="433" y="1976"/>
                </a:lnTo>
                <a:lnTo>
                  <a:pt x="463" y="2014"/>
                </a:lnTo>
                <a:lnTo>
                  <a:pt x="497" y="2048"/>
                </a:lnTo>
                <a:lnTo>
                  <a:pt x="535" y="2078"/>
                </a:lnTo>
                <a:lnTo>
                  <a:pt x="576" y="2104"/>
                </a:lnTo>
                <a:lnTo>
                  <a:pt x="621" y="2125"/>
                </a:lnTo>
                <a:lnTo>
                  <a:pt x="667" y="2140"/>
                </a:lnTo>
                <a:lnTo>
                  <a:pt x="717" y="2149"/>
                </a:lnTo>
                <a:lnTo>
                  <a:pt x="768" y="2152"/>
                </a:lnTo>
                <a:lnTo>
                  <a:pt x="819" y="2149"/>
                </a:lnTo>
                <a:lnTo>
                  <a:pt x="868" y="2140"/>
                </a:lnTo>
                <a:lnTo>
                  <a:pt x="915" y="2125"/>
                </a:lnTo>
                <a:lnTo>
                  <a:pt x="958" y="2104"/>
                </a:lnTo>
                <a:lnTo>
                  <a:pt x="1000" y="2078"/>
                </a:lnTo>
                <a:lnTo>
                  <a:pt x="1038" y="2048"/>
                </a:lnTo>
                <a:lnTo>
                  <a:pt x="1072" y="2014"/>
                </a:lnTo>
                <a:lnTo>
                  <a:pt x="1101" y="1976"/>
                </a:lnTo>
                <a:lnTo>
                  <a:pt x="1126" y="1934"/>
                </a:lnTo>
                <a:lnTo>
                  <a:pt x="1147" y="1889"/>
                </a:lnTo>
                <a:lnTo>
                  <a:pt x="1162" y="1842"/>
                </a:lnTo>
                <a:lnTo>
                  <a:pt x="1171" y="1792"/>
                </a:lnTo>
                <a:lnTo>
                  <a:pt x="1174" y="1740"/>
                </a:lnTo>
                <a:lnTo>
                  <a:pt x="1171" y="1688"/>
                </a:lnTo>
                <a:lnTo>
                  <a:pt x="1162" y="1638"/>
                </a:lnTo>
                <a:lnTo>
                  <a:pt x="1147" y="1590"/>
                </a:lnTo>
                <a:lnTo>
                  <a:pt x="1126" y="1546"/>
                </a:lnTo>
                <a:lnTo>
                  <a:pt x="1101" y="1504"/>
                </a:lnTo>
                <a:lnTo>
                  <a:pt x="1072" y="1466"/>
                </a:lnTo>
                <a:lnTo>
                  <a:pt x="1038" y="1432"/>
                </a:lnTo>
                <a:lnTo>
                  <a:pt x="1000" y="1401"/>
                </a:lnTo>
                <a:lnTo>
                  <a:pt x="958" y="1376"/>
                </a:lnTo>
                <a:lnTo>
                  <a:pt x="915" y="1355"/>
                </a:lnTo>
                <a:lnTo>
                  <a:pt x="868" y="1340"/>
                </a:lnTo>
                <a:lnTo>
                  <a:pt x="819" y="1330"/>
                </a:lnTo>
                <a:lnTo>
                  <a:pt x="768" y="1327"/>
                </a:lnTo>
                <a:close/>
                <a:moveTo>
                  <a:pt x="768" y="263"/>
                </a:moveTo>
                <a:lnTo>
                  <a:pt x="717" y="267"/>
                </a:lnTo>
                <a:lnTo>
                  <a:pt x="667" y="276"/>
                </a:lnTo>
                <a:lnTo>
                  <a:pt x="621" y="291"/>
                </a:lnTo>
                <a:lnTo>
                  <a:pt x="576" y="311"/>
                </a:lnTo>
                <a:lnTo>
                  <a:pt x="535" y="337"/>
                </a:lnTo>
                <a:lnTo>
                  <a:pt x="497" y="367"/>
                </a:lnTo>
                <a:lnTo>
                  <a:pt x="463" y="402"/>
                </a:lnTo>
                <a:lnTo>
                  <a:pt x="433" y="440"/>
                </a:lnTo>
                <a:lnTo>
                  <a:pt x="408" y="482"/>
                </a:lnTo>
                <a:lnTo>
                  <a:pt x="388" y="526"/>
                </a:lnTo>
                <a:lnTo>
                  <a:pt x="372" y="574"/>
                </a:lnTo>
                <a:lnTo>
                  <a:pt x="363" y="624"/>
                </a:lnTo>
                <a:lnTo>
                  <a:pt x="360" y="675"/>
                </a:lnTo>
                <a:lnTo>
                  <a:pt x="363" y="727"/>
                </a:lnTo>
                <a:lnTo>
                  <a:pt x="372" y="777"/>
                </a:lnTo>
                <a:lnTo>
                  <a:pt x="388" y="824"/>
                </a:lnTo>
                <a:lnTo>
                  <a:pt x="408" y="870"/>
                </a:lnTo>
                <a:lnTo>
                  <a:pt x="433" y="911"/>
                </a:lnTo>
                <a:lnTo>
                  <a:pt x="463" y="949"/>
                </a:lnTo>
                <a:lnTo>
                  <a:pt x="497" y="984"/>
                </a:lnTo>
                <a:lnTo>
                  <a:pt x="535" y="1013"/>
                </a:lnTo>
                <a:lnTo>
                  <a:pt x="576" y="1040"/>
                </a:lnTo>
                <a:lnTo>
                  <a:pt x="621" y="1060"/>
                </a:lnTo>
                <a:lnTo>
                  <a:pt x="667" y="1076"/>
                </a:lnTo>
                <a:lnTo>
                  <a:pt x="717" y="1084"/>
                </a:lnTo>
                <a:lnTo>
                  <a:pt x="768" y="1087"/>
                </a:lnTo>
                <a:lnTo>
                  <a:pt x="819" y="1084"/>
                </a:lnTo>
                <a:lnTo>
                  <a:pt x="868" y="1076"/>
                </a:lnTo>
                <a:lnTo>
                  <a:pt x="915" y="1060"/>
                </a:lnTo>
                <a:lnTo>
                  <a:pt x="958" y="1040"/>
                </a:lnTo>
                <a:lnTo>
                  <a:pt x="1000" y="1013"/>
                </a:lnTo>
                <a:lnTo>
                  <a:pt x="1038" y="984"/>
                </a:lnTo>
                <a:lnTo>
                  <a:pt x="1072" y="949"/>
                </a:lnTo>
                <a:lnTo>
                  <a:pt x="1101" y="911"/>
                </a:lnTo>
                <a:lnTo>
                  <a:pt x="1126" y="870"/>
                </a:lnTo>
                <a:lnTo>
                  <a:pt x="1147" y="824"/>
                </a:lnTo>
                <a:lnTo>
                  <a:pt x="1162" y="777"/>
                </a:lnTo>
                <a:lnTo>
                  <a:pt x="1171" y="727"/>
                </a:lnTo>
                <a:lnTo>
                  <a:pt x="1174" y="675"/>
                </a:lnTo>
                <a:lnTo>
                  <a:pt x="1171" y="624"/>
                </a:lnTo>
                <a:lnTo>
                  <a:pt x="1162" y="574"/>
                </a:lnTo>
                <a:lnTo>
                  <a:pt x="1147" y="526"/>
                </a:lnTo>
                <a:lnTo>
                  <a:pt x="1126" y="482"/>
                </a:lnTo>
                <a:lnTo>
                  <a:pt x="1101" y="440"/>
                </a:lnTo>
                <a:lnTo>
                  <a:pt x="1072" y="402"/>
                </a:lnTo>
                <a:lnTo>
                  <a:pt x="1038" y="367"/>
                </a:lnTo>
                <a:lnTo>
                  <a:pt x="1000" y="337"/>
                </a:lnTo>
                <a:lnTo>
                  <a:pt x="958" y="311"/>
                </a:lnTo>
                <a:lnTo>
                  <a:pt x="915" y="291"/>
                </a:lnTo>
                <a:lnTo>
                  <a:pt x="868" y="276"/>
                </a:lnTo>
                <a:lnTo>
                  <a:pt x="819" y="267"/>
                </a:lnTo>
                <a:lnTo>
                  <a:pt x="768" y="263"/>
                </a:lnTo>
                <a:close/>
                <a:moveTo>
                  <a:pt x="90" y="0"/>
                </a:moveTo>
                <a:lnTo>
                  <a:pt x="1446" y="0"/>
                </a:lnTo>
                <a:lnTo>
                  <a:pt x="1468" y="4"/>
                </a:lnTo>
                <a:lnTo>
                  <a:pt x="1490" y="13"/>
                </a:lnTo>
                <a:lnTo>
                  <a:pt x="1508" y="27"/>
                </a:lnTo>
                <a:lnTo>
                  <a:pt x="1523" y="46"/>
                </a:lnTo>
                <a:lnTo>
                  <a:pt x="1532" y="68"/>
                </a:lnTo>
                <a:lnTo>
                  <a:pt x="1535" y="91"/>
                </a:lnTo>
                <a:lnTo>
                  <a:pt x="1535" y="3388"/>
                </a:lnTo>
                <a:lnTo>
                  <a:pt x="1532" y="3412"/>
                </a:lnTo>
                <a:lnTo>
                  <a:pt x="1523" y="3434"/>
                </a:lnTo>
                <a:lnTo>
                  <a:pt x="1508" y="3453"/>
                </a:lnTo>
                <a:lnTo>
                  <a:pt x="1490" y="3466"/>
                </a:lnTo>
                <a:lnTo>
                  <a:pt x="1468" y="3476"/>
                </a:lnTo>
                <a:lnTo>
                  <a:pt x="1446" y="3479"/>
                </a:lnTo>
                <a:lnTo>
                  <a:pt x="90" y="3479"/>
                </a:lnTo>
                <a:lnTo>
                  <a:pt x="66" y="3476"/>
                </a:lnTo>
                <a:lnTo>
                  <a:pt x="45" y="3466"/>
                </a:lnTo>
                <a:lnTo>
                  <a:pt x="26" y="3453"/>
                </a:lnTo>
                <a:lnTo>
                  <a:pt x="13" y="3434"/>
                </a:lnTo>
                <a:lnTo>
                  <a:pt x="3" y="3412"/>
                </a:lnTo>
                <a:lnTo>
                  <a:pt x="0" y="3388"/>
                </a:lnTo>
                <a:lnTo>
                  <a:pt x="0" y="91"/>
                </a:lnTo>
                <a:lnTo>
                  <a:pt x="3" y="68"/>
                </a:lnTo>
                <a:lnTo>
                  <a:pt x="13" y="46"/>
                </a:lnTo>
                <a:lnTo>
                  <a:pt x="26" y="27"/>
                </a:lnTo>
                <a:lnTo>
                  <a:pt x="45" y="13"/>
                </a:lnTo>
                <a:lnTo>
                  <a:pt x="66" y="4"/>
                </a:lnTo>
                <a:lnTo>
                  <a:pt x="90" y="0"/>
                </a:lnTo>
                <a:close/>
              </a:path>
            </a:pathLst>
          </a:custGeom>
          <a:solidFill>
            <a:schemeClr val="tx1">
              <a:lumMod val="65000"/>
              <a:lumOff val="35000"/>
            </a:schemeClr>
          </a:solidFill>
          <a:ln w="0">
            <a:noFill/>
            <a:prstDash val="solid"/>
            <a:round/>
            <a:headEnd/>
            <a:tailEnd/>
          </a:ln>
        </p:spPr>
        <p:txBody>
          <a:bodyPr lIns="27000" tIns="27000" rIns="27000" bIns="27000"/>
          <a:lstStyle/>
          <a:p>
            <a:pPr defTabSz="385763">
              <a:defRPr/>
            </a:pPr>
            <a:endParaRPr lang="nl-NL" sz="300">
              <a:solidFill>
                <a:prstClr val="black"/>
              </a:solidFill>
              <a:latin typeface="Verdana Pro Light" panose="020B0304030504040204" pitchFamily="34" charset="0"/>
            </a:endParaRPr>
          </a:p>
        </p:txBody>
      </p:sp>
      <p:sp>
        <p:nvSpPr>
          <p:cNvPr id="102" name="Rechthoek 101">
            <a:extLst>
              <a:ext uri="{FF2B5EF4-FFF2-40B4-BE49-F238E27FC236}">
                <a16:creationId xmlns:a16="http://schemas.microsoft.com/office/drawing/2014/main" id="{9B86E3BF-8DBF-2D7C-7C55-436F5BB4551E}"/>
              </a:ext>
            </a:extLst>
          </p:cNvPr>
          <p:cNvSpPr/>
          <p:nvPr/>
        </p:nvSpPr>
        <p:spPr>
          <a:xfrm>
            <a:off x="8618821" y="1883689"/>
            <a:ext cx="360759" cy="201215"/>
          </a:xfrm>
          <a:prstGeom prst="rect">
            <a:avLst/>
          </a:prstGeom>
          <a:solidFill>
            <a:schemeClr val="tx2">
              <a:lumMod val="20000"/>
              <a:lumOff val="80000"/>
            </a:schemeClr>
          </a:solidFill>
          <a:ln>
            <a:solidFill>
              <a:srgbClr val="DC1846"/>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algn="ctr" defTabSz="685800">
              <a:defRPr/>
            </a:pPr>
            <a:r>
              <a:rPr lang="nl-NL" sz="300" dirty="0">
                <a:solidFill>
                  <a:srgbClr val="00ADCD"/>
                </a:solidFill>
                <a:latin typeface="Verdana Pro Light" panose="020B0304030504040204" pitchFamily="34" charset="0"/>
                <a:ea typeface="Verdana" panose="020B0604030504040204" pitchFamily="34" charset="0"/>
              </a:rPr>
              <a:t>267 </a:t>
            </a:r>
            <a:r>
              <a:rPr lang="nl-NL" sz="300" dirty="0" err="1">
                <a:solidFill>
                  <a:srgbClr val="00ADCD"/>
                </a:solidFill>
                <a:latin typeface="Verdana Pro Light" panose="020B0304030504040204" pitchFamily="34" charset="0"/>
                <a:ea typeface="Verdana" panose="020B0604030504040204" pitchFamily="34" charset="0"/>
              </a:rPr>
              <a:t>PROMs</a:t>
            </a:r>
            <a:r>
              <a:rPr lang="nl-NL" sz="300" dirty="0">
                <a:solidFill>
                  <a:srgbClr val="00ADCD"/>
                </a:solidFill>
                <a:latin typeface="Verdana Pro Light" panose="020B0304030504040204" pitchFamily="34" charset="0"/>
                <a:ea typeface="Verdana" panose="020B0604030504040204" pitchFamily="34" charset="0"/>
              </a:rPr>
              <a:t> </a:t>
            </a:r>
            <a:r>
              <a:rPr lang="nl-NL" sz="300" dirty="0">
                <a:solidFill>
                  <a:prstClr val="black"/>
                </a:solidFill>
                <a:latin typeface="Verdana Pro Light" panose="020B0304030504040204" pitchFamily="34" charset="0"/>
                <a:ea typeface="Verdana" panose="020B0604030504040204" pitchFamily="34" charset="0"/>
              </a:rPr>
              <a:t>geëxcludeerd</a:t>
            </a:r>
          </a:p>
        </p:txBody>
      </p:sp>
      <p:cxnSp>
        <p:nvCxnSpPr>
          <p:cNvPr id="103" name="Verbindingslijn: gebogen 224">
            <a:extLst>
              <a:ext uri="{FF2B5EF4-FFF2-40B4-BE49-F238E27FC236}">
                <a16:creationId xmlns:a16="http://schemas.microsoft.com/office/drawing/2014/main" id="{D894247F-A807-7F70-4A25-5D2D3A2EF01B}"/>
              </a:ext>
            </a:extLst>
          </p:cNvPr>
          <p:cNvCxnSpPr>
            <a:cxnSpLocks/>
            <a:endCxn id="110" idx="0"/>
          </p:cNvCxnSpPr>
          <p:nvPr/>
        </p:nvCxnSpPr>
        <p:spPr>
          <a:xfrm>
            <a:off x="7771096" y="1859875"/>
            <a:ext cx="164306" cy="60722"/>
          </a:xfrm>
          <a:prstGeom prst="bentConnector2">
            <a:avLst/>
          </a:prstGeom>
          <a:ln w="1270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4" name="Verbindingslijn: gebogen 225">
            <a:extLst>
              <a:ext uri="{FF2B5EF4-FFF2-40B4-BE49-F238E27FC236}">
                <a16:creationId xmlns:a16="http://schemas.microsoft.com/office/drawing/2014/main" id="{45478222-E7CF-4ADA-E477-93BFC81432B1}"/>
              </a:ext>
            </a:extLst>
          </p:cNvPr>
          <p:cNvCxnSpPr>
            <a:cxnSpLocks/>
            <a:stCxn id="105" idx="1"/>
            <a:endCxn id="110" idx="3"/>
          </p:cNvCxnSpPr>
          <p:nvPr/>
        </p:nvCxnSpPr>
        <p:spPr bwMode="auto">
          <a:xfrm rot="10800000">
            <a:off x="8033034" y="1975366"/>
            <a:ext cx="121444" cy="208360"/>
          </a:xfrm>
          <a:prstGeom prst="bentConnector3">
            <a:avLst>
              <a:gd name="adj1" fmla="val 50000"/>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05" name="Rechthoek 104">
            <a:extLst>
              <a:ext uri="{FF2B5EF4-FFF2-40B4-BE49-F238E27FC236}">
                <a16:creationId xmlns:a16="http://schemas.microsoft.com/office/drawing/2014/main" id="{5ABE7210-7271-3533-9440-1D4C81C89D8D}"/>
              </a:ext>
            </a:extLst>
          </p:cNvPr>
          <p:cNvSpPr/>
          <p:nvPr/>
        </p:nvSpPr>
        <p:spPr bwMode="auto">
          <a:xfrm>
            <a:off x="8154478" y="2139672"/>
            <a:ext cx="286940" cy="86916"/>
          </a:xfrm>
          <a:prstGeom prst="rect">
            <a:avLst/>
          </a:prstGeom>
          <a:solidFill>
            <a:srgbClr val="D89694"/>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algn="ctr" defTabSz="385763">
              <a:defRPr/>
            </a:pPr>
            <a:r>
              <a:rPr lang="nl-NL" sz="225" b="1">
                <a:solidFill>
                  <a:prstClr val="black"/>
                </a:solidFill>
                <a:latin typeface="Verdana Pro Light" panose="020B0304030504040204" pitchFamily="34" charset="0"/>
              </a:rPr>
              <a:t>Niet geselecteerd</a:t>
            </a:r>
          </a:p>
        </p:txBody>
      </p:sp>
      <p:sp>
        <p:nvSpPr>
          <p:cNvPr id="106" name="Rechthoek 105">
            <a:extLst>
              <a:ext uri="{FF2B5EF4-FFF2-40B4-BE49-F238E27FC236}">
                <a16:creationId xmlns:a16="http://schemas.microsoft.com/office/drawing/2014/main" id="{FF6AE8AB-B807-29C2-1FAF-C81210B10374}"/>
              </a:ext>
            </a:extLst>
          </p:cNvPr>
          <p:cNvSpPr/>
          <p:nvPr/>
        </p:nvSpPr>
        <p:spPr bwMode="auto">
          <a:xfrm>
            <a:off x="8154478" y="1931314"/>
            <a:ext cx="286940" cy="88106"/>
          </a:xfrm>
          <a:prstGeom prst="rect">
            <a:avLst/>
          </a:prstGeom>
          <a:solidFill>
            <a:srgbClr val="F6BD93"/>
          </a:solidFill>
          <a:ln w="127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algn="ctr" defTabSz="385763">
              <a:defRPr/>
            </a:pPr>
            <a:r>
              <a:rPr lang="nl-NL" sz="225" b="1">
                <a:solidFill>
                  <a:prstClr val="black"/>
                </a:solidFill>
                <a:latin typeface="Verdana Pro Light" panose="020B0304030504040204" pitchFamily="34" charset="0"/>
              </a:rPr>
              <a:t>Waarschuwing</a:t>
            </a:r>
          </a:p>
        </p:txBody>
      </p:sp>
      <p:sp>
        <p:nvSpPr>
          <p:cNvPr id="107" name="Rechthoek 106">
            <a:extLst>
              <a:ext uri="{FF2B5EF4-FFF2-40B4-BE49-F238E27FC236}">
                <a16:creationId xmlns:a16="http://schemas.microsoft.com/office/drawing/2014/main" id="{BA7BBB1E-134D-DC83-B938-7628D109D700}"/>
              </a:ext>
            </a:extLst>
          </p:cNvPr>
          <p:cNvSpPr/>
          <p:nvPr/>
        </p:nvSpPr>
        <p:spPr bwMode="auto">
          <a:xfrm>
            <a:off x="8155667" y="1722954"/>
            <a:ext cx="286941" cy="88106"/>
          </a:xfrm>
          <a:prstGeom prst="rect">
            <a:avLst/>
          </a:prstGeom>
          <a:solidFill>
            <a:srgbClr val="C3D69B"/>
          </a:solidFill>
          <a:ln w="12700">
            <a:solidFill>
              <a:srgbClr val="009200"/>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algn="ctr" defTabSz="385763">
              <a:defRPr/>
            </a:pPr>
            <a:r>
              <a:rPr lang="nl-NL" sz="225" b="1">
                <a:solidFill>
                  <a:prstClr val="black"/>
                </a:solidFill>
                <a:latin typeface="Verdana Pro Light" panose="020B0304030504040204" pitchFamily="34" charset="0"/>
              </a:rPr>
              <a:t>Geselecteerd</a:t>
            </a:r>
          </a:p>
        </p:txBody>
      </p:sp>
      <p:cxnSp>
        <p:nvCxnSpPr>
          <p:cNvPr id="108" name="Verbindingslijn: gebogen 229">
            <a:extLst>
              <a:ext uri="{FF2B5EF4-FFF2-40B4-BE49-F238E27FC236}">
                <a16:creationId xmlns:a16="http://schemas.microsoft.com/office/drawing/2014/main" id="{1151BDE3-2678-5D02-BFD3-2F03BD300F3A}"/>
              </a:ext>
            </a:extLst>
          </p:cNvPr>
          <p:cNvCxnSpPr>
            <a:cxnSpLocks/>
            <a:stCxn id="110" idx="2"/>
          </p:cNvCxnSpPr>
          <p:nvPr/>
        </p:nvCxnSpPr>
        <p:spPr>
          <a:xfrm rot="5400000">
            <a:off x="7835390" y="1986082"/>
            <a:ext cx="57150" cy="142875"/>
          </a:xfrm>
          <a:prstGeom prst="bentConnector2">
            <a:avLst/>
          </a:prstGeom>
          <a:ln w="1270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9" name="Pijl: vijfhoek 230">
            <a:extLst>
              <a:ext uri="{FF2B5EF4-FFF2-40B4-BE49-F238E27FC236}">
                <a16:creationId xmlns:a16="http://schemas.microsoft.com/office/drawing/2014/main" id="{0F888F2A-3100-7E35-CD97-48C22C60A45C}"/>
              </a:ext>
            </a:extLst>
          </p:cNvPr>
          <p:cNvSpPr/>
          <p:nvPr/>
        </p:nvSpPr>
        <p:spPr bwMode="auto">
          <a:xfrm>
            <a:off x="6368540" y="1778913"/>
            <a:ext cx="1345406" cy="165497"/>
          </a:xfrm>
          <a:prstGeom prst="homePlate">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defTabSz="385763">
              <a:defRPr/>
            </a:pPr>
            <a:r>
              <a:rPr lang="nl-NL" sz="300">
                <a:solidFill>
                  <a:prstClr val="black"/>
                </a:solidFill>
                <a:latin typeface="Verdana Pro Light" panose="020B0304030504040204" pitchFamily="34" charset="0"/>
                <a:ea typeface="Verdana" panose="020B0604030504040204" pitchFamily="34" charset="0"/>
              </a:rPr>
              <a:t>1. Is de PROM een generiek meetinstrument? </a:t>
            </a:r>
          </a:p>
        </p:txBody>
      </p:sp>
      <p:sp>
        <p:nvSpPr>
          <p:cNvPr id="110" name="Rechthoek 109">
            <a:extLst>
              <a:ext uri="{FF2B5EF4-FFF2-40B4-BE49-F238E27FC236}">
                <a16:creationId xmlns:a16="http://schemas.microsoft.com/office/drawing/2014/main" id="{D93F9C88-7829-68B4-3A28-099302D1A6F9}"/>
              </a:ext>
            </a:extLst>
          </p:cNvPr>
          <p:cNvSpPr/>
          <p:nvPr/>
        </p:nvSpPr>
        <p:spPr bwMode="auto">
          <a:xfrm>
            <a:off x="7836580" y="1920598"/>
            <a:ext cx="196454" cy="108347"/>
          </a:xfrm>
          <a:prstGeom prst="rect">
            <a:avLst/>
          </a:prstGeom>
          <a:solidFill>
            <a:schemeClr val="bg1">
              <a:lumMod val="95000"/>
            </a:schemeClr>
          </a:solidFill>
          <a:ln w="12700">
            <a:solidFill>
              <a:srgbClr val="DC1846"/>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algn="ctr" defTabSz="385763">
              <a:defRPr/>
            </a:pPr>
            <a:r>
              <a:rPr lang="nl-NL" sz="225" b="1">
                <a:solidFill>
                  <a:prstClr val="black"/>
                </a:solidFill>
                <a:latin typeface="Verdana Pro Light" panose="020B0304030504040204" pitchFamily="34" charset="0"/>
                <a:ea typeface="Verdana" panose="020B0604030504040204" pitchFamily="34" charset="0"/>
              </a:rPr>
              <a:t>Evaluatie</a:t>
            </a:r>
          </a:p>
        </p:txBody>
      </p:sp>
      <p:cxnSp>
        <p:nvCxnSpPr>
          <p:cNvPr id="111" name="Verbindingslijn: gebogen 232">
            <a:extLst>
              <a:ext uri="{FF2B5EF4-FFF2-40B4-BE49-F238E27FC236}">
                <a16:creationId xmlns:a16="http://schemas.microsoft.com/office/drawing/2014/main" id="{E075C790-63FB-F3D8-4FAF-489047141EB5}"/>
              </a:ext>
            </a:extLst>
          </p:cNvPr>
          <p:cNvCxnSpPr>
            <a:cxnSpLocks/>
            <a:stCxn id="106" idx="1"/>
            <a:endCxn id="110" idx="3"/>
          </p:cNvCxnSpPr>
          <p:nvPr/>
        </p:nvCxnSpPr>
        <p:spPr bwMode="auto">
          <a:xfrm rot="10800000">
            <a:off x="8033034" y="1975366"/>
            <a:ext cx="121444" cy="5954"/>
          </a:xfrm>
          <a:prstGeom prst="bentConnector3">
            <a:avLst>
              <a:gd name="adj1" fmla="val 50000"/>
            </a:avLst>
          </a:prstGeom>
          <a:ln w="127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12" name="Verbindingslijn: gebogen 233">
            <a:extLst>
              <a:ext uri="{FF2B5EF4-FFF2-40B4-BE49-F238E27FC236}">
                <a16:creationId xmlns:a16="http://schemas.microsoft.com/office/drawing/2014/main" id="{7665B05E-F152-C0F3-57AE-8A1C02F36908}"/>
              </a:ext>
            </a:extLst>
          </p:cNvPr>
          <p:cNvCxnSpPr>
            <a:cxnSpLocks/>
            <a:stCxn id="107" idx="1"/>
            <a:endCxn id="110" idx="3"/>
          </p:cNvCxnSpPr>
          <p:nvPr/>
        </p:nvCxnSpPr>
        <p:spPr bwMode="auto">
          <a:xfrm rot="10800000" flipV="1">
            <a:off x="8033033" y="1767007"/>
            <a:ext cx="122634" cy="208359"/>
          </a:xfrm>
          <a:prstGeom prst="bentConnector3">
            <a:avLst>
              <a:gd name="adj1" fmla="val 50000"/>
            </a:avLst>
          </a:prstGeom>
          <a:ln w="12700">
            <a:solidFill>
              <a:srgbClr val="009200"/>
            </a:solidFill>
          </a:ln>
        </p:spPr>
        <p:style>
          <a:lnRef idx="1">
            <a:schemeClr val="accent1"/>
          </a:lnRef>
          <a:fillRef idx="0">
            <a:schemeClr val="accent1"/>
          </a:fillRef>
          <a:effectRef idx="0">
            <a:schemeClr val="accent1"/>
          </a:effectRef>
          <a:fontRef idx="minor">
            <a:schemeClr val="tx1"/>
          </a:fontRef>
        </p:style>
      </p:cxnSp>
      <p:sp>
        <p:nvSpPr>
          <p:cNvPr id="113" name="Rechthoek 112">
            <a:extLst>
              <a:ext uri="{FF2B5EF4-FFF2-40B4-BE49-F238E27FC236}">
                <a16:creationId xmlns:a16="http://schemas.microsoft.com/office/drawing/2014/main" id="{7C5BDBC6-C699-B8AF-531F-A13B1BB19DE3}"/>
              </a:ext>
            </a:extLst>
          </p:cNvPr>
          <p:cNvSpPr/>
          <p:nvPr/>
        </p:nvSpPr>
        <p:spPr>
          <a:xfrm>
            <a:off x="6330439" y="1699141"/>
            <a:ext cx="2165747" cy="552450"/>
          </a:xfrm>
          <a:prstGeom prst="rect">
            <a:avLst/>
          </a:prstGeom>
          <a:noFill/>
          <a:ln w="9525" cap="flat" cmpd="sng" algn="ctr">
            <a:solidFill>
              <a:srgbClr val="4C719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anchor="ctr"/>
          <a:lstStyle/>
          <a:p>
            <a:pPr algn="ctr" defTabSz="685800">
              <a:defRPr/>
            </a:pPr>
            <a:endParaRPr lang="nl-NL" sz="900">
              <a:solidFill>
                <a:srgbClr val="5B9BD5"/>
              </a:solidFill>
              <a:latin typeface="Verdana Pro Light" panose="020B0304030504040204" pitchFamily="34" charset="0"/>
            </a:endParaRPr>
          </a:p>
        </p:txBody>
      </p:sp>
      <p:cxnSp>
        <p:nvCxnSpPr>
          <p:cNvPr id="114" name="Rechte verbindingslijn met pijl 113">
            <a:extLst>
              <a:ext uri="{FF2B5EF4-FFF2-40B4-BE49-F238E27FC236}">
                <a16:creationId xmlns:a16="http://schemas.microsoft.com/office/drawing/2014/main" id="{30A243A1-82D3-66F9-7DAF-69862EEB4018}"/>
              </a:ext>
            </a:extLst>
          </p:cNvPr>
          <p:cNvCxnSpPr>
            <a:cxnSpLocks/>
          </p:cNvCxnSpPr>
          <p:nvPr/>
        </p:nvCxnSpPr>
        <p:spPr>
          <a:xfrm>
            <a:off x="8496186" y="1984891"/>
            <a:ext cx="12263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5" name="Pijl: vijfhoek 237">
            <a:extLst>
              <a:ext uri="{FF2B5EF4-FFF2-40B4-BE49-F238E27FC236}">
                <a16:creationId xmlns:a16="http://schemas.microsoft.com/office/drawing/2014/main" id="{AF96B832-A296-9E3E-8B53-ED4B9E160B9D}"/>
              </a:ext>
            </a:extLst>
          </p:cNvPr>
          <p:cNvSpPr/>
          <p:nvPr/>
        </p:nvSpPr>
        <p:spPr bwMode="auto">
          <a:xfrm>
            <a:off x="6368540" y="2006323"/>
            <a:ext cx="1345406" cy="164306"/>
          </a:xfrm>
          <a:prstGeom prst="homePlate">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defTabSz="385777">
              <a:defRPr/>
            </a:pPr>
            <a:r>
              <a:rPr lang="nl-NL" sz="300" dirty="0">
                <a:solidFill>
                  <a:prstClr val="black"/>
                </a:solidFill>
                <a:latin typeface="Verdana Pro Light" panose="020B0304030504040204" pitchFamily="34" charset="0"/>
                <a:ea typeface="Verdana" panose="020B0604030504040204" pitchFamily="34" charset="0"/>
              </a:rPr>
              <a:t>2. Meet de PROM het beoogde PRO-construct? </a:t>
            </a:r>
          </a:p>
        </p:txBody>
      </p:sp>
      <p:sp>
        <p:nvSpPr>
          <p:cNvPr id="116" name="Freeform 128">
            <a:extLst>
              <a:ext uri="{FF2B5EF4-FFF2-40B4-BE49-F238E27FC236}">
                <a16:creationId xmlns:a16="http://schemas.microsoft.com/office/drawing/2014/main" id="{3CE8CA52-7B06-1D7E-7EEB-1B936B75D806}"/>
              </a:ext>
            </a:extLst>
          </p:cNvPr>
          <p:cNvSpPr>
            <a:spLocks noEditPoints="1"/>
          </p:cNvSpPr>
          <p:nvPr/>
        </p:nvSpPr>
        <p:spPr bwMode="auto">
          <a:xfrm>
            <a:off x="7743711" y="2040851"/>
            <a:ext cx="48816" cy="101203"/>
          </a:xfrm>
          <a:prstGeom prst="rect">
            <a:avLst/>
          </a:prstGeom>
          <a:solidFill>
            <a:schemeClr val="tx1">
              <a:lumMod val="65000"/>
              <a:lumOff val="35000"/>
            </a:schemeClr>
          </a:solidFill>
          <a:ln w="0">
            <a:noFill/>
            <a:prstDash val="solid"/>
            <a:round/>
            <a:headEnd/>
            <a:tailEnd/>
          </a:ln>
        </p:spPr>
        <p:txBody>
          <a:bodyPr lIns="27000" tIns="27000" rIns="27000" bIns="27000"/>
          <a:lstStyle/>
          <a:p>
            <a:pPr defTabSz="385763">
              <a:defRPr/>
            </a:pPr>
            <a:endParaRPr lang="nl-NL" sz="300">
              <a:solidFill>
                <a:prstClr val="black"/>
              </a:solidFill>
              <a:latin typeface="Verdana Pro Light" panose="020B0304030504040204" pitchFamily="34" charset="0"/>
            </a:endParaRPr>
          </a:p>
        </p:txBody>
      </p:sp>
      <p:sp>
        <p:nvSpPr>
          <p:cNvPr id="117" name="Freeform 128">
            <a:extLst>
              <a:ext uri="{FF2B5EF4-FFF2-40B4-BE49-F238E27FC236}">
                <a16:creationId xmlns:a16="http://schemas.microsoft.com/office/drawing/2014/main" id="{DFC4FD8C-12B8-5EC6-5A11-9FDA3A12D8AB}"/>
              </a:ext>
            </a:extLst>
          </p:cNvPr>
          <p:cNvSpPr>
            <a:spLocks noEditPoints="1"/>
          </p:cNvSpPr>
          <p:nvPr/>
        </p:nvSpPr>
        <p:spPr bwMode="auto">
          <a:xfrm>
            <a:off x="7743711" y="1808678"/>
            <a:ext cx="48816" cy="101204"/>
          </a:xfrm>
          <a:prstGeom prst="rect">
            <a:avLst/>
          </a:prstGeom>
          <a:solidFill>
            <a:schemeClr val="tx1">
              <a:lumMod val="65000"/>
              <a:lumOff val="35000"/>
            </a:schemeClr>
          </a:solidFill>
          <a:ln w="0">
            <a:noFill/>
            <a:prstDash val="solid"/>
            <a:round/>
            <a:headEnd/>
            <a:tailEnd/>
          </a:ln>
        </p:spPr>
        <p:txBody>
          <a:bodyPr lIns="27000" tIns="27000" rIns="27000" bIns="27000"/>
          <a:lstStyle/>
          <a:p>
            <a:pPr defTabSz="385763">
              <a:defRPr/>
            </a:pPr>
            <a:endParaRPr lang="nl-NL" sz="300">
              <a:solidFill>
                <a:prstClr val="black"/>
              </a:solidFill>
              <a:latin typeface="Verdana Pro Light" panose="020B0304030504040204" pitchFamily="34" charset="0"/>
            </a:endParaRPr>
          </a:p>
        </p:txBody>
      </p:sp>
      <p:sp>
        <p:nvSpPr>
          <p:cNvPr id="118" name="Freeform 129">
            <a:extLst>
              <a:ext uri="{FF2B5EF4-FFF2-40B4-BE49-F238E27FC236}">
                <a16:creationId xmlns:a16="http://schemas.microsoft.com/office/drawing/2014/main" id="{3E4DA065-30E2-8EC7-A286-89099D8453BA}"/>
              </a:ext>
            </a:extLst>
          </p:cNvPr>
          <p:cNvSpPr>
            <a:spLocks/>
          </p:cNvSpPr>
          <p:nvPr/>
        </p:nvSpPr>
        <p:spPr bwMode="auto">
          <a:xfrm>
            <a:off x="7752046" y="1865829"/>
            <a:ext cx="32147" cy="30956"/>
          </a:xfrm>
          <a:custGeom>
            <a:avLst/>
            <a:gdLst>
              <a:gd name="T0" fmla="*/ 2147483646 w 749"/>
              <a:gd name="T1" fmla="*/ 0 h 758"/>
              <a:gd name="T2" fmla="*/ 2147483646 w 749"/>
              <a:gd name="T3" fmla="*/ 2147483646 h 758"/>
              <a:gd name="T4" fmla="*/ 2147483646 w 749"/>
              <a:gd name="T5" fmla="*/ 2147483646 h 758"/>
              <a:gd name="T6" fmla="*/ 2147483646 w 749"/>
              <a:gd name="T7" fmla="*/ 2147483646 h 758"/>
              <a:gd name="T8" fmla="*/ 2147483646 w 749"/>
              <a:gd name="T9" fmla="*/ 2147483646 h 758"/>
              <a:gd name="T10" fmla="*/ 2147483646 w 749"/>
              <a:gd name="T11" fmla="*/ 2147483646 h 758"/>
              <a:gd name="T12" fmla="*/ 2147483646 w 749"/>
              <a:gd name="T13" fmla="*/ 2147483646 h 758"/>
              <a:gd name="T14" fmla="*/ 2147483646 w 749"/>
              <a:gd name="T15" fmla="*/ 2147483646 h 758"/>
              <a:gd name="T16" fmla="*/ 2147483646 w 749"/>
              <a:gd name="T17" fmla="*/ 2147483646 h 758"/>
              <a:gd name="T18" fmla="*/ 2147483646 w 749"/>
              <a:gd name="T19" fmla="*/ 2147483646 h 758"/>
              <a:gd name="T20" fmla="*/ 2147483646 w 749"/>
              <a:gd name="T21" fmla="*/ 2147483646 h 758"/>
              <a:gd name="T22" fmla="*/ 2147483646 w 749"/>
              <a:gd name="T23" fmla="*/ 2147483646 h 758"/>
              <a:gd name="T24" fmla="*/ 2147483646 w 749"/>
              <a:gd name="T25" fmla="*/ 2147483646 h 758"/>
              <a:gd name="T26" fmla="*/ 2147483646 w 749"/>
              <a:gd name="T27" fmla="*/ 2147483646 h 758"/>
              <a:gd name="T28" fmla="*/ 2147483646 w 749"/>
              <a:gd name="T29" fmla="*/ 2147483646 h 758"/>
              <a:gd name="T30" fmla="*/ 2147483646 w 749"/>
              <a:gd name="T31" fmla="*/ 2147483646 h 758"/>
              <a:gd name="T32" fmla="*/ 2147483646 w 749"/>
              <a:gd name="T33" fmla="*/ 2147483646 h 758"/>
              <a:gd name="T34" fmla="*/ 2147483646 w 749"/>
              <a:gd name="T35" fmla="*/ 2147483646 h 758"/>
              <a:gd name="T36" fmla="*/ 2147483646 w 749"/>
              <a:gd name="T37" fmla="*/ 2147483646 h 758"/>
              <a:gd name="T38" fmla="*/ 2147483646 w 749"/>
              <a:gd name="T39" fmla="*/ 2147483646 h 758"/>
              <a:gd name="T40" fmla="*/ 2147483646 w 749"/>
              <a:gd name="T41" fmla="*/ 2147483646 h 758"/>
              <a:gd name="T42" fmla="*/ 2147483646 w 749"/>
              <a:gd name="T43" fmla="*/ 2147483646 h 758"/>
              <a:gd name="T44" fmla="*/ 2147483646 w 749"/>
              <a:gd name="T45" fmla="*/ 2147483646 h 758"/>
              <a:gd name="T46" fmla="*/ 2147483646 w 749"/>
              <a:gd name="T47" fmla="*/ 2147483646 h 758"/>
              <a:gd name="T48" fmla="*/ 2147483646 w 749"/>
              <a:gd name="T49" fmla="*/ 2147483646 h 758"/>
              <a:gd name="T50" fmla="*/ 2147483646 w 749"/>
              <a:gd name="T51" fmla="*/ 2147483646 h 758"/>
              <a:gd name="T52" fmla="*/ 2147483646 w 749"/>
              <a:gd name="T53" fmla="*/ 2147483646 h 758"/>
              <a:gd name="T54" fmla="*/ 2147483646 w 749"/>
              <a:gd name="T55" fmla="*/ 2147483646 h 758"/>
              <a:gd name="T56" fmla="*/ 2147483646 w 749"/>
              <a:gd name="T57" fmla="*/ 2147483646 h 758"/>
              <a:gd name="T58" fmla="*/ 2147483646 w 749"/>
              <a:gd name="T59" fmla="*/ 2147483646 h 758"/>
              <a:gd name="T60" fmla="*/ 2147483646 w 749"/>
              <a:gd name="T61" fmla="*/ 2147483646 h 758"/>
              <a:gd name="T62" fmla="*/ 2147483646 w 749"/>
              <a:gd name="T63" fmla="*/ 2147483646 h 758"/>
              <a:gd name="T64" fmla="*/ 2147483646 w 749"/>
              <a:gd name="T65" fmla="*/ 2147483646 h 758"/>
              <a:gd name="T66" fmla="*/ 2147483646 w 749"/>
              <a:gd name="T67" fmla="*/ 2147483646 h 758"/>
              <a:gd name="T68" fmla="*/ 2147483646 w 749"/>
              <a:gd name="T69" fmla="*/ 2147483646 h 758"/>
              <a:gd name="T70" fmla="*/ 2147483646 w 749"/>
              <a:gd name="T71" fmla="*/ 2147483646 h 758"/>
              <a:gd name="T72" fmla="*/ 2147483646 w 749"/>
              <a:gd name="T73" fmla="*/ 2147483646 h 758"/>
              <a:gd name="T74" fmla="*/ 2147483646 w 749"/>
              <a:gd name="T75" fmla="*/ 2147483646 h 758"/>
              <a:gd name="T76" fmla="*/ 2147483646 w 749"/>
              <a:gd name="T77" fmla="*/ 2147483646 h 758"/>
              <a:gd name="T78" fmla="*/ 0 w 749"/>
              <a:gd name="T79" fmla="*/ 2147483646 h 758"/>
              <a:gd name="T80" fmla="*/ 2147483646 w 749"/>
              <a:gd name="T81" fmla="*/ 2147483646 h 758"/>
              <a:gd name="T82" fmla="*/ 2147483646 w 749"/>
              <a:gd name="T83" fmla="*/ 2147483646 h 758"/>
              <a:gd name="T84" fmla="*/ 2147483646 w 749"/>
              <a:gd name="T85" fmla="*/ 2147483646 h 758"/>
              <a:gd name="T86" fmla="*/ 2147483646 w 749"/>
              <a:gd name="T87" fmla="*/ 2147483646 h 758"/>
              <a:gd name="T88" fmla="*/ 2147483646 w 749"/>
              <a:gd name="T89" fmla="*/ 2147483646 h 758"/>
              <a:gd name="T90" fmla="*/ 2147483646 w 749"/>
              <a:gd name="T91" fmla="*/ 2147483646 h 758"/>
              <a:gd name="T92" fmla="*/ 2147483646 w 749"/>
              <a:gd name="T93" fmla="*/ 2147483646 h 758"/>
              <a:gd name="T94" fmla="*/ 2147483646 w 749"/>
              <a:gd name="T95" fmla="*/ 2147483646 h 758"/>
              <a:gd name="T96" fmla="*/ 2147483646 w 749"/>
              <a:gd name="T97" fmla="*/ 2147483646 h 758"/>
              <a:gd name="T98" fmla="*/ 2147483646 w 749"/>
              <a:gd name="T99" fmla="*/ 2147483646 h 758"/>
              <a:gd name="T100" fmla="*/ 2147483646 w 749"/>
              <a:gd name="T101" fmla="*/ 2147483646 h 758"/>
              <a:gd name="T102" fmla="*/ 2147483646 w 749"/>
              <a:gd name="T103" fmla="*/ 2147483646 h 758"/>
              <a:gd name="T104" fmla="*/ 2147483646 w 749"/>
              <a:gd name="T105" fmla="*/ 0 h 75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49" h="758">
                <a:moveTo>
                  <a:pt x="375" y="0"/>
                </a:moveTo>
                <a:lnTo>
                  <a:pt x="422" y="3"/>
                </a:lnTo>
                <a:lnTo>
                  <a:pt x="466" y="12"/>
                </a:lnTo>
                <a:lnTo>
                  <a:pt x="510" y="25"/>
                </a:lnTo>
                <a:lnTo>
                  <a:pt x="551" y="44"/>
                </a:lnTo>
                <a:lnTo>
                  <a:pt x="588" y="68"/>
                </a:lnTo>
                <a:lnTo>
                  <a:pt x="623" y="96"/>
                </a:lnTo>
                <a:lnTo>
                  <a:pt x="654" y="128"/>
                </a:lnTo>
                <a:lnTo>
                  <a:pt x="681" y="163"/>
                </a:lnTo>
                <a:lnTo>
                  <a:pt x="705" y="201"/>
                </a:lnTo>
                <a:lnTo>
                  <a:pt x="724" y="242"/>
                </a:lnTo>
                <a:lnTo>
                  <a:pt x="738" y="286"/>
                </a:lnTo>
                <a:lnTo>
                  <a:pt x="746" y="332"/>
                </a:lnTo>
                <a:lnTo>
                  <a:pt x="749" y="379"/>
                </a:lnTo>
                <a:lnTo>
                  <a:pt x="746" y="427"/>
                </a:lnTo>
                <a:lnTo>
                  <a:pt x="738" y="472"/>
                </a:lnTo>
                <a:lnTo>
                  <a:pt x="724" y="517"/>
                </a:lnTo>
                <a:lnTo>
                  <a:pt x="705" y="558"/>
                </a:lnTo>
                <a:lnTo>
                  <a:pt x="681" y="596"/>
                </a:lnTo>
                <a:lnTo>
                  <a:pt x="654" y="631"/>
                </a:lnTo>
                <a:lnTo>
                  <a:pt x="623" y="662"/>
                </a:lnTo>
                <a:lnTo>
                  <a:pt x="588" y="690"/>
                </a:lnTo>
                <a:lnTo>
                  <a:pt x="551" y="714"/>
                </a:lnTo>
                <a:lnTo>
                  <a:pt x="510" y="733"/>
                </a:lnTo>
                <a:lnTo>
                  <a:pt x="466" y="747"/>
                </a:lnTo>
                <a:lnTo>
                  <a:pt x="422" y="755"/>
                </a:lnTo>
                <a:lnTo>
                  <a:pt x="375" y="758"/>
                </a:lnTo>
                <a:lnTo>
                  <a:pt x="328" y="755"/>
                </a:lnTo>
                <a:lnTo>
                  <a:pt x="282" y="747"/>
                </a:lnTo>
                <a:lnTo>
                  <a:pt x="239" y="733"/>
                </a:lnTo>
                <a:lnTo>
                  <a:pt x="198" y="714"/>
                </a:lnTo>
                <a:lnTo>
                  <a:pt x="161" y="690"/>
                </a:lnTo>
                <a:lnTo>
                  <a:pt x="125" y="662"/>
                </a:lnTo>
                <a:lnTo>
                  <a:pt x="95" y="631"/>
                </a:lnTo>
                <a:lnTo>
                  <a:pt x="67" y="596"/>
                </a:lnTo>
                <a:lnTo>
                  <a:pt x="44" y="558"/>
                </a:lnTo>
                <a:lnTo>
                  <a:pt x="25" y="517"/>
                </a:lnTo>
                <a:lnTo>
                  <a:pt x="12" y="472"/>
                </a:lnTo>
                <a:lnTo>
                  <a:pt x="3" y="427"/>
                </a:lnTo>
                <a:lnTo>
                  <a:pt x="0" y="379"/>
                </a:lnTo>
                <a:lnTo>
                  <a:pt x="3" y="332"/>
                </a:lnTo>
                <a:lnTo>
                  <a:pt x="12" y="286"/>
                </a:lnTo>
                <a:lnTo>
                  <a:pt x="25" y="242"/>
                </a:lnTo>
                <a:lnTo>
                  <a:pt x="44" y="201"/>
                </a:lnTo>
                <a:lnTo>
                  <a:pt x="67" y="163"/>
                </a:lnTo>
                <a:lnTo>
                  <a:pt x="95" y="128"/>
                </a:lnTo>
                <a:lnTo>
                  <a:pt x="125" y="96"/>
                </a:lnTo>
                <a:lnTo>
                  <a:pt x="161" y="68"/>
                </a:lnTo>
                <a:lnTo>
                  <a:pt x="198" y="44"/>
                </a:lnTo>
                <a:lnTo>
                  <a:pt x="239" y="25"/>
                </a:lnTo>
                <a:lnTo>
                  <a:pt x="282" y="12"/>
                </a:lnTo>
                <a:lnTo>
                  <a:pt x="328" y="3"/>
                </a:lnTo>
                <a:lnTo>
                  <a:pt x="375" y="0"/>
                </a:lnTo>
                <a:close/>
              </a:path>
            </a:pathLst>
          </a:custGeom>
          <a:solidFill>
            <a:srgbClr val="0092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lIns="27000" tIns="27000" rIns="27000" bIns="27000"/>
          <a:lstStyle/>
          <a:p>
            <a:pPr defTabSz="685800" eaLnBrk="0" fontAlgn="base" hangingPunct="0">
              <a:spcBef>
                <a:spcPct val="0"/>
              </a:spcBef>
              <a:spcAft>
                <a:spcPct val="0"/>
              </a:spcAft>
              <a:defRPr/>
            </a:pPr>
            <a:endParaRPr lang="nl-NL" sz="1350">
              <a:solidFill>
                <a:prstClr val="black"/>
              </a:solidFill>
              <a:latin typeface="Calibri" panose="020F0502020204030204" pitchFamily="34" charset="0"/>
            </a:endParaRPr>
          </a:p>
        </p:txBody>
      </p:sp>
      <p:sp>
        <p:nvSpPr>
          <p:cNvPr id="119" name="Freeform 117">
            <a:extLst>
              <a:ext uri="{FF2B5EF4-FFF2-40B4-BE49-F238E27FC236}">
                <a16:creationId xmlns:a16="http://schemas.microsoft.com/office/drawing/2014/main" id="{9FA9713D-93F1-8653-BAAA-59EDAA211C3E}"/>
              </a:ext>
            </a:extLst>
          </p:cNvPr>
          <p:cNvSpPr>
            <a:spLocks/>
          </p:cNvSpPr>
          <p:nvPr/>
        </p:nvSpPr>
        <p:spPr bwMode="auto">
          <a:xfrm>
            <a:off x="7752046" y="1819395"/>
            <a:ext cx="32147" cy="30956"/>
          </a:xfrm>
          <a:custGeom>
            <a:avLst/>
            <a:gdLst>
              <a:gd name="T0" fmla="*/ 2147483646 w 749"/>
              <a:gd name="T1" fmla="*/ 0 h 759"/>
              <a:gd name="T2" fmla="*/ 2147483646 w 749"/>
              <a:gd name="T3" fmla="*/ 2147483646 h 759"/>
              <a:gd name="T4" fmla="*/ 2147483646 w 749"/>
              <a:gd name="T5" fmla="*/ 2147483646 h 759"/>
              <a:gd name="T6" fmla="*/ 2147483646 w 749"/>
              <a:gd name="T7" fmla="*/ 2147483646 h 759"/>
              <a:gd name="T8" fmla="*/ 2147483646 w 749"/>
              <a:gd name="T9" fmla="*/ 2147483646 h 759"/>
              <a:gd name="T10" fmla="*/ 2147483646 w 749"/>
              <a:gd name="T11" fmla="*/ 2147483646 h 759"/>
              <a:gd name="T12" fmla="*/ 2147483646 w 749"/>
              <a:gd name="T13" fmla="*/ 2147483646 h 759"/>
              <a:gd name="T14" fmla="*/ 2147483646 w 749"/>
              <a:gd name="T15" fmla="*/ 2147483646 h 759"/>
              <a:gd name="T16" fmla="*/ 2147483646 w 749"/>
              <a:gd name="T17" fmla="*/ 2147483646 h 759"/>
              <a:gd name="T18" fmla="*/ 2147483646 w 749"/>
              <a:gd name="T19" fmla="*/ 2147483646 h 759"/>
              <a:gd name="T20" fmla="*/ 2147483646 w 749"/>
              <a:gd name="T21" fmla="*/ 2147483646 h 759"/>
              <a:gd name="T22" fmla="*/ 2147483646 w 749"/>
              <a:gd name="T23" fmla="*/ 2147483646 h 759"/>
              <a:gd name="T24" fmla="*/ 2147483646 w 749"/>
              <a:gd name="T25" fmla="*/ 2147483646 h 759"/>
              <a:gd name="T26" fmla="*/ 2147483646 w 749"/>
              <a:gd name="T27" fmla="*/ 2147483646 h 759"/>
              <a:gd name="T28" fmla="*/ 2147483646 w 749"/>
              <a:gd name="T29" fmla="*/ 2147483646 h 759"/>
              <a:gd name="T30" fmla="*/ 2147483646 w 749"/>
              <a:gd name="T31" fmla="*/ 2147483646 h 759"/>
              <a:gd name="T32" fmla="*/ 2147483646 w 749"/>
              <a:gd name="T33" fmla="*/ 2147483646 h 759"/>
              <a:gd name="T34" fmla="*/ 2147483646 w 749"/>
              <a:gd name="T35" fmla="*/ 2147483646 h 759"/>
              <a:gd name="T36" fmla="*/ 2147483646 w 749"/>
              <a:gd name="T37" fmla="*/ 2147483646 h 759"/>
              <a:gd name="T38" fmla="*/ 2147483646 w 749"/>
              <a:gd name="T39" fmla="*/ 2147483646 h 759"/>
              <a:gd name="T40" fmla="*/ 2147483646 w 749"/>
              <a:gd name="T41" fmla="*/ 2147483646 h 759"/>
              <a:gd name="T42" fmla="*/ 2147483646 w 749"/>
              <a:gd name="T43" fmla="*/ 2147483646 h 759"/>
              <a:gd name="T44" fmla="*/ 2147483646 w 749"/>
              <a:gd name="T45" fmla="*/ 2147483646 h 759"/>
              <a:gd name="T46" fmla="*/ 2147483646 w 749"/>
              <a:gd name="T47" fmla="*/ 2147483646 h 759"/>
              <a:gd name="T48" fmla="*/ 2147483646 w 749"/>
              <a:gd name="T49" fmla="*/ 2147483646 h 759"/>
              <a:gd name="T50" fmla="*/ 2147483646 w 749"/>
              <a:gd name="T51" fmla="*/ 2147483646 h 759"/>
              <a:gd name="T52" fmla="*/ 2147483646 w 749"/>
              <a:gd name="T53" fmla="*/ 2147483646 h 759"/>
              <a:gd name="T54" fmla="*/ 2147483646 w 749"/>
              <a:gd name="T55" fmla="*/ 2147483646 h 759"/>
              <a:gd name="T56" fmla="*/ 2147483646 w 749"/>
              <a:gd name="T57" fmla="*/ 2147483646 h 759"/>
              <a:gd name="T58" fmla="*/ 2147483646 w 749"/>
              <a:gd name="T59" fmla="*/ 2147483646 h 759"/>
              <a:gd name="T60" fmla="*/ 2147483646 w 749"/>
              <a:gd name="T61" fmla="*/ 2147483646 h 759"/>
              <a:gd name="T62" fmla="*/ 2147483646 w 749"/>
              <a:gd name="T63" fmla="*/ 2147483646 h 759"/>
              <a:gd name="T64" fmla="*/ 2147483646 w 749"/>
              <a:gd name="T65" fmla="*/ 2147483646 h 759"/>
              <a:gd name="T66" fmla="*/ 2147483646 w 749"/>
              <a:gd name="T67" fmla="*/ 2147483646 h 759"/>
              <a:gd name="T68" fmla="*/ 2147483646 w 749"/>
              <a:gd name="T69" fmla="*/ 2147483646 h 759"/>
              <a:gd name="T70" fmla="*/ 2147483646 w 749"/>
              <a:gd name="T71" fmla="*/ 2147483646 h 759"/>
              <a:gd name="T72" fmla="*/ 2147483646 w 749"/>
              <a:gd name="T73" fmla="*/ 2147483646 h 759"/>
              <a:gd name="T74" fmla="*/ 2147483646 w 749"/>
              <a:gd name="T75" fmla="*/ 2147483646 h 759"/>
              <a:gd name="T76" fmla="*/ 2147483646 w 749"/>
              <a:gd name="T77" fmla="*/ 2147483646 h 759"/>
              <a:gd name="T78" fmla="*/ 0 w 749"/>
              <a:gd name="T79" fmla="*/ 2147483646 h 759"/>
              <a:gd name="T80" fmla="*/ 2147483646 w 749"/>
              <a:gd name="T81" fmla="*/ 2147483646 h 759"/>
              <a:gd name="T82" fmla="*/ 2147483646 w 749"/>
              <a:gd name="T83" fmla="*/ 2147483646 h 759"/>
              <a:gd name="T84" fmla="*/ 2147483646 w 749"/>
              <a:gd name="T85" fmla="*/ 2147483646 h 759"/>
              <a:gd name="T86" fmla="*/ 2147483646 w 749"/>
              <a:gd name="T87" fmla="*/ 2147483646 h 759"/>
              <a:gd name="T88" fmla="*/ 2147483646 w 749"/>
              <a:gd name="T89" fmla="*/ 2147483646 h 759"/>
              <a:gd name="T90" fmla="*/ 2147483646 w 749"/>
              <a:gd name="T91" fmla="*/ 2147483646 h 759"/>
              <a:gd name="T92" fmla="*/ 2147483646 w 749"/>
              <a:gd name="T93" fmla="*/ 2147483646 h 759"/>
              <a:gd name="T94" fmla="*/ 2147483646 w 749"/>
              <a:gd name="T95" fmla="*/ 2147483646 h 759"/>
              <a:gd name="T96" fmla="*/ 2147483646 w 749"/>
              <a:gd name="T97" fmla="*/ 2147483646 h 759"/>
              <a:gd name="T98" fmla="*/ 2147483646 w 749"/>
              <a:gd name="T99" fmla="*/ 2147483646 h 759"/>
              <a:gd name="T100" fmla="*/ 2147483646 w 749"/>
              <a:gd name="T101" fmla="*/ 2147483646 h 759"/>
              <a:gd name="T102" fmla="*/ 2147483646 w 749"/>
              <a:gd name="T103" fmla="*/ 2147483646 h 759"/>
              <a:gd name="T104" fmla="*/ 2147483646 w 749"/>
              <a:gd name="T105" fmla="*/ 0 h 75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49" h="759">
                <a:moveTo>
                  <a:pt x="375" y="0"/>
                </a:moveTo>
                <a:lnTo>
                  <a:pt x="422" y="3"/>
                </a:lnTo>
                <a:lnTo>
                  <a:pt x="466" y="12"/>
                </a:lnTo>
                <a:lnTo>
                  <a:pt x="510" y="26"/>
                </a:lnTo>
                <a:lnTo>
                  <a:pt x="551" y="45"/>
                </a:lnTo>
                <a:lnTo>
                  <a:pt x="588" y="69"/>
                </a:lnTo>
                <a:lnTo>
                  <a:pt x="623" y="96"/>
                </a:lnTo>
                <a:lnTo>
                  <a:pt x="654" y="128"/>
                </a:lnTo>
                <a:lnTo>
                  <a:pt x="681" y="163"/>
                </a:lnTo>
                <a:lnTo>
                  <a:pt x="705" y="201"/>
                </a:lnTo>
                <a:lnTo>
                  <a:pt x="724" y="242"/>
                </a:lnTo>
                <a:lnTo>
                  <a:pt x="738" y="287"/>
                </a:lnTo>
                <a:lnTo>
                  <a:pt x="746" y="332"/>
                </a:lnTo>
                <a:lnTo>
                  <a:pt x="749" y="380"/>
                </a:lnTo>
                <a:lnTo>
                  <a:pt x="746" y="427"/>
                </a:lnTo>
                <a:lnTo>
                  <a:pt x="738" y="474"/>
                </a:lnTo>
                <a:lnTo>
                  <a:pt x="724" y="517"/>
                </a:lnTo>
                <a:lnTo>
                  <a:pt x="705" y="558"/>
                </a:lnTo>
                <a:lnTo>
                  <a:pt x="681" y="596"/>
                </a:lnTo>
                <a:lnTo>
                  <a:pt x="654" y="632"/>
                </a:lnTo>
                <a:lnTo>
                  <a:pt x="623" y="664"/>
                </a:lnTo>
                <a:lnTo>
                  <a:pt x="588" y="691"/>
                </a:lnTo>
                <a:lnTo>
                  <a:pt x="551" y="714"/>
                </a:lnTo>
                <a:lnTo>
                  <a:pt x="510" y="733"/>
                </a:lnTo>
                <a:lnTo>
                  <a:pt x="466" y="747"/>
                </a:lnTo>
                <a:lnTo>
                  <a:pt x="422" y="756"/>
                </a:lnTo>
                <a:lnTo>
                  <a:pt x="375" y="759"/>
                </a:lnTo>
                <a:lnTo>
                  <a:pt x="328" y="756"/>
                </a:lnTo>
                <a:lnTo>
                  <a:pt x="282" y="747"/>
                </a:lnTo>
                <a:lnTo>
                  <a:pt x="239" y="733"/>
                </a:lnTo>
                <a:lnTo>
                  <a:pt x="198" y="714"/>
                </a:lnTo>
                <a:lnTo>
                  <a:pt x="161" y="691"/>
                </a:lnTo>
                <a:lnTo>
                  <a:pt x="125" y="664"/>
                </a:lnTo>
                <a:lnTo>
                  <a:pt x="95" y="632"/>
                </a:lnTo>
                <a:lnTo>
                  <a:pt x="67" y="596"/>
                </a:lnTo>
                <a:lnTo>
                  <a:pt x="44" y="558"/>
                </a:lnTo>
                <a:lnTo>
                  <a:pt x="25" y="517"/>
                </a:lnTo>
                <a:lnTo>
                  <a:pt x="12" y="474"/>
                </a:lnTo>
                <a:lnTo>
                  <a:pt x="3" y="427"/>
                </a:lnTo>
                <a:lnTo>
                  <a:pt x="0" y="380"/>
                </a:lnTo>
                <a:lnTo>
                  <a:pt x="3" y="332"/>
                </a:lnTo>
                <a:lnTo>
                  <a:pt x="12" y="287"/>
                </a:lnTo>
                <a:lnTo>
                  <a:pt x="25" y="242"/>
                </a:lnTo>
                <a:lnTo>
                  <a:pt x="44" y="201"/>
                </a:lnTo>
                <a:lnTo>
                  <a:pt x="67" y="163"/>
                </a:lnTo>
                <a:lnTo>
                  <a:pt x="95" y="128"/>
                </a:lnTo>
                <a:lnTo>
                  <a:pt x="125" y="96"/>
                </a:lnTo>
                <a:lnTo>
                  <a:pt x="161" y="69"/>
                </a:lnTo>
                <a:lnTo>
                  <a:pt x="198" y="45"/>
                </a:lnTo>
                <a:lnTo>
                  <a:pt x="239" y="26"/>
                </a:lnTo>
                <a:lnTo>
                  <a:pt x="282" y="12"/>
                </a:lnTo>
                <a:lnTo>
                  <a:pt x="328" y="3"/>
                </a:lnTo>
                <a:lnTo>
                  <a:pt x="375" y="0"/>
                </a:lnTo>
                <a:close/>
              </a:path>
            </a:pathLst>
          </a:custGeom>
          <a:solidFill>
            <a:srgbClr val="FF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lIns="27000" tIns="27000" rIns="27000" bIns="27000"/>
          <a:lstStyle/>
          <a:p>
            <a:pPr defTabSz="685800" eaLnBrk="0" fontAlgn="base" hangingPunct="0">
              <a:spcBef>
                <a:spcPct val="0"/>
              </a:spcBef>
              <a:spcAft>
                <a:spcPct val="0"/>
              </a:spcAft>
              <a:defRPr/>
            </a:pPr>
            <a:endParaRPr lang="nl-NL" sz="1350">
              <a:solidFill>
                <a:prstClr val="black"/>
              </a:solidFill>
              <a:latin typeface="Calibri" panose="020F0502020204030204" pitchFamily="34" charset="0"/>
            </a:endParaRPr>
          </a:p>
        </p:txBody>
      </p:sp>
      <p:sp>
        <p:nvSpPr>
          <p:cNvPr id="120" name="Freeform 129">
            <a:extLst>
              <a:ext uri="{FF2B5EF4-FFF2-40B4-BE49-F238E27FC236}">
                <a16:creationId xmlns:a16="http://schemas.microsoft.com/office/drawing/2014/main" id="{6AD2CC5B-4952-09F4-C846-5F13591BCA0B}"/>
              </a:ext>
            </a:extLst>
          </p:cNvPr>
          <p:cNvSpPr>
            <a:spLocks/>
          </p:cNvSpPr>
          <p:nvPr/>
        </p:nvSpPr>
        <p:spPr bwMode="auto">
          <a:xfrm>
            <a:off x="7752046" y="2098001"/>
            <a:ext cx="32147" cy="30956"/>
          </a:xfrm>
          <a:custGeom>
            <a:avLst/>
            <a:gdLst>
              <a:gd name="T0" fmla="*/ 2147483646 w 749"/>
              <a:gd name="T1" fmla="*/ 0 h 758"/>
              <a:gd name="T2" fmla="*/ 2147483646 w 749"/>
              <a:gd name="T3" fmla="*/ 2147483646 h 758"/>
              <a:gd name="T4" fmla="*/ 2147483646 w 749"/>
              <a:gd name="T5" fmla="*/ 2147483646 h 758"/>
              <a:gd name="T6" fmla="*/ 2147483646 w 749"/>
              <a:gd name="T7" fmla="*/ 2147483646 h 758"/>
              <a:gd name="T8" fmla="*/ 2147483646 w 749"/>
              <a:gd name="T9" fmla="*/ 2147483646 h 758"/>
              <a:gd name="T10" fmla="*/ 2147483646 w 749"/>
              <a:gd name="T11" fmla="*/ 2147483646 h 758"/>
              <a:gd name="T12" fmla="*/ 2147483646 w 749"/>
              <a:gd name="T13" fmla="*/ 2147483646 h 758"/>
              <a:gd name="T14" fmla="*/ 2147483646 w 749"/>
              <a:gd name="T15" fmla="*/ 2147483646 h 758"/>
              <a:gd name="T16" fmla="*/ 2147483646 w 749"/>
              <a:gd name="T17" fmla="*/ 2147483646 h 758"/>
              <a:gd name="T18" fmla="*/ 2147483646 w 749"/>
              <a:gd name="T19" fmla="*/ 2147483646 h 758"/>
              <a:gd name="T20" fmla="*/ 2147483646 w 749"/>
              <a:gd name="T21" fmla="*/ 2147483646 h 758"/>
              <a:gd name="T22" fmla="*/ 2147483646 w 749"/>
              <a:gd name="T23" fmla="*/ 2147483646 h 758"/>
              <a:gd name="T24" fmla="*/ 2147483646 w 749"/>
              <a:gd name="T25" fmla="*/ 2147483646 h 758"/>
              <a:gd name="T26" fmla="*/ 2147483646 w 749"/>
              <a:gd name="T27" fmla="*/ 2147483646 h 758"/>
              <a:gd name="T28" fmla="*/ 2147483646 w 749"/>
              <a:gd name="T29" fmla="*/ 2147483646 h 758"/>
              <a:gd name="T30" fmla="*/ 2147483646 w 749"/>
              <a:gd name="T31" fmla="*/ 2147483646 h 758"/>
              <a:gd name="T32" fmla="*/ 2147483646 w 749"/>
              <a:gd name="T33" fmla="*/ 2147483646 h 758"/>
              <a:gd name="T34" fmla="*/ 2147483646 w 749"/>
              <a:gd name="T35" fmla="*/ 2147483646 h 758"/>
              <a:gd name="T36" fmla="*/ 2147483646 w 749"/>
              <a:gd name="T37" fmla="*/ 2147483646 h 758"/>
              <a:gd name="T38" fmla="*/ 2147483646 w 749"/>
              <a:gd name="T39" fmla="*/ 2147483646 h 758"/>
              <a:gd name="T40" fmla="*/ 2147483646 w 749"/>
              <a:gd name="T41" fmla="*/ 2147483646 h 758"/>
              <a:gd name="T42" fmla="*/ 2147483646 w 749"/>
              <a:gd name="T43" fmla="*/ 2147483646 h 758"/>
              <a:gd name="T44" fmla="*/ 2147483646 w 749"/>
              <a:gd name="T45" fmla="*/ 2147483646 h 758"/>
              <a:gd name="T46" fmla="*/ 2147483646 w 749"/>
              <a:gd name="T47" fmla="*/ 2147483646 h 758"/>
              <a:gd name="T48" fmla="*/ 2147483646 w 749"/>
              <a:gd name="T49" fmla="*/ 2147483646 h 758"/>
              <a:gd name="T50" fmla="*/ 2147483646 w 749"/>
              <a:gd name="T51" fmla="*/ 2147483646 h 758"/>
              <a:gd name="T52" fmla="*/ 2147483646 w 749"/>
              <a:gd name="T53" fmla="*/ 2147483646 h 758"/>
              <a:gd name="T54" fmla="*/ 2147483646 w 749"/>
              <a:gd name="T55" fmla="*/ 2147483646 h 758"/>
              <a:gd name="T56" fmla="*/ 2147483646 w 749"/>
              <a:gd name="T57" fmla="*/ 2147483646 h 758"/>
              <a:gd name="T58" fmla="*/ 2147483646 w 749"/>
              <a:gd name="T59" fmla="*/ 2147483646 h 758"/>
              <a:gd name="T60" fmla="*/ 2147483646 w 749"/>
              <a:gd name="T61" fmla="*/ 2147483646 h 758"/>
              <a:gd name="T62" fmla="*/ 2147483646 w 749"/>
              <a:gd name="T63" fmla="*/ 2147483646 h 758"/>
              <a:gd name="T64" fmla="*/ 2147483646 w 749"/>
              <a:gd name="T65" fmla="*/ 2147483646 h 758"/>
              <a:gd name="T66" fmla="*/ 2147483646 w 749"/>
              <a:gd name="T67" fmla="*/ 2147483646 h 758"/>
              <a:gd name="T68" fmla="*/ 2147483646 w 749"/>
              <a:gd name="T69" fmla="*/ 2147483646 h 758"/>
              <a:gd name="T70" fmla="*/ 2147483646 w 749"/>
              <a:gd name="T71" fmla="*/ 2147483646 h 758"/>
              <a:gd name="T72" fmla="*/ 2147483646 w 749"/>
              <a:gd name="T73" fmla="*/ 2147483646 h 758"/>
              <a:gd name="T74" fmla="*/ 2147483646 w 749"/>
              <a:gd name="T75" fmla="*/ 2147483646 h 758"/>
              <a:gd name="T76" fmla="*/ 2147483646 w 749"/>
              <a:gd name="T77" fmla="*/ 2147483646 h 758"/>
              <a:gd name="T78" fmla="*/ 0 w 749"/>
              <a:gd name="T79" fmla="*/ 2147483646 h 758"/>
              <a:gd name="T80" fmla="*/ 2147483646 w 749"/>
              <a:gd name="T81" fmla="*/ 2147483646 h 758"/>
              <a:gd name="T82" fmla="*/ 2147483646 w 749"/>
              <a:gd name="T83" fmla="*/ 2147483646 h 758"/>
              <a:gd name="T84" fmla="*/ 2147483646 w 749"/>
              <a:gd name="T85" fmla="*/ 2147483646 h 758"/>
              <a:gd name="T86" fmla="*/ 2147483646 w 749"/>
              <a:gd name="T87" fmla="*/ 2147483646 h 758"/>
              <a:gd name="T88" fmla="*/ 2147483646 w 749"/>
              <a:gd name="T89" fmla="*/ 2147483646 h 758"/>
              <a:gd name="T90" fmla="*/ 2147483646 w 749"/>
              <a:gd name="T91" fmla="*/ 2147483646 h 758"/>
              <a:gd name="T92" fmla="*/ 2147483646 w 749"/>
              <a:gd name="T93" fmla="*/ 2147483646 h 758"/>
              <a:gd name="T94" fmla="*/ 2147483646 w 749"/>
              <a:gd name="T95" fmla="*/ 2147483646 h 758"/>
              <a:gd name="T96" fmla="*/ 2147483646 w 749"/>
              <a:gd name="T97" fmla="*/ 2147483646 h 758"/>
              <a:gd name="T98" fmla="*/ 2147483646 w 749"/>
              <a:gd name="T99" fmla="*/ 2147483646 h 758"/>
              <a:gd name="T100" fmla="*/ 2147483646 w 749"/>
              <a:gd name="T101" fmla="*/ 2147483646 h 758"/>
              <a:gd name="T102" fmla="*/ 2147483646 w 749"/>
              <a:gd name="T103" fmla="*/ 2147483646 h 758"/>
              <a:gd name="T104" fmla="*/ 2147483646 w 749"/>
              <a:gd name="T105" fmla="*/ 0 h 75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49" h="758">
                <a:moveTo>
                  <a:pt x="375" y="0"/>
                </a:moveTo>
                <a:lnTo>
                  <a:pt x="422" y="3"/>
                </a:lnTo>
                <a:lnTo>
                  <a:pt x="466" y="12"/>
                </a:lnTo>
                <a:lnTo>
                  <a:pt x="510" y="25"/>
                </a:lnTo>
                <a:lnTo>
                  <a:pt x="551" y="44"/>
                </a:lnTo>
                <a:lnTo>
                  <a:pt x="588" y="68"/>
                </a:lnTo>
                <a:lnTo>
                  <a:pt x="623" y="96"/>
                </a:lnTo>
                <a:lnTo>
                  <a:pt x="654" y="128"/>
                </a:lnTo>
                <a:lnTo>
                  <a:pt x="681" y="163"/>
                </a:lnTo>
                <a:lnTo>
                  <a:pt x="705" y="201"/>
                </a:lnTo>
                <a:lnTo>
                  <a:pt x="724" y="242"/>
                </a:lnTo>
                <a:lnTo>
                  <a:pt x="738" y="286"/>
                </a:lnTo>
                <a:lnTo>
                  <a:pt x="746" y="332"/>
                </a:lnTo>
                <a:lnTo>
                  <a:pt x="749" y="379"/>
                </a:lnTo>
                <a:lnTo>
                  <a:pt x="746" y="427"/>
                </a:lnTo>
                <a:lnTo>
                  <a:pt x="738" y="472"/>
                </a:lnTo>
                <a:lnTo>
                  <a:pt x="724" y="517"/>
                </a:lnTo>
                <a:lnTo>
                  <a:pt x="705" y="558"/>
                </a:lnTo>
                <a:lnTo>
                  <a:pt x="681" y="596"/>
                </a:lnTo>
                <a:lnTo>
                  <a:pt x="654" y="631"/>
                </a:lnTo>
                <a:lnTo>
                  <a:pt x="623" y="662"/>
                </a:lnTo>
                <a:lnTo>
                  <a:pt x="588" y="690"/>
                </a:lnTo>
                <a:lnTo>
                  <a:pt x="551" y="714"/>
                </a:lnTo>
                <a:lnTo>
                  <a:pt x="510" y="733"/>
                </a:lnTo>
                <a:lnTo>
                  <a:pt x="466" y="747"/>
                </a:lnTo>
                <a:lnTo>
                  <a:pt x="422" y="755"/>
                </a:lnTo>
                <a:lnTo>
                  <a:pt x="375" y="758"/>
                </a:lnTo>
                <a:lnTo>
                  <a:pt x="328" y="755"/>
                </a:lnTo>
                <a:lnTo>
                  <a:pt x="282" y="747"/>
                </a:lnTo>
                <a:lnTo>
                  <a:pt x="239" y="733"/>
                </a:lnTo>
                <a:lnTo>
                  <a:pt x="198" y="714"/>
                </a:lnTo>
                <a:lnTo>
                  <a:pt x="161" y="690"/>
                </a:lnTo>
                <a:lnTo>
                  <a:pt x="125" y="662"/>
                </a:lnTo>
                <a:lnTo>
                  <a:pt x="95" y="631"/>
                </a:lnTo>
                <a:lnTo>
                  <a:pt x="67" y="596"/>
                </a:lnTo>
                <a:lnTo>
                  <a:pt x="44" y="558"/>
                </a:lnTo>
                <a:lnTo>
                  <a:pt x="25" y="517"/>
                </a:lnTo>
                <a:lnTo>
                  <a:pt x="12" y="472"/>
                </a:lnTo>
                <a:lnTo>
                  <a:pt x="3" y="427"/>
                </a:lnTo>
                <a:lnTo>
                  <a:pt x="0" y="379"/>
                </a:lnTo>
                <a:lnTo>
                  <a:pt x="3" y="332"/>
                </a:lnTo>
                <a:lnTo>
                  <a:pt x="12" y="286"/>
                </a:lnTo>
                <a:lnTo>
                  <a:pt x="25" y="242"/>
                </a:lnTo>
                <a:lnTo>
                  <a:pt x="44" y="201"/>
                </a:lnTo>
                <a:lnTo>
                  <a:pt x="67" y="163"/>
                </a:lnTo>
                <a:lnTo>
                  <a:pt x="95" y="128"/>
                </a:lnTo>
                <a:lnTo>
                  <a:pt x="125" y="96"/>
                </a:lnTo>
                <a:lnTo>
                  <a:pt x="161" y="68"/>
                </a:lnTo>
                <a:lnTo>
                  <a:pt x="198" y="44"/>
                </a:lnTo>
                <a:lnTo>
                  <a:pt x="239" y="25"/>
                </a:lnTo>
                <a:lnTo>
                  <a:pt x="282" y="12"/>
                </a:lnTo>
                <a:lnTo>
                  <a:pt x="328" y="3"/>
                </a:lnTo>
                <a:lnTo>
                  <a:pt x="375" y="0"/>
                </a:lnTo>
                <a:close/>
              </a:path>
            </a:pathLst>
          </a:custGeom>
          <a:solidFill>
            <a:srgbClr val="0092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lIns="27000" tIns="27000" rIns="27000" bIns="27000"/>
          <a:lstStyle/>
          <a:p>
            <a:pPr defTabSz="685800" eaLnBrk="0" fontAlgn="base" hangingPunct="0">
              <a:spcBef>
                <a:spcPct val="0"/>
              </a:spcBef>
              <a:spcAft>
                <a:spcPct val="0"/>
              </a:spcAft>
              <a:defRPr/>
            </a:pPr>
            <a:endParaRPr lang="nl-NL" sz="1350">
              <a:solidFill>
                <a:prstClr val="black"/>
              </a:solidFill>
              <a:latin typeface="Calibri" panose="020F0502020204030204" pitchFamily="34" charset="0"/>
            </a:endParaRPr>
          </a:p>
        </p:txBody>
      </p:sp>
      <p:sp>
        <p:nvSpPr>
          <p:cNvPr id="121" name="Freeform 117">
            <a:extLst>
              <a:ext uri="{FF2B5EF4-FFF2-40B4-BE49-F238E27FC236}">
                <a16:creationId xmlns:a16="http://schemas.microsoft.com/office/drawing/2014/main" id="{ECA53D48-6965-EE9B-1BB0-A90F7A15C4FD}"/>
              </a:ext>
            </a:extLst>
          </p:cNvPr>
          <p:cNvSpPr>
            <a:spLocks/>
          </p:cNvSpPr>
          <p:nvPr/>
        </p:nvSpPr>
        <p:spPr bwMode="auto">
          <a:xfrm>
            <a:off x="7752046" y="2051566"/>
            <a:ext cx="32147" cy="30956"/>
          </a:xfrm>
          <a:custGeom>
            <a:avLst/>
            <a:gdLst>
              <a:gd name="T0" fmla="*/ 2147483646 w 749"/>
              <a:gd name="T1" fmla="*/ 0 h 759"/>
              <a:gd name="T2" fmla="*/ 2147483646 w 749"/>
              <a:gd name="T3" fmla="*/ 2147483646 h 759"/>
              <a:gd name="T4" fmla="*/ 2147483646 w 749"/>
              <a:gd name="T5" fmla="*/ 2147483646 h 759"/>
              <a:gd name="T6" fmla="*/ 2147483646 w 749"/>
              <a:gd name="T7" fmla="*/ 2147483646 h 759"/>
              <a:gd name="T8" fmla="*/ 2147483646 w 749"/>
              <a:gd name="T9" fmla="*/ 2147483646 h 759"/>
              <a:gd name="T10" fmla="*/ 2147483646 w 749"/>
              <a:gd name="T11" fmla="*/ 2147483646 h 759"/>
              <a:gd name="T12" fmla="*/ 2147483646 w 749"/>
              <a:gd name="T13" fmla="*/ 2147483646 h 759"/>
              <a:gd name="T14" fmla="*/ 2147483646 w 749"/>
              <a:gd name="T15" fmla="*/ 2147483646 h 759"/>
              <a:gd name="T16" fmla="*/ 2147483646 w 749"/>
              <a:gd name="T17" fmla="*/ 2147483646 h 759"/>
              <a:gd name="T18" fmla="*/ 2147483646 w 749"/>
              <a:gd name="T19" fmla="*/ 2147483646 h 759"/>
              <a:gd name="T20" fmla="*/ 2147483646 w 749"/>
              <a:gd name="T21" fmla="*/ 2147483646 h 759"/>
              <a:gd name="T22" fmla="*/ 2147483646 w 749"/>
              <a:gd name="T23" fmla="*/ 2147483646 h 759"/>
              <a:gd name="T24" fmla="*/ 2147483646 w 749"/>
              <a:gd name="T25" fmla="*/ 2147483646 h 759"/>
              <a:gd name="T26" fmla="*/ 2147483646 w 749"/>
              <a:gd name="T27" fmla="*/ 2147483646 h 759"/>
              <a:gd name="T28" fmla="*/ 2147483646 w 749"/>
              <a:gd name="T29" fmla="*/ 2147483646 h 759"/>
              <a:gd name="T30" fmla="*/ 2147483646 w 749"/>
              <a:gd name="T31" fmla="*/ 2147483646 h 759"/>
              <a:gd name="T32" fmla="*/ 2147483646 w 749"/>
              <a:gd name="T33" fmla="*/ 2147483646 h 759"/>
              <a:gd name="T34" fmla="*/ 2147483646 w 749"/>
              <a:gd name="T35" fmla="*/ 2147483646 h 759"/>
              <a:gd name="T36" fmla="*/ 2147483646 w 749"/>
              <a:gd name="T37" fmla="*/ 2147483646 h 759"/>
              <a:gd name="T38" fmla="*/ 2147483646 w 749"/>
              <a:gd name="T39" fmla="*/ 2147483646 h 759"/>
              <a:gd name="T40" fmla="*/ 2147483646 w 749"/>
              <a:gd name="T41" fmla="*/ 2147483646 h 759"/>
              <a:gd name="T42" fmla="*/ 2147483646 w 749"/>
              <a:gd name="T43" fmla="*/ 2147483646 h 759"/>
              <a:gd name="T44" fmla="*/ 2147483646 w 749"/>
              <a:gd name="T45" fmla="*/ 2147483646 h 759"/>
              <a:gd name="T46" fmla="*/ 2147483646 w 749"/>
              <a:gd name="T47" fmla="*/ 2147483646 h 759"/>
              <a:gd name="T48" fmla="*/ 2147483646 w 749"/>
              <a:gd name="T49" fmla="*/ 2147483646 h 759"/>
              <a:gd name="T50" fmla="*/ 2147483646 w 749"/>
              <a:gd name="T51" fmla="*/ 2147483646 h 759"/>
              <a:gd name="T52" fmla="*/ 2147483646 w 749"/>
              <a:gd name="T53" fmla="*/ 2147483646 h 759"/>
              <a:gd name="T54" fmla="*/ 2147483646 w 749"/>
              <a:gd name="T55" fmla="*/ 2147483646 h 759"/>
              <a:gd name="T56" fmla="*/ 2147483646 w 749"/>
              <a:gd name="T57" fmla="*/ 2147483646 h 759"/>
              <a:gd name="T58" fmla="*/ 2147483646 w 749"/>
              <a:gd name="T59" fmla="*/ 2147483646 h 759"/>
              <a:gd name="T60" fmla="*/ 2147483646 w 749"/>
              <a:gd name="T61" fmla="*/ 2147483646 h 759"/>
              <a:gd name="T62" fmla="*/ 2147483646 w 749"/>
              <a:gd name="T63" fmla="*/ 2147483646 h 759"/>
              <a:gd name="T64" fmla="*/ 2147483646 w 749"/>
              <a:gd name="T65" fmla="*/ 2147483646 h 759"/>
              <a:gd name="T66" fmla="*/ 2147483646 w 749"/>
              <a:gd name="T67" fmla="*/ 2147483646 h 759"/>
              <a:gd name="T68" fmla="*/ 2147483646 w 749"/>
              <a:gd name="T69" fmla="*/ 2147483646 h 759"/>
              <a:gd name="T70" fmla="*/ 2147483646 w 749"/>
              <a:gd name="T71" fmla="*/ 2147483646 h 759"/>
              <a:gd name="T72" fmla="*/ 2147483646 w 749"/>
              <a:gd name="T73" fmla="*/ 2147483646 h 759"/>
              <a:gd name="T74" fmla="*/ 2147483646 w 749"/>
              <a:gd name="T75" fmla="*/ 2147483646 h 759"/>
              <a:gd name="T76" fmla="*/ 2147483646 w 749"/>
              <a:gd name="T77" fmla="*/ 2147483646 h 759"/>
              <a:gd name="T78" fmla="*/ 0 w 749"/>
              <a:gd name="T79" fmla="*/ 2147483646 h 759"/>
              <a:gd name="T80" fmla="*/ 2147483646 w 749"/>
              <a:gd name="T81" fmla="*/ 2147483646 h 759"/>
              <a:gd name="T82" fmla="*/ 2147483646 w 749"/>
              <a:gd name="T83" fmla="*/ 2147483646 h 759"/>
              <a:gd name="T84" fmla="*/ 2147483646 w 749"/>
              <a:gd name="T85" fmla="*/ 2147483646 h 759"/>
              <a:gd name="T86" fmla="*/ 2147483646 w 749"/>
              <a:gd name="T87" fmla="*/ 2147483646 h 759"/>
              <a:gd name="T88" fmla="*/ 2147483646 w 749"/>
              <a:gd name="T89" fmla="*/ 2147483646 h 759"/>
              <a:gd name="T90" fmla="*/ 2147483646 w 749"/>
              <a:gd name="T91" fmla="*/ 2147483646 h 759"/>
              <a:gd name="T92" fmla="*/ 2147483646 w 749"/>
              <a:gd name="T93" fmla="*/ 2147483646 h 759"/>
              <a:gd name="T94" fmla="*/ 2147483646 w 749"/>
              <a:gd name="T95" fmla="*/ 2147483646 h 759"/>
              <a:gd name="T96" fmla="*/ 2147483646 w 749"/>
              <a:gd name="T97" fmla="*/ 2147483646 h 759"/>
              <a:gd name="T98" fmla="*/ 2147483646 w 749"/>
              <a:gd name="T99" fmla="*/ 2147483646 h 759"/>
              <a:gd name="T100" fmla="*/ 2147483646 w 749"/>
              <a:gd name="T101" fmla="*/ 2147483646 h 759"/>
              <a:gd name="T102" fmla="*/ 2147483646 w 749"/>
              <a:gd name="T103" fmla="*/ 2147483646 h 759"/>
              <a:gd name="T104" fmla="*/ 2147483646 w 749"/>
              <a:gd name="T105" fmla="*/ 0 h 75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49" h="759">
                <a:moveTo>
                  <a:pt x="375" y="0"/>
                </a:moveTo>
                <a:lnTo>
                  <a:pt x="422" y="3"/>
                </a:lnTo>
                <a:lnTo>
                  <a:pt x="466" y="12"/>
                </a:lnTo>
                <a:lnTo>
                  <a:pt x="510" y="26"/>
                </a:lnTo>
                <a:lnTo>
                  <a:pt x="551" y="45"/>
                </a:lnTo>
                <a:lnTo>
                  <a:pt x="588" y="69"/>
                </a:lnTo>
                <a:lnTo>
                  <a:pt x="623" y="96"/>
                </a:lnTo>
                <a:lnTo>
                  <a:pt x="654" y="128"/>
                </a:lnTo>
                <a:lnTo>
                  <a:pt x="681" y="163"/>
                </a:lnTo>
                <a:lnTo>
                  <a:pt x="705" y="201"/>
                </a:lnTo>
                <a:lnTo>
                  <a:pt x="724" y="242"/>
                </a:lnTo>
                <a:lnTo>
                  <a:pt x="738" y="287"/>
                </a:lnTo>
                <a:lnTo>
                  <a:pt x="746" y="332"/>
                </a:lnTo>
                <a:lnTo>
                  <a:pt x="749" y="380"/>
                </a:lnTo>
                <a:lnTo>
                  <a:pt x="746" y="427"/>
                </a:lnTo>
                <a:lnTo>
                  <a:pt x="738" y="474"/>
                </a:lnTo>
                <a:lnTo>
                  <a:pt x="724" y="517"/>
                </a:lnTo>
                <a:lnTo>
                  <a:pt x="705" y="558"/>
                </a:lnTo>
                <a:lnTo>
                  <a:pt x="681" y="596"/>
                </a:lnTo>
                <a:lnTo>
                  <a:pt x="654" y="632"/>
                </a:lnTo>
                <a:lnTo>
                  <a:pt x="623" y="664"/>
                </a:lnTo>
                <a:lnTo>
                  <a:pt x="588" y="691"/>
                </a:lnTo>
                <a:lnTo>
                  <a:pt x="551" y="714"/>
                </a:lnTo>
                <a:lnTo>
                  <a:pt x="510" y="733"/>
                </a:lnTo>
                <a:lnTo>
                  <a:pt x="466" y="747"/>
                </a:lnTo>
                <a:lnTo>
                  <a:pt x="422" y="756"/>
                </a:lnTo>
                <a:lnTo>
                  <a:pt x="375" y="759"/>
                </a:lnTo>
                <a:lnTo>
                  <a:pt x="328" y="756"/>
                </a:lnTo>
                <a:lnTo>
                  <a:pt x="282" y="747"/>
                </a:lnTo>
                <a:lnTo>
                  <a:pt x="239" y="733"/>
                </a:lnTo>
                <a:lnTo>
                  <a:pt x="198" y="714"/>
                </a:lnTo>
                <a:lnTo>
                  <a:pt x="161" y="691"/>
                </a:lnTo>
                <a:lnTo>
                  <a:pt x="125" y="664"/>
                </a:lnTo>
                <a:lnTo>
                  <a:pt x="95" y="632"/>
                </a:lnTo>
                <a:lnTo>
                  <a:pt x="67" y="596"/>
                </a:lnTo>
                <a:lnTo>
                  <a:pt x="44" y="558"/>
                </a:lnTo>
                <a:lnTo>
                  <a:pt x="25" y="517"/>
                </a:lnTo>
                <a:lnTo>
                  <a:pt x="12" y="474"/>
                </a:lnTo>
                <a:lnTo>
                  <a:pt x="3" y="427"/>
                </a:lnTo>
                <a:lnTo>
                  <a:pt x="0" y="380"/>
                </a:lnTo>
                <a:lnTo>
                  <a:pt x="3" y="332"/>
                </a:lnTo>
                <a:lnTo>
                  <a:pt x="12" y="287"/>
                </a:lnTo>
                <a:lnTo>
                  <a:pt x="25" y="242"/>
                </a:lnTo>
                <a:lnTo>
                  <a:pt x="44" y="201"/>
                </a:lnTo>
                <a:lnTo>
                  <a:pt x="67" y="163"/>
                </a:lnTo>
                <a:lnTo>
                  <a:pt x="95" y="128"/>
                </a:lnTo>
                <a:lnTo>
                  <a:pt x="125" y="96"/>
                </a:lnTo>
                <a:lnTo>
                  <a:pt x="161" y="69"/>
                </a:lnTo>
                <a:lnTo>
                  <a:pt x="198" y="45"/>
                </a:lnTo>
                <a:lnTo>
                  <a:pt x="239" y="26"/>
                </a:lnTo>
                <a:lnTo>
                  <a:pt x="282" y="12"/>
                </a:lnTo>
                <a:lnTo>
                  <a:pt x="328" y="3"/>
                </a:lnTo>
                <a:lnTo>
                  <a:pt x="375" y="0"/>
                </a:lnTo>
                <a:close/>
              </a:path>
            </a:pathLst>
          </a:custGeom>
          <a:solidFill>
            <a:srgbClr val="FF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lIns="27000" tIns="27000" rIns="27000" bIns="27000"/>
          <a:lstStyle/>
          <a:p>
            <a:pPr defTabSz="685800" eaLnBrk="0" fontAlgn="base" hangingPunct="0">
              <a:spcBef>
                <a:spcPct val="0"/>
              </a:spcBef>
              <a:spcAft>
                <a:spcPct val="0"/>
              </a:spcAft>
              <a:defRPr/>
            </a:pPr>
            <a:endParaRPr lang="nl-NL" sz="1350">
              <a:solidFill>
                <a:prstClr val="black"/>
              </a:solidFill>
              <a:latin typeface="Calibri" panose="020F0502020204030204" pitchFamily="34" charset="0"/>
            </a:endParaRPr>
          </a:p>
        </p:txBody>
      </p:sp>
      <p:grpSp>
        <p:nvGrpSpPr>
          <p:cNvPr id="122" name="Groep 244">
            <a:extLst>
              <a:ext uri="{FF2B5EF4-FFF2-40B4-BE49-F238E27FC236}">
                <a16:creationId xmlns:a16="http://schemas.microsoft.com/office/drawing/2014/main" id="{9FB52899-CFB2-BF52-5729-F179BD5C7631}"/>
              </a:ext>
            </a:extLst>
          </p:cNvPr>
          <p:cNvGrpSpPr>
            <a:grpSpLocks/>
          </p:cNvGrpSpPr>
          <p:nvPr/>
        </p:nvGrpSpPr>
        <p:grpSpPr bwMode="auto">
          <a:xfrm>
            <a:off x="4731553" y="1327488"/>
            <a:ext cx="1297658" cy="167043"/>
            <a:chOff x="838201" y="2019137"/>
            <a:chExt cx="2724148" cy="347670"/>
          </a:xfrm>
        </p:grpSpPr>
        <p:sp>
          <p:nvSpPr>
            <p:cNvPr id="123" name="Rechthoek 122">
              <a:extLst>
                <a:ext uri="{FF2B5EF4-FFF2-40B4-BE49-F238E27FC236}">
                  <a16:creationId xmlns:a16="http://schemas.microsoft.com/office/drawing/2014/main" id="{7B133B03-DBDA-98F9-94B5-8DD05CC7C923}"/>
                </a:ext>
              </a:extLst>
            </p:cNvPr>
            <p:cNvSpPr/>
            <p:nvPr/>
          </p:nvSpPr>
          <p:spPr>
            <a:xfrm>
              <a:off x="1711900" y="2019137"/>
              <a:ext cx="1850449" cy="347670"/>
            </a:xfrm>
            <a:prstGeom prst="rect">
              <a:avLst/>
            </a:prstGeom>
            <a:solidFill>
              <a:srgbClr val="A5B8C9"/>
            </a:solidFill>
            <a:ln>
              <a:solidFill>
                <a:srgbClr val="A5B8C9"/>
              </a:solidFill>
            </a:ln>
          </p:spPr>
          <p:style>
            <a:lnRef idx="2">
              <a:schemeClr val="accent3">
                <a:shade val="50000"/>
              </a:schemeClr>
            </a:lnRef>
            <a:fillRef idx="1">
              <a:schemeClr val="accent3"/>
            </a:fillRef>
            <a:effectRef idx="0">
              <a:schemeClr val="accent3"/>
            </a:effectRef>
            <a:fontRef idx="minor">
              <a:schemeClr val="lt1"/>
            </a:fontRef>
          </p:style>
          <p:txBody>
            <a:bodyPr lIns="13500" tIns="13500" rIns="13500" bIns="13500" anchor="ctr"/>
            <a:lstStyle/>
            <a:p>
              <a:pPr algn="ctr" defTabSz="685800">
                <a:defRPr/>
              </a:pPr>
              <a:r>
                <a:rPr lang="nl-NL" sz="675" dirty="0">
                  <a:solidFill>
                    <a:prstClr val="white"/>
                  </a:solidFill>
                  <a:latin typeface="Verdana Pro Light" panose="020B0304030504040204" pitchFamily="34" charset="0"/>
                </a:rPr>
                <a:t>Identificatie</a:t>
              </a:r>
            </a:p>
          </p:txBody>
        </p:sp>
        <p:sp>
          <p:nvSpPr>
            <p:cNvPr id="124" name="Rechthoek 123">
              <a:extLst>
                <a:ext uri="{FF2B5EF4-FFF2-40B4-BE49-F238E27FC236}">
                  <a16:creationId xmlns:a16="http://schemas.microsoft.com/office/drawing/2014/main" id="{0D31CF7C-A886-7E3A-2B27-AE77EA50DD2F}"/>
                </a:ext>
              </a:extLst>
            </p:cNvPr>
            <p:cNvSpPr/>
            <p:nvPr/>
          </p:nvSpPr>
          <p:spPr>
            <a:xfrm>
              <a:off x="838201" y="2019137"/>
              <a:ext cx="880420" cy="347670"/>
            </a:xfrm>
            <a:prstGeom prst="rect">
              <a:avLst/>
            </a:prstGeom>
            <a:noFill/>
            <a:ln>
              <a:solidFill>
                <a:srgbClr val="A5B8C9"/>
              </a:solidFill>
            </a:ln>
          </p:spPr>
          <p:style>
            <a:lnRef idx="2">
              <a:schemeClr val="accent3">
                <a:shade val="50000"/>
              </a:schemeClr>
            </a:lnRef>
            <a:fillRef idx="1">
              <a:schemeClr val="accent3"/>
            </a:fillRef>
            <a:effectRef idx="0">
              <a:schemeClr val="accent3"/>
            </a:effectRef>
            <a:fontRef idx="minor">
              <a:schemeClr val="lt1"/>
            </a:fontRef>
          </p:style>
          <p:txBody>
            <a:bodyPr lIns="13500" tIns="13500" rIns="13500" bIns="13500" anchor="ctr"/>
            <a:lstStyle/>
            <a:p>
              <a:pPr algn="ctr" defTabSz="685800">
                <a:defRPr/>
              </a:pPr>
              <a:r>
                <a:rPr lang="nl-NL" sz="675">
                  <a:solidFill>
                    <a:prstClr val="black"/>
                  </a:solidFill>
                  <a:latin typeface="Verdana Pro Light" panose="020B0304030504040204" pitchFamily="34" charset="0"/>
                </a:rPr>
                <a:t>Fase 1</a:t>
              </a:r>
            </a:p>
          </p:txBody>
        </p:sp>
      </p:grpSp>
      <p:grpSp>
        <p:nvGrpSpPr>
          <p:cNvPr id="125" name="Groep 245">
            <a:extLst>
              <a:ext uri="{FF2B5EF4-FFF2-40B4-BE49-F238E27FC236}">
                <a16:creationId xmlns:a16="http://schemas.microsoft.com/office/drawing/2014/main" id="{1268853A-0470-E375-EA9C-61D30A4D48A1}"/>
              </a:ext>
            </a:extLst>
          </p:cNvPr>
          <p:cNvGrpSpPr>
            <a:grpSpLocks/>
          </p:cNvGrpSpPr>
          <p:nvPr/>
        </p:nvGrpSpPr>
        <p:grpSpPr bwMode="auto">
          <a:xfrm>
            <a:off x="4731553" y="2263497"/>
            <a:ext cx="1297658" cy="167879"/>
            <a:chOff x="838201" y="3018388"/>
            <a:chExt cx="2724148" cy="347670"/>
          </a:xfrm>
        </p:grpSpPr>
        <p:sp>
          <p:nvSpPr>
            <p:cNvPr id="126" name="Rechthoek 125">
              <a:extLst>
                <a:ext uri="{FF2B5EF4-FFF2-40B4-BE49-F238E27FC236}">
                  <a16:creationId xmlns:a16="http://schemas.microsoft.com/office/drawing/2014/main" id="{668BD8A8-933B-3F28-5E24-5FE8C61C0EE8}"/>
                </a:ext>
              </a:extLst>
            </p:cNvPr>
            <p:cNvSpPr/>
            <p:nvPr/>
          </p:nvSpPr>
          <p:spPr>
            <a:xfrm>
              <a:off x="1711900" y="3018388"/>
              <a:ext cx="1850449" cy="347670"/>
            </a:xfrm>
            <a:prstGeom prst="rect">
              <a:avLst/>
            </a:prstGeom>
            <a:solidFill>
              <a:srgbClr val="7995AF"/>
            </a:solidFill>
            <a:ln>
              <a:solidFill>
                <a:srgbClr val="7995AF"/>
              </a:solidFill>
            </a:ln>
          </p:spPr>
          <p:style>
            <a:lnRef idx="2">
              <a:schemeClr val="accent3">
                <a:shade val="50000"/>
              </a:schemeClr>
            </a:lnRef>
            <a:fillRef idx="1">
              <a:schemeClr val="accent3"/>
            </a:fillRef>
            <a:effectRef idx="0">
              <a:schemeClr val="accent3"/>
            </a:effectRef>
            <a:fontRef idx="minor">
              <a:schemeClr val="lt1"/>
            </a:fontRef>
          </p:style>
          <p:txBody>
            <a:bodyPr lIns="13500" tIns="13500" rIns="13500" bIns="13500" anchor="ctr"/>
            <a:lstStyle/>
            <a:p>
              <a:pPr algn="ctr" defTabSz="685800">
                <a:defRPr/>
              </a:pPr>
              <a:r>
                <a:rPr lang="nl-NL" sz="675">
                  <a:solidFill>
                    <a:prstClr val="white"/>
                  </a:solidFill>
                  <a:latin typeface="Verdana Pro Light" panose="020B0304030504040204" pitchFamily="34" charset="0"/>
                </a:rPr>
                <a:t>Initiële beoordeling</a:t>
              </a:r>
            </a:p>
          </p:txBody>
        </p:sp>
        <p:sp>
          <p:nvSpPr>
            <p:cNvPr id="127" name="Rechthoek 126">
              <a:extLst>
                <a:ext uri="{FF2B5EF4-FFF2-40B4-BE49-F238E27FC236}">
                  <a16:creationId xmlns:a16="http://schemas.microsoft.com/office/drawing/2014/main" id="{66B3520D-F976-E94C-D44C-2D2E05F1C04F}"/>
                </a:ext>
              </a:extLst>
            </p:cNvPr>
            <p:cNvSpPr/>
            <p:nvPr/>
          </p:nvSpPr>
          <p:spPr>
            <a:xfrm>
              <a:off x="838201" y="3018388"/>
              <a:ext cx="880420" cy="347670"/>
            </a:xfrm>
            <a:prstGeom prst="rect">
              <a:avLst/>
            </a:prstGeom>
            <a:noFill/>
            <a:ln>
              <a:solidFill>
                <a:srgbClr val="7995AF"/>
              </a:solidFill>
            </a:ln>
          </p:spPr>
          <p:style>
            <a:lnRef idx="2">
              <a:schemeClr val="accent3">
                <a:shade val="50000"/>
              </a:schemeClr>
            </a:lnRef>
            <a:fillRef idx="1">
              <a:schemeClr val="accent3"/>
            </a:fillRef>
            <a:effectRef idx="0">
              <a:schemeClr val="accent3"/>
            </a:effectRef>
            <a:fontRef idx="minor">
              <a:schemeClr val="lt1"/>
            </a:fontRef>
          </p:style>
          <p:txBody>
            <a:bodyPr lIns="13500" tIns="13500" rIns="13500" bIns="13500" anchor="ctr"/>
            <a:lstStyle/>
            <a:p>
              <a:pPr algn="ctr" defTabSz="685800">
                <a:defRPr/>
              </a:pPr>
              <a:r>
                <a:rPr lang="nl-NL" sz="675">
                  <a:solidFill>
                    <a:prstClr val="black"/>
                  </a:solidFill>
                  <a:latin typeface="Verdana Pro Light" panose="020B0304030504040204" pitchFamily="34" charset="0"/>
                </a:rPr>
                <a:t>Fase 2</a:t>
              </a:r>
            </a:p>
          </p:txBody>
        </p:sp>
      </p:grpSp>
      <p:grpSp>
        <p:nvGrpSpPr>
          <p:cNvPr id="128" name="Groep 246">
            <a:extLst>
              <a:ext uri="{FF2B5EF4-FFF2-40B4-BE49-F238E27FC236}">
                <a16:creationId xmlns:a16="http://schemas.microsoft.com/office/drawing/2014/main" id="{E80A5B4D-D75F-62C8-9376-264460173482}"/>
              </a:ext>
            </a:extLst>
          </p:cNvPr>
          <p:cNvGrpSpPr>
            <a:grpSpLocks/>
          </p:cNvGrpSpPr>
          <p:nvPr/>
        </p:nvGrpSpPr>
        <p:grpSpPr bwMode="auto">
          <a:xfrm>
            <a:off x="4727858" y="3377922"/>
            <a:ext cx="1296590" cy="167879"/>
            <a:chOff x="838201" y="4381853"/>
            <a:chExt cx="2724148" cy="347670"/>
          </a:xfrm>
        </p:grpSpPr>
        <p:sp>
          <p:nvSpPr>
            <p:cNvPr id="129" name="Rechthoek 128">
              <a:extLst>
                <a:ext uri="{FF2B5EF4-FFF2-40B4-BE49-F238E27FC236}">
                  <a16:creationId xmlns:a16="http://schemas.microsoft.com/office/drawing/2014/main" id="{AE641571-4683-559E-71F7-273B84C8C043}"/>
                </a:ext>
              </a:extLst>
            </p:cNvPr>
            <p:cNvSpPr/>
            <p:nvPr/>
          </p:nvSpPr>
          <p:spPr>
            <a:xfrm>
              <a:off x="1710376" y="4381853"/>
              <a:ext cx="1851973" cy="347670"/>
            </a:xfrm>
            <a:prstGeom prst="rect">
              <a:avLst/>
            </a:prstGeom>
            <a:solidFill>
              <a:srgbClr val="4C7194"/>
            </a:solidFill>
            <a:ln>
              <a:solidFill>
                <a:srgbClr val="4C7194"/>
              </a:solidFill>
            </a:ln>
          </p:spPr>
          <p:style>
            <a:lnRef idx="2">
              <a:schemeClr val="accent3">
                <a:shade val="50000"/>
              </a:schemeClr>
            </a:lnRef>
            <a:fillRef idx="1">
              <a:schemeClr val="accent3"/>
            </a:fillRef>
            <a:effectRef idx="0">
              <a:schemeClr val="accent3"/>
            </a:effectRef>
            <a:fontRef idx="minor">
              <a:schemeClr val="lt1"/>
            </a:fontRef>
          </p:style>
          <p:txBody>
            <a:bodyPr lIns="13500" tIns="13500" rIns="13500" bIns="13500" anchor="ctr"/>
            <a:lstStyle/>
            <a:p>
              <a:pPr algn="ctr" defTabSz="685800">
                <a:defRPr/>
              </a:pPr>
              <a:r>
                <a:rPr lang="nl-NL" sz="675">
                  <a:solidFill>
                    <a:prstClr val="white"/>
                  </a:solidFill>
                  <a:latin typeface="Verdana Pro Light" panose="020B0304030504040204" pitchFamily="34" charset="0"/>
                </a:rPr>
                <a:t>Criteria beoordeling</a:t>
              </a:r>
            </a:p>
          </p:txBody>
        </p:sp>
        <p:sp>
          <p:nvSpPr>
            <p:cNvPr id="130" name="Rechthoek 129">
              <a:extLst>
                <a:ext uri="{FF2B5EF4-FFF2-40B4-BE49-F238E27FC236}">
                  <a16:creationId xmlns:a16="http://schemas.microsoft.com/office/drawing/2014/main" id="{9EC22EA2-752E-512E-3121-2DC29E3F6ADB}"/>
                </a:ext>
              </a:extLst>
            </p:cNvPr>
            <p:cNvSpPr/>
            <p:nvPr/>
          </p:nvSpPr>
          <p:spPr>
            <a:xfrm>
              <a:off x="838201" y="4381853"/>
              <a:ext cx="881144" cy="347670"/>
            </a:xfrm>
            <a:prstGeom prst="rect">
              <a:avLst/>
            </a:prstGeom>
            <a:noFill/>
            <a:ln>
              <a:solidFill>
                <a:srgbClr val="4C7194"/>
              </a:solidFill>
            </a:ln>
          </p:spPr>
          <p:style>
            <a:lnRef idx="2">
              <a:schemeClr val="accent3">
                <a:shade val="50000"/>
              </a:schemeClr>
            </a:lnRef>
            <a:fillRef idx="1">
              <a:schemeClr val="accent3"/>
            </a:fillRef>
            <a:effectRef idx="0">
              <a:schemeClr val="accent3"/>
            </a:effectRef>
            <a:fontRef idx="minor">
              <a:schemeClr val="lt1"/>
            </a:fontRef>
          </p:style>
          <p:txBody>
            <a:bodyPr lIns="13500" tIns="13500" rIns="13500" bIns="13500" anchor="ctr"/>
            <a:lstStyle/>
            <a:p>
              <a:pPr algn="ctr" defTabSz="685800">
                <a:defRPr/>
              </a:pPr>
              <a:r>
                <a:rPr lang="nl-NL" sz="675">
                  <a:solidFill>
                    <a:prstClr val="black"/>
                  </a:solidFill>
                  <a:latin typeface="Verdana Pro Light" panose="020B0304030504040204" pitchFamily="34" charset="0"/>
                </a:rPr>
                <a:t>Fase 3</a:t>
              </a:r>
            </a:p>
          </p:txBody>
        </p:sp>
      </p:grpSp>
      <p:grpSp>
        <p:nvGrpSpPr>
          <p:cNvPr id="131" name="Groep 247">
            <a:extLst>
              <a:ext uri="{FF2B5EF4-FFF2-40B4-BE49-F238E27FC236}">
                <a16:creationId xmlns:a16="http://schemas.microsoft.com/office/drawing/2014/main" id="{9C8785E9-26E8-260F-A29A-4321F3A39A24}"/>
              </a:ext>
            </a:extLst>
          </p:cNvPr>
          <p:cNvGrpSpPr>
            <a:grpSpLocks/>
          </p:cNvGrpSpPr>
          <p:nvPr/>
        </p:nvGrpSpPr>
        <p:grpSpPr bwMode="auto">
          <a:xfrm>
            <a:off x="4733811" y="4457642"/>
            <a:ext cx="1296591" cy="167043"/>
            <a:chOff x="838201" y="5563209"/>
            <a:chExt cx="2724148" cy="347670"/>
          </a:xfrm>
        </p:grpSpPr>
        <p:sp>
          <p:nvSpPr>
            <p:cNvPr id="132" name="Rechthoek 131">
              <a:extLst>
                <a:ext uri="{FF2B5EF4-FFF2-40B4-BE49-F238E27FC236}">
                  <a16:creationId xmlns:a16="http://schemas.microsoft.com/office/drawing/2014/main" id="{A8496307-59C3-5B49-F71E-A17E559A1072}"/>
                </a:ext>
              </a:extLst>
            </p:cNvPr>
            <p:cNvSpPr/>
            <p:nvPr/>
          </p:nvSpPr>
          <p:spPr>
            <a:xfrm>
              <a:off x="1710377" y="5563209"/>
              <a:ext cx="1851972" cy="347670"/>
            </a:xfrm>
            <a:prstGeom prst="rect">
              <a:avLst/>
            </a:prstGeom>
            <a:solidFill>
              <a:schemeClr val="accent1">
                <a:lumMod val="50000"/>
              </a:schemeClr>
            </a:solidFill>
            <a:ln>
              <a:solidFill>
                <a:schemeClr val="accent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lIns="13500" tIns="13500" rIns="13500" bIns="13500" anchor="ctr"/>
            <a:lstStyle/>
            <a:p>
              <a:pPr algn="ctr" defTabSz="685800">
                <a:defRPr/>
              </a:pPr>
              <a:r>
                <a:rPr lang="nl-NL" sz="675" dirty="0">
                  <a:solidFill>
                    <a:prstClr val="white"/>
                  </a:solidFill>
                  <a:latin typeface="Verdana Pro Light" panose="020B0304030504040204" pitchFamily="34" charset="0"/>
                </a:rPr>
                <a:t>Voorstel </a:t>
              </a:r>
              <a:r>
                <a:rPr lang="nl-NL" sz="675" dirty="0" err="1">
                  <a:solidFill>
                    <a:prstClr val="white"/>
                  </a:solidFill>
                  <a:latin typeface="Verdana Pro Light" panose="020B0304030504040204" pitchFamily="34" charset="0"/>
                </a:rPr>
                <a:t>kernset</a:t>
              </a:r>
              <a:endParaRPr lang="nl-NL" sz="675" dirty="0">
                <a:solidFill>
                  <a:prstClr val="white"/>
                </a:solidFill>
                <a:latin typeface="Verdana Pro Light" panose="020B0304030504040204" pitchFamily="34" charset="0"/>
              </a:endParaRPr>
            </a:p>
          </p:txBody>
        </p:sp>
        <p:sp>
          <p:nvSpPr>
            <p:cNvPr id="133" name="Rechthoek 132">
              <a:extLst>
                <a:ext uri="{FF2B5EF4-FFF2-40B4-BE49-F238E27FC236}">
                  <a16:creationId xmlns:a16="http://schemas.microsoft.com/office/drawing/2014/main" id="{2259F0CC-591E-C1D5-2ADD-587B02BEC8B3}"/>
                </a:ext>
              </a:extLst>
            </p:cNvPr>
            <p:cNvSpPr/>
            <p:nvPr/>
          </p:nvSpPr>
          <p:spPr>
            <a:xfrm>
              <a:off x="838201" y="5563209"/>
              <a:ext cx="881145" cy="347670"/>
            </a:xfrm>
            <a:prstGeom prst="rect">
              <a:avLst/>
            </a:prstGeom>
            <a:noFill/>
            <a:ln>
              <a:solidFill>
                <a:schemeClr val="accent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lIns="13500" tIns="13500" rIns="13500" bIns="13500" anchor="ctr"/>
            <a:lstStyle/>
            <a:p>
              <a:pPr algn="ctr" defTabSz="685800">
                <a:defRPr/>
              </a:pPr>
              <a:r>
                <a:rPr lang="nl-NL" sz="675">
                  <a:solidFill>
                    <a:prstClr val="black"/>
                  </a:solidFill>
                  <a:latin typeface="Verdana Pro Light" panose="020B0304030504040204" pitchFamily="34" charset="0"/>
                </a:rPr>
                <a:t>Fase 4</a:t>
              </a:r>
            </a:p>
          </p:txBody>
        </p:sp>
      </p:grpSp>
      <p:grpSp>
        <p:nvGrpSpPr>
          <p:cNvPr id="134" name="Groep 247">
            <a:extLst>
              <a:ext uri="{FF2B5EF4-FFF2-40B4-BE49-F238E27FC236}">
                <a16:creationId xmlns:a16="http://schemas.microsoft.com/office/drawing/2014/main" id="{E0EA8E82-3516-59FA-570A-0B4D437241B5}"/>
              </a:ext>
            </a:extLst>
          </p:cNvPr>
          <p:cNvGrpSpPr>
            <a:grpSpLocks/>
          </p:cNvGrpSpPr>
          <p:nvPr/>
        </p:nvGrpSpPr>
        <p:grpSpPr bwMode="auto">
          <a:xfrm>
            <a:off x="4733811" y="4965741"/>
            <a:ext cx="1296591" cy="167043"/>
            <a:chOff x="838201" y="5563209"/>
            <a:chExt cx="2724148" cy="347670"/>
          </a:xfrm>
        </p:grpSpPr>
        <p:sp>
          <p:nvSpPr>
            <p:cNvPr id="135" name="Rechthoek 134">
              <a:extLst>
                <a:ext uri="{FF2B5EF4-FFF2-40B4-BE49-F238E27FC236}">
                  <a16:creationId xmlns:a16="http://schemas.microsoft.com/office/drawing/2014/main" id="{CBAEFA3B-FEB5-E7CB-9C94-9F62AADE7382}"/>
                </a:ext>
              </a:extLst>
            </p:cNvPr>
            <p:cNvSpPr/>
            <p:nvPr/>
          </p:nvSpPr>
          <p:spPr>
            <a:xfrm>
              <a:off x="1710377" y="5563209"/>
              <a:ext cx="1851972" cy="347670"/>
            </a:xfrm>
            <a:prstGeom prst="rect">
              <a:avLst/>
            </a:prstGeom>
            <a:solidFill>
              <a:schemeClr val="accent1">
                <a:lumMod val="50000"/>
              </a:schemeClr>
            </a:solidFill>
            <a:ln>
              <a:solidFill>
                <a:schemeClr val="accent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lIns="13500" tIns="13500" rIns="13500" bIns="13500" anchor="ctr"/>
            <a:lstStyle/>
            <a:p>
              <a:pPr algn="ctr" defTabSz="685800">
                <a:defRPr/>
              </a:pPr>
              <a:r>
                <a:rPr lang="nl-NL" sz="675">
                  <a:solidFill>
                    <a:prstClr val="white"/>
                  </a:solidFill>
                  <a:latin typeface="Verdana Pro Light" panose="020B0304030504040204" pitchFamily="34" charset="0"/>
                </a:rPr>
                <a:t>Achterbanconsultatie</a:t>
              </a:r>
            </a:p>
          </p:txBody>
        </p:sp>
        <p:sp>
          <p:nvSpPr>
            <p:cNvPr id="136" name="Rechthoek 135">
              <a:extLst>
                <a:ext uri="{FF2B5EF4-FFF2-40B4-BE49-F238E27FC236}">
                  <a16:creationId xmlns:a16="http://schemas.microsoft.com/office/drawing/2014/main" id="{2CA42AA4-B270-B577-BCDF-B29D4144BDED}"/>
                </a:ext>
              </a:extLst>
            </p:cNvPr>
            <p:cNvSpPr/>
            <p:nvPr/>
          </p:nvSpPr>
          <p:spPr>
            <a:xfrm>
              <a:off x="838201" y="5563209"/>
              <a:ext cx="881145" cy="347670"/>
            </a:xfrm>
            <a:prstGeom prst="rect">
              <a:avLst/>
            </a:prstGeom>
            <a:noFill/>
            <a:ln>
              <a:solidFill>
                <a:schemeClr val="accent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lIns="13500" tIns="13500" rIns="13500" bIns="13500" anchor="ctr"/>
            <a:lstStyle/>
            <a:p>
              <a:pPr algn="ctr" defTabSz="685800">
                <a:defRPr/>
              </a:pPr>
              <a:r>
                <a:rPr lang="nl-NL" sz="675">
                  <a:solidFill>
                    <a:prstClr val="black"/>
                  </a:solidFill>
                  <a:latin typeface="Verdana Pro Light" panose="020B0304030504040204" pitchFamily="34" charset="0"/>
                </a:rPr>
                <a:t>Fase 5</a:t>
              </a:r>
            </a:p>
          </p:txBody>
        </p:sp>
      </p:grpSp>
      <p:sp>
        <p:nvSpPr>
          <p:cNvPr id="137" name="Rechthoek 136">
            <a:extLst>
              <a:ext uri="{FF2B5EF4-FFF2-40B4-BE49-F238E27FC236}">
                <a16:creationId xmlns:a16="http://schemas.microsoft.com/office/drawing/2014/main" id="{3FB0600E-EEF2-95A9-9297-03EE8956670B}"/>
              </a:ext>
            </a:extLst>
          </p:cNvPr>
          <p:cNvSpPr/>
          <p:nvPr/>
        </p:nvSpPr>
        <p:spPr>
          <a:xfrm>
            <a:off x="8066368" y="2833801"/>
            <a:ext cx="233363" cy="88106"/>
          </a:xfrm>
          <a:prstGeom prst="rect">
            <a:avLst/>
          </a:prstGeom>
          <a:solidFill>
            <a:schemeClr val="tx2">
              <a:lumMod val="20000"/>
              <a:lumOff val="80000"/>
            </a:schemeClr>
          </a:solidFill>
          <a:ln>
            <a:solidFill>
              <a:srgbClr val="DC1846"/>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lvl="0" algn="ctr">
              <a:defRPr/>
            </a:pPr>
            <a:r>
              <a:rPr lang="nl-NL" sz="300" dirty="0">
                <a:solidFill>
                  <a:srgbClr val="00ADCD"/>
                </a:solidFill>
                <a:latin typeface="Verdana Pro Light" panose="020B0304030504040204" pitchFamily="34" charset="0"/>
                <a:ea typeface="Verdana" panose="020B0604030504040204" pitchFamily="34" charset="0"/>
              </a:rPr>
              <a:t>7 </a:t>
            </a:r>
            <a:r>
              <a:rPr lang="nl-NL" sz="300" dirty="0" err="1">
                <a:solidFill>
                  <a:srgbClr val="00ADCD"/>
                </a:solidFill>
                <a:latin typeface="Verdana Pro Light" panose="020B0304030504040204" pitchFamily="34" charset="0"/>
                <a:ea typeface="Verdana" panose="020B0604030504040204" pitchFamily="34" charset="0"/>
              </a:rPr>
              <a:t>PROMs</a:t>
            </a:r>
            <a:endParaRPr lang="nl-NL" sz="300" dirty="0">
              <a:solidFill>
                <a:prstClr val="black"/>
              </a:solidFill>
              <a:latin typeface="Verdana Pro Light" panose="020B0304030504040204" pitchFamily="34" charset="0"/>
              <a:ea typeface="Verdana" panose="020B0604030504040204" pitchFamily="34" charset="0"/>
            </a:endParaRPr>
          </a:p>
        </p:txBody>
      </p:sp>
      <p:sp>
        <p:nvSpPr>
          <p:cNvPr id="138" name="Rechthoek 137">
            <a:extLst>
              <a:ext uri="{FF2B5EF4-FFF2-40B4-BE49-F238E27FC236}">
                <a16:creationId xmlns:a16="http://schemas.microsoft.com/office/drawing/2014/main" id="{AE6FFB3D-34DE-0AF5-1DEC-61A81716C02B}"/>
              </a:ext>
            </a:extLst>
          </p:cNvPr>
          <p:cNvSpPr/>
          <p:nvPr/>
        </p:nvSpPr>
        <p:spPr>
          <a:xfrm>
            <a:off x="8066368" y="2721882"/>
            <a:ext cx="233363" cy="111919"/>
          </a:xfrm>
          <a:prstGeom prst="rect">
            <a:avLst/>
          </a:prstGeom>
          <a:solidFill>
            <a:schemeClr val="accent4">
              <a:lumMod val="20000"/>
              <a:lumOff val="80000"/>
            </a:schemeClr>
          </a:solidFill>
          <a:ln>
            <a:solidFill>
              <a:srgbClr val="DC1846"/>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algn="ctr" defTabSz="685800">
              <a:defRPr/>
            </a:pPr>
            <a:r>
              <a:rPr lang="nl-NL" sz="300" b="1" dirty="0">
                <a:solidFill>
                  <a:prstClr val="black"/>
                </a:solidFill>
                <a:latin typeface="Verdana Pro Light" panose="020B0304030504040204" pitchFamily="34" charset="0"/>
                <a:ea typeface="Verdana" panose="020B0604030504040204" pitchFamily="34" charset="0"/>
              </a:rPr>
              <a:t>7. Boosheid</a:t>
            </a:r>
          </a:p>
        </p:txBody>
      </p:sp>
      <p:sp>
        <p:nvSpPr>
          <p:cNvPr id="139" name="Rechthoek 138">
            <a:extLst>
              <a:ext uri="{FF2B5EF4-FFF2-40B4-BE49-F238E27FC236}">
                <a16:creationId xmlns:a16="http://schemas.microsoft.com/office/drawing/2014/main" id="{D91B8067-5A43-76CE-98E1-00D93E23F8E3}"/>
              </a:ext>
            </a:extLst>
          </p:cNvPr>
          <p:cNvSpPr/>
          <p:nvPr/>
        </p:nvSpPr>
        <p:spPr>
          <a:xfrm>
            <a:off x="6330439" y="4106582"/>
            <a:ext cx="449069" cy="143473"/>
          </a:xfrm>
          <a:prstGeom prst="rect">
            <a:avLst/>
          </a:prstGeom>
          <a:solidFill>
            <a:schemeClr val="accent4">
              <a:lumMod val="20000"/>
              <a:lumOff val="80000"/>
            </a:schemeClr>
          </a:solidFill>
          <a:ln>
            <a:solidFill>
              <a:srgbClr val="DC1846"/>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algn="ctr" defTabSz="685800">
              <a:defRPr/>
            </a:pPr>
            <a:r>
              <a:rPr lang="nl-NL" sz="300" b="1" dirty="0">
                <a:solidFill>
                  <a:prstClr val="black"/>
                </a:solidFill>
                <a:latin typeface="Verdana Pro Light" panose="020B0304030504040204" pitchFamily="34" charset="0"/>
                <a:ea typeface="Verdana" panose="020B0604030504040204" pitchFamily="34" charset="0"/>
              </a:rPr>
              <a:t>1. Kwaliteit van leven</a:t>
            </a:r>
          </a:p>
        </p:txBody>
      </p:sp>
      <p:sp>
        <p:nvSpPr>
          <p:cNvPr id="140" name="Rechthoek 139">
            <a:extLst>
              <a:ext uri="{FF2B5EF4-FFF2-40B4-BE49-F238E27FC236}">
                <a16:creationId xmlns:a16="http://schemas.microsoft.com/office/drawing/2014/main" id="{B067F417-28EF-9274-4DE0-FDA60C4AD153}"/>
              </a:ext>
            </a:extLst>
          </p:cNvPr>
          <p:cNvSpPr/>
          <p:nvPr/>
        </p:nvSpPr>
        <p:spPr>
          <a:xfrm>
            <a:off x="6779518" y="4105988"/>
            <a:ext cx="540338" cy="144066"/>
          </a:xfrm>
          <a:prstGeom prst="rect">
            <a:avLst/>
          </a:prstGeom>
          <a:solidFill>
            <a:schemeClr val="tx2">
              <a:lumMod val="20000"/>
              <a:lumOff val="80000"/>
            </a:schemeClr>
          </a:solidFill>
          <a:ln>
            <a:solidFill>
              <a:srgbClr val="DC1846"/>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marL="27000" indent="-27000" defTabSz="685800">
              <a:buFont typeface="Arial" panose="020B0604020202020204" pitchFamily="34" charset="0"/>
              <a:buChar char="•"/>
              <a:defRPr/>
            </a:pPr>
            <a:r>
              <a:rPr lang="nl-NL" sz="300" dirty="0">
                <a:solidFill>
                  <a:srgbClr val="00ADCD"/>
                </a:solidFill>
                <a:latin typeface="Verdana Pro Light" panose="020B0304030504040204" pitchFamily="34" charset="0"/>
                <a:ea typeface="Verdana" panose="020B0604030504040204" pitchFamily="34" charset="0"/>
              </a:rPr>
              <a:t>NRS Welbevinden</a:t>
            </a:r>
          </a:p>
          <a:p>
            <a:pPr marL="27000" indent="-27000" defTabSz="685800">
              <a:buFont typeface="Arial" panose="020B0604020202020204" pitchFamily="34" charset="0"/>
              <a:buChar char="•"/>
              <a:defRPr/>
            </a:pPr>
            <a:r>
              <a:rPr lang="nl-NL" sz="300" dirty="0" err="1">
                <a:solidFill>
                  <a:srgbClr val="00ADCD"/>
                </a:solidFill>
                <a:latin typeface="Verdana Pro Light" panose="020B0304030504040204" pitchFamily="34" charset="0"/>
                <a:ea typeface="Verdana" panose="020B0604030504040204" pitchFamily="34" charset="0"/>
              </a:rPr>
              <a:t>Cantril</a:t>
            </a:r>
            <a:r>
              <a:rPr lang="nl-NL" sz="300" dirty="0">
                <a:solidFill>
                  <a:srgbClr val="00ADCD"/>
                </a:solidFill>
                <a:latin typeface="Verdana Pro Light" panose="020B0304030504040204" pitchFamily="34" charset="0"/>
                <a:ea typeface="Verdana" panose="020B0604030504040204" pitchFamily="34" charset="0"/>
              </a:rPr>
              <a:t> Ladder of Life</a:t>
            </a:r>
          </a:p>
        </p:txBody>
      </p:sp>
      <p:sp>
        <p:nvSpPr>
          <p:cNvPr id="141" name="Rechthoek 140">
            <a:extLst>
              <a:ext uri="{FF2B5EF4-FFF2-40B4-BE49-F238E27FC236}">
                <a16:creationId xmlns:a16="http://schemas.microsoft.com/office/drawing/2014/main" id="{CD53AF66-BE3C-068E-D405-539E9DAC4A88}"/>
              </a:ext>
            </a:extLst>
          </p:cNvPr>
          <p:cNvSpPr/>
          <p:nvPr/>
        </p:nvSpPr>
        <p:spPr>
          <a:xfrm>
            <a:off x="6330434" y="4245888"/>
            <a:ext cx="452646" cy="113105"/>
          </a:xfrm>
          <a:prstGeom prst="rect">
            <a:avLst/>
          </a:prstGeom>
          <a:solidFill>
            <a:schemeClr val="accent4">
              <a:lumMod val="20000"/>
              <a:lumOff val="80000"/>
            </a:schemeClr>
          </a:solidFill>
          <a:ln>
            <a:solidFill>
              <a:srgbClr val="DC1846"/>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algn="ctr" defTabSz="685800">
              <a:defRPr/>
            </a:pPr>
            <a:r>
              <a:rPr lang="nl-NL" sz="300" b="1" dirty="0">
                <a:solidFill>
                  <a:prstClr val="black"/>
                </a:solidFill>
                <a:latin typeface="Verdana Pro Light" panose="020B0304030504040204" pitchFamily="34" charset="0"/>
                <a:ea typeface="Verdana" panose="020B0604030504040204" pitchFamily="34" charset="0"/>
              </a:rPr>
              <a:t>2. Ervaren gezondheid</a:t>
            </a:r>
          </a:p>
        </p:txBody>
      </p:sp>
      <p:sp>
        <p:nvSpPr>
          <p:cNvPr id="142" name="Rechthoek 141">
            <a:extLst>
              <a:ext uri="{FF2B5EF4-FFF2-40B4-BE49-F238E27FC236}">
                <a16:creationId xmlns:a16="http://schemas.microsoft.com/office/drawing/2014/main" id="{6C9DE6EA-ADF9-60A4-DF4B-7B0F9ACFE215}"/>
              </a:ext>
            </a:extLst>
          </p:cNvPr>
          <p:cNvSpPr/>
          <p:nvPr/>
        </p:nvSpPr>
        <p:spPr>
          <a:xfrm>
            <a:off x="6779513" y="4245294"/>
            <a:ext cx="540338" cy="113699"/>
          </a:xfrm>
          <a:prstGeom prst="rect">
            <a:avLst/>
          </a:prstGeom>
          <a:solidFill>
            <a:schemeClr val="tx2">
              <a:lumMod val="20000"/>
              <a:lumOff val="80000"/>
            </a:schemeClr>
          </a:solidFill>
          <a:ln>
            <a:solidFill>
              <a:srgbClr val="DC1846"/>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marL="27000" indent="-27000" defTabSz="685800">
              <a:buFont typeface="Arial" panose="020B0604020202020204" pitchFamily="34" charset="0"/>
              <a:buChar char="•"/>
              <a:defRPr/>
            </a:pPr>
            <a:r>
              <a:rPr lang="nl-NL" sz="300" dirty="0">
                <a:solidFill>
                  <a:srgbClr val="00ADCD"/>
                </a:solidFill>
                <a:latin typeface="Verdana Pro Light" panose="020B0304030504040204" pitchFamily="34" charset="0"/>
                <a:ea typeface="Verdana" panose="020B0604030504040204" pitchFamily="34" charset="0"/>
              </a:rPr>
              <a:t>NRS Ervaren gezondheid</a:t>
            </a:r>
          </a:p>
        </p:txBody>
      </p:sp>
      <p:sp>
        <p:nvSpPr>
          <p:cNvPr id="143" name="Rechthoek 142">
            <a:extLst>
              <a:ext uri="{FF2B5EF4-FFF2-40B4-BE49-F238E27FC236}">
                <a16:creationId xmlns:a16="http://schemas.microsoft.com/office/drawing/2014/main" id="{6E9711B8-C757-45CB-ED7F-3C75B8A72936}"/>
              </a:ext>
            </a:extLst>
          </p:cNvPr>
          <p:cNvSpPr/>
          <p:nvPr/>
        </p:nvSpPr>
        <p:spPr>
          <a:xfrm>
            <a:off x="6330436" y="4356620"/>
            <a:ext cx="449066" cy="108345"/>
          </a:xfrm>
          <a:prstGeom prst="rect">
            <a:avLst/>
          </a:prstGeom>
          <a:solidFill>
            <a:schemeClr val="accent4">
              <a:lumMod val="20000"/>
              <a:lumOff val="80000"/>
            </a:schemeClr>
          </a:solidFill>
          <a:ln>
            <a:solidFill>
              <a:srgbClr val="DC1846"/>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algn="ctr" defTabSz="685800">
              <a:defRPr/>
            </a:pPr>
            <a:r>
              <a:rPr lang="nl-NL" sz="300" b="1" dirty="0">
                <a:solidFill>
                  <a:prstClr val="black"/>
                </a:solidFill>
                <a:latin typeface="Verdana Pro Light" panose="020B0304030504040204" pitchFamily="34" charset="0"/>
                <a:ea typeface="Verdana" panose="020B0604030504040204" pitchFamily="34" charset="0"/>
              </a:rPr>
              <a:t>3. Sociaal functioneren</a:t>
            </a:r>
          </a:p>
        </p:txBody>
      </p:sp>
      <p:sp>
        <p:nvSpPr>
          <p:cNvPr id="144" name="Rechthoek 143">
            <a:extLst>
              <a:ext uri="{FF2B5EF4-FFF2-40B4-BE49-F238E27FC236}">
                <a16:creationId xmlns:a16="http://schemas.microsoft.com/office/drawing/2014/main" id="{697D761B-A2E5-29C1-8D87-ED666D31F6E4}"/>
              </a:ext>
            </a:extLst>
          </p:cNvPr>
          <p:cNvSpPr/>
          <p:nvPr/>
        </p:nvSpPr>
        <p:spPr>
          <a:xfrm>
            <a:off x="6779508" y="4356026"/>
            <a:ext cx="540345" cy="108939"/>
          </a:xfrm>
          <a:prstGeom prst="rect">
            <a:avLst/>
          </a:prstGeom>
          <a:solidFill>
            <a:schemeClr val="tx2">
              <a:lumMod val="20000"/>
              <a:lumOff val="80000"/>
            </a:schemeClr>
          </a:solidFill>
          <a:ln>
            <a:solidFill>
              <a:srgbClr val="DC1846"/>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marL="27000" indent="-27000" defTabSz="685800">
              <a:buFont typeface="Arial" panose="020B0604020202020204" pitchFamily="34" charset="0"/>
              <a:buChar char="•"/>
              <a:defRPr/>
            </a:pPr>
            <a:endParaRPr lang="nl-NL" sz="300" dirty="0">
              <a:solidFill>
                <a:srgbClr val="00ADCD"/>
              </a:solidFill>
              <a:latin typeface="Verdana Pro Light" panose="020B0304030504040204" pitchFamily="34" charset="0"/>
              <a:ea typeface="Verdana" panose="020B0604030504040204" pitchFamily="34" charset="0"/>
            </a:endParaRPr>
          </a:p>
        </p:txBody>
      </p:sp>
      <p:sp>
        <p:nvSpPr>
          <p:cNvPr id="145" name="Rechthoek 144">
            <a:extLst>
              <a:ext uri="{FF2B5EF4-FFF2-40B4-BE49-F238E27FC236}">
                <a16:creationId xmlns:a16="http://schemas.microsoft.com/office/drawing/2014/main" id="{6DD4A982-9D03-9650-1CDA-9ACADAB9E652}"/>
              </a:ext>
            </a:extLst>
          </p:cNvPr>
          <p:cNvSpPr/>
          <p:nvPr/>
        </p:nvSpPr>
        <p:spPr>
          <a:xfrm>
            <a:off x="6330431" y="4467341"/>
            <a:ext cx="449066" cy="103597"/>
          </a:xfrm>
          <a:prstGeom prst="rect">
            <a:avLst/>
          </a:prstGeom>
          <a:solidFill>
            <a:schemeClr val="accent4">
              <a:lumMod val="20000"/>
              <a:lumOff val="80000"/>
            </a:schemeClr>
          </a:solidFill>
          <a:ln>
            <a:solidFill>
              <a:srgbClr val="DC1846"/>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algn="ctr" defTabSz="685800">
              <a:defRPr/>
            </a:pPr>
            <a:r>
              <a:rPr lang="nl-NL" sz="300" b="1" dirty="0">
                <a:solidFill>
                  <a:prstClr val="black"/>
                </a:solidFill>
                <a:latin typeface="Verdana Pro Light" panose="020B0304030504040204" pitchFamily="34" charset="0"/>
                <a:ea typeface="Verdana" panose="020B0604030504040204" pitchFamily="34" charset="0"/>
              </a:rPr>
              <a:t>4. Fysiek functioneren</a:t>
            </a:r>
          </a:p>
        </p:txBody>
      </p:sp>
      <p:sp>
        <p:nvSpPr>
          <p:cNvPr id="146" name="Rechthoek 145">
            <a:extLst>
              <a:ext uri="{FF2B5EF4-FFF2-40B4-BE49-F238E27FC236}">
                <a16:creationId xmlns:a16="http://schemas.microsoft.com/office/drawing/2014/main" id="{66E7046C-88DA-434C-D139-6CD178F08EBF}"/>
              </a:ext>
            </a:extLst>
          </p:cNvPr>
          <p:cNvSpPr/>
          <p:nvPr/>
        </p:nvSpPr>
        <p:spPr>
          <a:xfrm>
            <a:off x="6779502" y="4466747"/>
            <a:ext cx="540346" cy="104190"/>
          </a:xfrm>
          <a:prstGeom prst="rect">
            <a:avLst/>
          </a:prstGeom>
          <a:solidFill>
            <a:schemeClr val="tx2">
              <a:lumMod val="20000"/>
              <a:lumOff val="80000"/>
            </a:schemeClr>
          </a:solidFill>
          <a:ln>
            <a:solidFill>
              <a:srgbClr val="DC1846"/>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defTabSz="685800">
              <a:defRPr/>
            </a:pPr>
            <a:endParaRPr lang="nl-NL" sz="300" dirty="0">
              <a:solidFill>
                <a:srgbClr val="00ADCD"/>
              </a:solidFill>
              <a:latin typeface="Verdana Pro Light" panose="020B0304030504040204" pitchFamily="34" charset="0"/>
              <a:ea typeface="Verdana" panose="020B0604030504040204" pitchFamily="34" charset="0"/>
            </a:endParaRPr>
          </a:p>
        </p:txBody>
      </p:sp>
      <p:sp>
        <p:nvSpPr>
          <p:cNvPr id="147" name="Rechthoek 146">
            <a:extLst>
              <a:ext uri="{FF2B5EF4-FFF2-40B4-BE49-F238E27FC236}">
                <a16:creationId xmlns:a16="http://schemas.microsoft.com/office/drawing/2014/main" id="{C3A97E8F-3451-7CD0-8C7F-BE6967151610}"/>
              </a:ext>
            </a:extLst>
          </p:cNvPr>
          <p:cNvSpPr/>
          <p:nvPr/>
        </p:nvSpPr>
        <p:spPr>
          <a:xfrm>
            <a:off x="6330435" y="4574494"/>
            <a:ext cx="449062" cy="227996"/>
          </a:xfrm>
          <a:prstGeom prst="rect">
            <a:avLst/>
          </a:prstGeom>
          <a:solidFill>
            <a:schemeClr val="accent4">
              <a:lumMod val="20000"/>
              <a:lumOff val="80000"/>
            </a:schemeClr>
          </a:solidFill>
          <a:ln>
            <a:solidFill>
              <a:srgbClr val="DC1846"/>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algn="ctr" defTabSz="685800">
              <a:defRPr/>
            </a:pPr>
            <a:r>
              <a:rPr lang="nl-NL" sz="300" b="1" dirty="0">
                <a:solidFill>
                  <a:prstClr val="black"/>
                </a:solidFill>
                <a:latin typeface="Verdana Pro Light" panose="020B0304030504040204" pitchFamily="34" charset="0"/>
                <a:ea typeface="Verdana" panose="020B0604030504040204" pitchFamily="34" charset="0"/>
              </a:rPr>
              <a:t>5. Angst</a:t>
            </a:r>
          </a:p>
        </p:txBody>
      </p:sp>
      <p:sp>
        <p:nvSpPr>
          <p:cNvPr id="148" name="Rechthoek 147">
            <a:extLst>
              <a:ext uri="{FF2B5EF4-FFF2-40B4-BE49-F238E27FC236}">
                <a16:creationId xmlns:a16="http://schemas.microsoft.com/office/drawing/2014/main" id="{DB4661F8-20C7-EA74-5EF1-D48DDB854E2E}"/>
              </a:ext>
            </a:extLst>
          </p:cNvPr>
          <p:cNvSpPr/>
          <p:nvPr/>
        </p:nvSpPr>
        <p:spPr>
          <a:xfrm>
            <a:off x="6779514" y="4574494"/>
            <a:ext cx="540338" cy="225630"/>
          </a:xfrm>
          <a:prstGeom prst="rect">
            <a:avLst/>
          </a:prstGeom>
          <a:solidFill>
            <a:schemeClr val="tx2">
              <a:lumMod val="20000"/>
              <a:lumOff val="80000"/>
            </a:schemeClr>
          </a:solidFill>
          <a:ln>
            <a:solidFill>
              <a:srgbClr val="DC1846"/>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marL="27000" indent="-27000" defTabSz="685800">
              <a:buFont typeface="Arial" panose="020B0604020202020204" pitchFamily="34" charset="0"/>
              <a:buChar char="•"/>
              <a:defRPr/>
            </a:pPr>
            <a:r>
              <a:rPr lang="nl-NL" sz="300" dirty="0">
                <a:solidFill>
                  <a:srgbClr val="00ADCD"/>
                </a:solidFill>
                <a:latin typeface="Verdana Pro Light" panose="020B0304030504040204" pitchFamily="34" charset="0"/>
                <a:ea typeface="Verdana" panose="020B0604030504040204" pitchFamily="34" charset="0"/>
              </a:rPr>
              <a:t>PROMIS </a:t>
            </a:r>
            <a:r>
              <a:rPr lang="nl-NL" sz="300" dirty="0" err="1">
                <a:solidFill>
                  <a:srgbClr val="00ADCD"/>
                </a:solidFill>
                <a:latin typeface="Verdana Pro Light" panose="020B0304030504040204" pitchFamily="34" charset="0"/>
                <a:ea typeface="Verdana" panose="020B0604030504040204" pitchFamily="34" charset="0"/>
              </a:rPr>
              <a:t>Early</a:t>
            </a:r>
            <a:r>
              <a:rPr lang="nl-NL" sz="300" dirty="0">
                <a:solidFill>
                  <a:srgbClr val="00ADCD"/>
                </a:solidFill>
                <a:latin typeface="Verdana Pro Light" panose="020B0304030504040204" pitchFamily="34" charset="0"/>
                <a:ea typeface="Verdana" panose="020B0604030504040204" pitchFamily="34" charset="0"/>
              </a:rPr>
              <a:t> </a:t>
            </a:r>
            <a:r>
              <a:rPr lang="nl-NL" sz="300" dirty="0" err="1">
                <a:solidFill>
                  <a:srgbClr val="00ADCD"/>
                </a:solidFill>
                <a:latin typeface="Verdana Pro Light" panose="020B0304030504040204" pitchFamily="34" charset="0"/>
                <a:ea typeface="Verdana" panose="020B0604030504040204" pitchFamily="34" charset="0"/>
              </a:rPr>
              <a:t>Childhood</a:t>
            </a:r>
            <a:r>
              <a:rPr lang="nl-NL" sz="300" dirty="0">
                <a:solidFill>
                  <a:srgbClr val="00ADCD"/>
                </a:solidFill>
                <a:latin typeface="Verdana Pro Light" panose="020B0304030504040204" pitchFamily="34" charset="0"/>
                <a:ea typeface="Verdana" panose="020B0604030504040204" pitchFamily="34" charset="0"/>
              </a:rPr>
              <a:t> Angst SF4a</a:t>
            </a:r>
          </a:p>
          <a:p>
            <a:pPr marL="27000" indent="-27000" defTabSz="685800">
              <a:buFont typeface="Arial" panose="020B0604020202020204" pitchFamily="34" charset="0"/>
              <a:buChar char="•"/>
              <a:defRPr/>
            </a:pPr>
            <a:r>
              <a:rPr lang="nl-NL" sz="300" dirty="0">
                <a:solidFill>
                  <a:srgbClr val="00ADCD"/>
                </a:solidFill>
                <a:latin typeface="Verdana Pro Light" panose="020B0304030504040204" pitchFamily="34" charset="0"/>
                <a:ea typeface="Verdana" panose="020B0604030504040204" pitchFamily="34" charset="0"/>
              </a:rPr>
              <a:t>TAPQOL PF </a:t>
            </a:r>
            <a:r>
              <a:rPr lang="nl-NL" sz="300" dirty="0" err="1">
                <a:solidFill>
                  <a:srgbClr val="00ADCD"/>
                </a:solidFill>
                <a:latin typeface="Verdana Pro Light" panose="020B0304030504040204" pitchFamily="34" charset="0"/>
                <a:ea typeface="Verdana" panose="020B0604030504040204" pitchFamily="34" charset="0"/>
              </a:rPr>
              <a:t>subschaal</a:t>
            </a:r>
            <a:r>
              <a:rPr lang="nl-NL" sz="300" dirty="0">
                <a:solidFill>
                  <a:srgbClr val="00ADCD"/>
                </a:solidFill>
                <a:latin typeface="Verdana Pro Light" panose="020B0304030504040204" pitchFamily="34" charset="0"/>
                <a:ea typeface="Verdana" panose="020B0604030504040204" pitchFamily="34" charset="0"/>
              </a:rPr>
              <a:t> </a:t>
            </a:r>
            <a:r>
              <a:rPr lang="nl-NL" sz="300" dirty="0" err="1">
                <a:solidFill>
                  <a:srgbClr val="00ADCD"/>
                </a:solidFill>
                <a:latin typeface="Verdana Pro Light" panose="020B0304030504040204" pitchFamily="34" charset="0"/>
                <a:ea typeface="Verdana" panose="020B0604030504040204" pitchFamily="34" charset="0"/>
              </a:rPr>
              <a:t>anxiety</a:t>
            </a:r>
            <a:endParaRPr lang="nl-NL" sz="300" dirty="0">
              <a:solidFill>
                <a:srgbClr val="00ADCD"/>
              </a:solidFill>
              <a:latin typeface="Verdana Pro Light" panose="020B0304030504040204" pitchFamily="34" charset="0"/>
              <a:ea typeface="Verdana" panose="020B0604030504040204" pitchFamily="34" charset="0"/>
            </a:endParaRPr>
          </a:p>
        </p:txBody>
      </p:sp>
      <p:sp>
        <p:nvSpPr>
          <p:cNvPr id="149" name="Rechthoek 148">
            <a:extLst>
              <a:ext uri="{FF2B5EF4-FFF2-40B4-BE49-F238E27FC236}">
                <a16:creationId xmlns:a16="http://schemas.microsoft.com/office/drawing/2014/main" id="{1131FE06-1ED8-2D10-26DE-DAEE429244B7}"/>
              </a:ext>
            </a:extLst>
          </p:cNvPr>
          <p:cNvSpPr/>
          <p:nvPr/>
        </p:nvSpPr>
        <p:spPr>
          <a:xfrm>
            <a:off x="6330430" y="4799538"/>
            <a:ext cx="449066" cy="142864"/>
          </a:xfrm>
          <a:prstGeom prst="rect">
            <a:avLst/>
          </a:prstGeom>
          <a:solidFill>
            <a:schemeClr val="accent4">
              <a:lumMod val="20000"/>
              <a:lumOff val="80000"/>
            </a:schemeClr>
          </a:solidFill>
          <a:ln>
            <a:solidFill>
              <a:srgbClr val="DC1846"/>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algn="ctr" defTabSz="685800">
              <a:defRPr/>
            </a:pPr>
            <a:r>
              <a:rPr lang="nl-NL" sz="300" b="1" dirty="0">
                <a:solidFill>
                  <a:prstClr val="black"/>
                </a:solidFill>
                <a:latin typeface="Verdana Pro Light" panose="020B0304030504040204" pitchFamily="34" charset="0"/>
                <a:ea typeface="Verdana" panose="020B0604030504040204" pitchFamily="34" charset="0"/>
              </a:rPr>
              <a:t>6. Depressie</a:t>
            </a:r>
          </a:p>
        </p:txBody>
      </p:sp>
      <p:sp>
        <p:nvSpPr>
          <p:cNvPr id="150" name="Rechthoek 149">
            <a:extLst>
              <a:ext uri="{FF2B5EF4-FFF2-40B4-BE49-F238E27FC236}">
                <a16:creationId xmlns:a16="http://schemas.microsoft.com/office/drawing/2014/main" id="{7BD80B3F-FFDD-0227-4714-2C26EC949C4C}"/>
              </a:ext>
            </a:extLst>
          </p:cNvPr>
          <p:cNvSpPr/>
          <p:nvPr/>
        </p:nvSpPr>
        <p:spPr>
          <a:xfrm>
            <a:off x="6779510" y="4802517"/>
            <a:ext cx="540338" cy="139885"/>
          </a:xfrm>
          <a:prstGeom prst="rect">
            <a:avLst/>
          </a:prstGeom>
          <a:solidFill>
            <a:schemeClr val="tx2">
              <a:lumMod val="20000"/>
              <a:lumOff val="80000"/>
            </a:schemeClr>
          </a:solidFill>
          <a:ln>
            <a:solidFill>
              <a:srgbClr val="DC1846"/>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marL="27000" indent="-27000" defTabSz="685800">
              <a:buFont typeface="Arial" panose="020B0604020202020204" pitchFamily="34" charset="0"/>
              <a:buChar char="•"/>
              <a:defRPr/>
            </a:pPr>
            <a:r>
              <a:rPr lang="nl-NL" sz="300" dirty="0">
                <a:solidFill>
                  <a:srgbClr val="00ADCD"/>
                </a:solidFill>
                <a:latin typeface="Verdana Pro Light" panose="020B0304030504040204" pitchFamily="34" charset="0"/>
                <a:ea typeface="Verdana" panose="020B0604030504040204" pitchFamily="34" charset="0"/>
              </a:rPr>
              <a:t>PROMIS Earl </a:t>
            </a:r>
            <a:r>
              <a:rPr lang="nl-NL" sz="300" dirty="0" err="1">
                <a:solidFill>
                  <a:srgbClr val="00ADCD"/>
                </a:solidFill>
                <a:latin typeface="Verdana Pro Light" panose="020B0304030504040204" pitchFamily="34" charset="0"/>
                <a:ea typeface="Verdana" panose="020B0604030504040204" pitchFamily="34" charset="0"/>
              </a:rPr>
              <a:t>Childhood</a:t>
            </a:r>
            <a:r>
              <a:rPr lang="nl-NL" sz="300" dirty="0">
                <a:solidFill>
                  <a:srgbClr val="00ADCD"/>
                </a:solidFill>
                <a:latin typeface="Verdana Pro Light" panose="020B0304030504040204" pitchFamily="34" charset="0"/>
                <a:ea typeface="Verdana" panose="020B0604030504040204" pitchFamily="34" charset="0"/>
              </a:rPr>
              <a:t> Depressie SF4a</a:t>
            </a:r>
          </a:p>
        </p:txBody>
      </p:sp>
      <p:sp>
        <p:nvSpPr>
          <p:cNvPr id="151" name="Rechthoek 150">
            <a:extLst>
              <a:ext uri="{FF2B5EF4-FFF2-40B4-BE49-F238E27FC236}">
                <a16:creationId xmlns:a16="http://schemas.microsoft.com/office/drawing/2014/main" id="{F4D8829B-3855-CC2E-3171-767B197C203E}"/>
              </a:ext>
            </a:extLst>
          </p:cNvPr>
          <p:cNvSpPr/>
          <p:nvPr/>
        </p:nvSpPr>
        <p:spPr>
          <a:xfrm>
            <a:off x="6330436" y="4938825"/>
            <a:ext cx="445496" cy="143473"/>
          </a:xfrm>
          <a:prstGeom prst="rect">
            <a:avLst/>
          </a:prstGeom>
          <a:solidFill>
            <a:schemeClr val="accent4">
              <a:lumMod val="20000"/>
              <a:lumOff val="80000"/>
            </a:schemeClr>
          </a:solidFill>
          <a:ln>
            <a:solidFill>
              <a:srgbClr val="DC1846"/>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algn="ctr" defTabSz="685800">
              <a:defRPr/>
            </a:pPr>
            <a:r>
              <a:rPr lang="nl-NL" sz="300" b="1" dirty="0">
                <a:solidFill>
                  <a:prstClr val="black"/>
                </a:solidFill>
                <a:latin typeface="Verdana Pro Light" panose="020B0304030504040204" pitchFamily="34" charset="0"/>
                <a:ea typeface="Verdana" panose="020B0604030504040204" pitchFamily="34" charset="0"/>
              </a:rPr>
              <a:t>7. Boosheid</a:t>
            </a:r>
          </a:p>
        </p:txBody>
      </p:sp>
      <p:sp>
        <p:nvSpPr>
          <p:cNvPr id="152" name="Rechthoek 151">
            <a:extLst>
              <a:ext uri="{FF2B5EF4-FFF2-40B4-BE49-F238E27FC236}">
                <a16:creationId xmlns:a16="http://schemas.microsoft.com/office/drawing/2014/main" id="{11B52605-9CAB-0948-8102-39A7EE8D728A}"/>
              </a:ext>
            </a:extLst>
          </p:cNvPr>
          <p:cNvSpPr/>
          <p:nvPr/>
        </p:nvSpPr>
        <p:spPr>
          <a:xfrm>
            <a:off x="6779515" y="4938236"/>
            <a:ext cx="540338" cy="144062"/>
          </a:xfrm>
          <a:prstGeom prst="rect">
            <a:avLst/>
          </a:prstGeom>
          <a:solidFill>
            <a:schemeClr val="tx2">
              <a:lumMod val="20000"/>
              <a:lumOff val="80000"/>
            </a:schemeClr>
          </a:solidFill>
          <a:ln>
            <a:solidFill>
              <a:srgbClr val="DC1846"/>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marL="27000" indent="-27000">
              <a:buFont typeface="Arial" panose="020B0604020202020204" pitchFamily="34" charset="0"/>
              <a:buChar char="•"/>
              <a:defRPr/>
            </a:pPr>
            <a:r>
              <a:rPr lang="nl-NL" sz="300" dirty="0">
                <a:solidFill>
                  <a:srgbClr val="00ADCD"/>
                </a:solidFill>
                <a:latin typeface="Verdana Pro Light" panose="020B0304030504040204" pitchFamily="34" charset="0"/>
                <a:ea typeface="Verdana" panose="020B0604030504040204" pitchFamily="34" charset="0"/>
              </a:rPr>
              <a:t>PROMIS Earl </a:t>
            </a:r>
            <a:r>
              <a:rPr lang="nl-NL" sz="300" dirty="0" err="1">
                <a:solidFill>
                  <a:srgbClr val="00ADCD"/>
                </a:solidFill>
                <a:latin typeface="Verdana Pro Light" panose="020B0304030504040204" pitchFamily="34" charset="0"/>
                <a:ea typeface="Verdana" panose="020B0604030504040204" pitchFamily="34" charset="0"/>
              </a:rPr>
              <a:t>Childhood</a:t>
            </a:r>
            <a:r>
              <a:rPr lang="nl-NL" sz="300" dirty="0">
                <a:solidFill>
                  <a:srgbClr val="00ADCD"/>
                </a:solidFill>
                <a:latin typeface="Verdana Pro Light" panose="020B0304030504040204" pitchFamily="34" charset="0"/>
                <a:ea typeface="Verdana" panose="020B0604030504040204" pitchFamily="34" charset="0"/>
              </a:rPr>
              <a:t> Boosheid SF4a</a:t>
            </a:r>
          </a:p>
        </p:txBody>
      </p:sp>
      <p:sp>
        <p:nvSpPr>
          <p:cNvPr id="153" name="Rechthoek 152">
            <a:extLst>
              <a:ext uri="{FF2B5EF4-FFF2-40B4-BE49-F238E27FC236}">
                <a16:creationId xmlns:a16="http://schemas.microsoft.com/office/drawing/2014/main" id="{76DF035B-CDF9-56C6-4C4F-1A88D0E770E3}"/>
              </a:ext>
            </a:extLst>
          </p:cNvPr>
          <p:cNvSpPr/>
          <p:nvPr/>
        </p:nvSpPr>
        <p:spPr>
          <a:xfrm>
            <a:off x="6330432" y="5078144"/>
            <a:ext cx="445499" cy="114300"/>
          </a:xfrm>
          <a:prstGeom prst="rect">
            <a:avLst/>
          </a:prstGeom>
          <a:solidFill>
            <a:schemeClr val="accent4">
              <a:lumMod val="20000"/>
              <a:lumOff val="80000"/>
            </a:schemeClr>
          </a:solidFill>
          <a:ln>
            <a:solidFill>
              <a:srgbClr val="DC1846"/>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algn="ctr" defTabSz="685800">
              <a:defRPr/>
            </a:pPr>
            <a:r>
              <a:rPr lang="nl-NL" sz="300" b="1" dirty="0">
                <a:solidFill>
                  <a:prstClr val="black"/>
                </a:solidFill>
                <a:latin typeface="Verdana Pro Light" panose="020B0304030504040204" pitchFamily="34" charset="0"/>
                <a:ea typeface="Verdana" panose="020B0604030504040204" pitchFamily="34" charset="0"/>
              </a:rPr>
              <a:t>8. Vermoeidheid</a:t>
            </a:r>
          </a:p>
        </p:txBody>
      </p:sp>
      <p:sp>
        <p:nvSpPr>
          <p:cNvPr id="154" name="Rechthoek 153">
            <a:extLst>
              <a:ext uri="{FF2B5EF4-FFF2-40B4-BE49-F238E27FC236}">
                <a16:creationId xmlns:a16="http://schemas.microsoft.com/office/drawing/2014/main" id="{E4FDAE56-FCFF-6080-7B85-5FC1E0C6C580}"/>
              </a:ext>
            </a:extLst>
          </p:cNvPr>
          <p:cNvSpPr/>
          <p:nvPr/>
        </p:nvSpPr>
        <p:spPr>
          <a:xfrm>
            <a:off x="6779511" y="5081123"/>
            <a:ext cx="540338" cy="111321"/>
          </a:xfrm>
          <a:prstGeom prst="rect">
            <a:avLst/>
          </a:prstGeom>
          <a:solidFill>
            <a:schemeClr val="tx2">
              <a:lumMod val="20000"/>
              <a:lumOff val="80000"/>
            </a:schemeClr>
          </a:solidFill>
          <a:ln>
            <a:solidFill>
              <a:srgbClr val="DC1846"/>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marL="27000" indent="-27000" defTabSz="685800">
              <a:buFont typeface="Arial" panose="020B0604020202020204" pitchFamily="34" charset="0"/>
              <a:buChar char="•"/>
              <a:defRPr/>
            </a:pPr>
            <a:r>
              <a:rPr lang="nl-NL" sz="300" dirty="0">
                <a:solidFill>
                  <a:srgbClr val="00ADCD"/>
                </a:solidFill>
                <a:latin typeface="Verdana Pro Light" panose="020B0304030504040204" pitchFamily="34" charset="0"/>
                <a:ea typeface="Verdana" panose="020B0604030504040204" pitchFamily="34" charset="0"/>
              </a:rPr>
              <a:t>NRS Vermoeidheid</a:t>
            </a:r>
          </a:p>
        </p:txBody>
      </p:sp>
      <p:sp>
        <p:nvSpPr>
          <p:cNvPr id="155" name="Rechthoek 154">
            <a:extLst>
              <a:ext uri="{FF2B5EF4-FFF2-40B4-BE49-F238E27FC236}">
                <a16:creationId xmlns:a16="http://schemas.microsoft.com/office/drawing/2014/main" id="{2C7358FA-1EF8-A91B-0CC3-5DD63F7CDD75}"/>
              </a:ext>
            </a:extLst>
          </p:cNvPr>
          <p:cNvSpPr/>
          <p:nvPr/>
        </p:nvSpPr>
        <p:spPr>
          <a:xfrm>
            <a:off x="6330433" y="5194216"/>
            <a:ext cx="441925" cy="100604"/>
          </a:xfrm>
          <a:prstGeom prst="rect">
            <a:avLst/>
          </a:prstGeom>
          <a:solidFill>
            <a:schemeClr val="accent4">
              <a:lumMod val="20000"/>
              <a:lumOff val="80000"/>
            </a:schemeClr>
          </a:solidFill>
          <a:ln>
            <a:solidFill>
              <a:srgbClr val="DC1846"/>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algn="ctr" defTabSz="685800">
              <a:defRPr/>
            </a:pPr>
            <a:r>
              <a:rPr lang="nl-NL" sz="300" b="1" dirty="0">
                <a:solidFill>
                  <a:prstClr val="black"/>
                </a:solidFill>
                <a:latin typeface="Verdana Pro Light" panose="020B0304030504040204" pitchFamily="34" charset="0"/>
                <a:ea typeface="Verdana" panose="020B0604030504040204" pitchFamily="34" charset="0"/>
              </a:rPr>
              <a:t>9. Pijn</a:t>
            </a:r>
          </a:p>
        </p:txBody>
      </p:sp>
      <p:sp>
        <p:nvSpPr>
          <p:cNvPr id="156" name="Rechthoek 155">
            <a:extLst>
              <a:ext uri="{FF2B5EF4-FFF2-40B4-BE49-F238E27FC236}">
                <a16:creationId xmlns:a16="http://schemas.microsoft.com/office/drawing/2014/main" id="{6FFC27D6-B452-545C-7233-CAD2C6F52BAE}"/>
              </a:ext>
            </a:extLst>
          </p:cNvPr>
          <p:cNvSpPr/>
          <p:nvPr/>
        </p:nvSpPr>
        <p:spPr>
          <a:xfrm>
            <a:off x="6779512" y="5195418"/>
            <a:ext cx="540338" cy="99402"/>
          </a:xfrm>
          <a:prstGeom prst="rect">
            <a:avLst/>
          </a:prstGeom>
          <a:solidFill>
            <a:schemeClr val="tx2">
              <a:lumMod val="20000"/>
              <a:lumOff val="80000"/>
            </a:schemeClr>
          </a:solidFill>
          <a:ln>
            <a:solidFill>
              <a:srgbClr val="DC1846"/>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marL="27000" indent="-27000" defTabSz="685800">
              <a:buFont typeface="Arial" panose="020B0604020202020204" pitchFamily="34" charset="0"/>
              <a:buChar char="•"/>
              <a:defRPr/>
            </a:pPr>
            <a:r>
              <a:rPr lang="nl-NL" sz="300" dirty="0">
                <a:solidFill>
                  <a:srgbClr val="00ADCD"/>
                </a:solidFill>
                <a:latin typeface="Verdana Pro Light" panose="020B0304030504040204" pitchFamily="34" charset="0"/>
                <a:ea typeface="Verdana" panose="020B0604030504040204" pitchFamily="34" charset="0"/>
              </a:rPr>
              <a:t>NRS Pijn</a:t>
            </a:r>
          </a:p>
        </p:txBody>
      </p:sp>
      <p:sp>
        <p:nvSpPr>
          <p:cNvPr id="157" name="Rechthoek 156">
            <a:extLst>
              <a:ext uri="{FF2B5EF4-FFF2-40B4-BE49-F238E27FC236}">
                <a16:creationId xmlns:a16="http://schemas.microsoft.com/office/drawing/2014/main" id="{366424DA-F5C7-F989-29C6-C417A0E1C2A9}"/>
              </a:ext>
            </a:extLst>
          </p:cNvPr>
          <p:cNvSpPr/>
          <p:nvPr/>
        </p:nvSpPr>
        <p:spPr>
          <a:xfrm>
            <a:off x="6330429" y="5296592"/>
            <a:ext cx="441928" cy="232208"/>
          </a:xfrm>
          <a:prstGeom prst="rect">
            <a:avLst/>
          </a:prstGeom>
          <a:solidFill>
            <a:schemeClr val="accent4">
              <a:lumMod val="20000"/>
              <a:lumOff val="80000"/>
            </a:schemeClr>
          </a:solidFill>
          <a:ln>
            <a:solidFill>
              <a:srgbClr val="DC1846"/>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algn="ctr" defTabSz="685800">
              <a:defRPr/>
            </a:pPr>
            <a:r>
              <a:rPr lang="nl-NL" sz="300" b="1" dirty="0">
                <a:solidFill>
                  <a:prstClr val="black"/>
                </a:solidFill>
                <a:latin typeface="Verdana Pro Light" panose="020B0304030504040204" pitchFamily="34" charset="0"/>
                <a:ea typeface="Verdana" panose="020B0604030504040204" pitchFamily="34" charset="0"/>
              </a:rPr>
              <a:t>10. Slaap</a:t>
            </a:r>
          </a:p>
        </p:txBody>
      </p:sp>
      <p:sp>
        <p:nvSpPr>
          <p:cNvPr id="158" name="Rechthoek 157">
            <a:extLst>
              <a:ext uri="{FF2B5EF4-FFF2-40B4-BE49-F238E27FC236}">
                <a16:creationId xmlns:a16="http://schemas.microsoft.com/office/drawing/2014/main" id="{3E73AAF2-E75B-8586-FA02-87DDAE1FD6E9}"/>
              </a:ext>
            </a:extLst>
          </p:cNvPr>
          <p:cNvSpPr/>
          <p:nvPr/>
        </p:nvSpPr>
        <p:spPr>
          <a:xfrm>
            <a:off x="6779509" y="5296592"/>
            <a:ext cx="540338" cy="232208"/>
          </a:xfrm>
          <a:prstGeom prst="rect">
            <a:avLst/>
          </a:prstGeom>
          <a:solidFill>
            <a:schemeClr val="tx2">
              <a:lumMod val="20000"/>
              <a:lumOff val="80000"/>
            </a:schemeClr>
          </a:solidFill>
          <a:ln>
            <a:solidFill>
              <a:srgbClr val="DC1846"/>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marL="27000" indent="-27000" defTabSz="685800">
              <a:buFont typeface="Arial" panose="020B0604020202020204" pitchFamily="34" charset="0"/>
              <a:buChar char="•"/>
              <a:defRPr/>
            </a:pPr>
            <a:r>
              <a:rPr lang="nl-NL" sz="300" dirty="0">
                <a:solidFill>
                  <a:srgbClr val="00ADCD"/>
                </a:solidFill>
                <a:latin typeface="Verdana Pro Light" panose="020B0304030504040204" pitchFamily="34" charset="0"/>
                <a:ea typeface="Verdana" panose="020B0604030504040204" pitchFamily="34" charset="0"/>
              </a:rPr>
              <a:t>NRS Slaap</a:t>
            </a:r>
          </a:p>
          <a:p>
            <a:pPr marL="27000" indent="-27000" defTabSz="685800">
              <a:buFont typeface="Arial" panose="020B0604020202020204" pitchFamily="34" charset="0"/>
              <a:buChar char="•"/>
              <a:defRPr/>
            </a:pPr>
            <a:r>
              <a:rPr lang="nl-NL" sz="300" dirty="0">
                <a:solidFill>
                  <a:srgbClr val="00ADCD"/>
                </a:solidFill>
                <a:latin typeface="Verdana Pro Light" panose="020B0304030504040204" pitchFamily="34" charset="0"/>
                <a:ea typeface="Verdana" panose="020B0604030504040204" pitchFamily="34" charset="0"/>
              </a:rPr>
              <a:t>BISQ-R infant sleep</a:t>
            </a:r>
          </a:p>
          <a:p>
            <a:pPr marL="27000" indent="-27000" defTabSz="685800">
              <a:buFont typeface="Arial" panose="020B0604020202020204" pitchFamily="34" charset="0"/>
              <a:buChar char="•"/>
              <a:defRPr/>
            </a:pPr>
            <a:r>
              <a:rPr lang="nl-NL" sz="300" dirty="0">
                <a:solidFill>
                  <a:srgbClr val="00ADCD"/>
                </a:solidFill>
                <a:latin typeface="Verdana Pro Light" panose="020B0304030504040204" pitchFamily="34" charset="0"/>
                <a:ea typeface="Verdana" panose="020B0604030504040204" pitchFamily="34" charset="0"/>
              </a:rPr>
              <a:t>TAPQOL PF sleeping </a:t>
            </a:r>
            <a:r>
              <a:rPr lang="nl-NL" sz="300" dirty="0" err="1">
                <a:solidFill>
                  <a:srgbClr val="00ADCD"/>
                </a:solidFill>
                <a:latin typeface="Verdana Pro Light" panose="020B0304030504040204" pitchFamily="34" charset="0"/>
                <a:ea typeface="Verdana" panose="020B0604030504040204" pitchFamily="34" charset="0"/>
              </a:rPr>
              <a:t>problems</a:t>
            </a:r>
            <a:endParaRPr lang="nl-NL" sz="300" dirty="0">
              <a:solidFill>
                <a:srgbClr val="00ADCD"/>
              </a:solidFill>
              <a:latin typeface="Verdana Pro Light" panose="020B0304030504040204" pitchFamily="34" charset="0"/>
              <a:ea typeface="Verdana" panose="020B0604030504040204" pitchFamily="34" charset="0"/>
            </a:endParaRPr>
          </a:p>
        </p:txBody>
      </p:sp>
      <p:sp>
        <p:nvSpPr>
          <p:cNvPr id="159" name="Rechthoek 158">
            <a:extLst>
              <a:ext uri="{FF2B5EF4-FFF2-40B4-BE49-F238E27FC236}">
                <a16:creationId xmlns:a16="http://schemas.microsoft.com/office/drawing/2014/main" id="{3FCF2FEA-52C2-ACCD-95A8-5DE2E23E60CD}"/>
              </a:ext>
            </a:extLst>
          </p:cNvPr>
          <p:cNvSpPr/>
          <p:nvPr/>
        </p:nvSpPr>
        <p:spPr>
          <a:xfrm>
            <a:off x="7559176" y="4103004"/>
            <a:ext cx="449069" cy="123257"/>
          </a:xfrm>
          <a:prstGeom prst="rect">
            <a:avLst/>
          </a:prstGeom>
          <a:solidFill>
            <a:schemeClr val="accent4">
              <a:lumMod val="20000"/>
              <a:lumOff val="80000"/>
            </a:schemeClr>
          </a:solidFill>
          <a:ln>
            <a:solidFill>
              <a:srgbClr val="DC1846"/>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algn="ctr" defTabSz="685800">
              <a:defRPr/>
            </a:pPr>
            <a:r>
              <a:rPr lang="nl-NL" sz="300" b="1" dirty="0">
                <a:solidFill>
                  <a:prstClr val="black"/>
                </a:solidFill>
                <a:latin typeface="Verdana Pro Light" panose="020B0304030504040204" pitchFamily="34" charset="0"/>
                <a:ea typeface="Verdana" panose="020B0604030504040204" pitchFamily="34" charset="0"/>
              </a:rPr>
              <a:t>1. Kwaliteit van leven</a:t>
            </a:r>
          </a:p>
        </p:txBody>
      </p:sp>
      <p:sp>
        <p:nvSpPr>
          <p:cNvPr id="160" name="Rechthoek 159">
            <a:extLst>
              <a:ext uri="{FF2B5EF4-FFF2-40B4-BE49-F238E27FC236}">
                <a16:creationId xmlns:a16="http://schemas.microsoft.com/office/drawing/2014/main" id="{879A9443-42DC-8B9D-ADD2-510D72F8652E}"/>
              </a:ext>
            </a:extLst>
          </p:cNvPr>
          <p:cNvSpPr/>
          <p:nvPr/>
        </p:nvSpPr>
        <p:spPr>
          <a:xfrm>
            <a:off x="8008254" y="4102410"/>
            <a:ext cx="783229" cy="122658"/>
          </a:xfrm>
          <a:prstGeom prst="rect">
            <a:avLst/>
          </a:prstGeom>
          <a:solidFill>
            <a:schemeClr val="tx2">
              <a:lumMod val="20000"/>
              <a:lumOff val="80000"/>
            </a:schemeClr>
          </a:solidFill>
          <a:ln>
            <a:solidFill>
              <a:srgbClr val="DC1846"/>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marL="27000" indent="-27000" defTabSz="685800">
              <a:buFont typeface="Arial" panose="020B0604020202020204" pitchFamily="34" charset="0"/>
              <a:buChar char="•"/>
              <a:defRPr/>
            </a:pPr>
            <a:r>
              <a:rPr lang="nl-NL" sz="300" dirty="0">
                <a:solidFill>
                  <a:srgbClr val="00ADCD"/>
                </a:solidFill>
                <a:latin typeface="Verdana Pro Light" panose="020B0304030504040204" pitchFamily="34" charset="0"/>
                <a:ea typeface="Verdana" panose="020B0604030504040204" pitchFamily="34" charset="0"/>
              </a:rPr>
              <a:t>NRS Welbevinden</a:t>
            </a:r>
          </a:p>
          <a:p>
            <a:pPr marL="27000" indent="-27000" defTabSz="685800">
              <a:buFont typeface="Arial" panose="020B0604020202020204" pitchFamily="34" charset="0"/>
              <a:buChar char="•"/>
              <a:defRPr/>
            </a:pPr>
            <a:r>
              <a:rPr lang="nl-NL" sz="300" dirty="0" err="1">
                <a:solidFill>
                  <a:srgbClr val="00ADCD"/>
                </a:solidFill>
                <a:latin typeface="Verdana Pro Light" panose="020B0304030504040204" pitchFamily="34" charset="0"/>
                <a:ea typeface="Verdana" panose="020B0604030504040204" pitchFamily="34" charset="0"/>
              </a:rPr>
              <a:t>Cantril</a:t>
            </a:r>
            <a:r>
              <a:rPr lang="nl-NL" sz="300" dirty="0">
                <a:solidFill>
                  <a:srgbClr val="00ADCD"/>
                </a:solidFill>
                <a:latin typeface="Verdana Pro Light" panose="020B0304030504040204" pitchFamily="34" charset="0"/>
                <a:ea typeface="Verdana" panose="020B0604030504040204" pitchFamily="34" charset="0"/>
              </a:rPr>
              <a:t> Ladder of Life</a:t>
            </a:r>
          </a:p>
        </p:txBody>
      </p:sp>
      <p:sp>
        <p:nvSpPr>
          <p:cNvPr id="161" name="Rechthoek 160">
            <a:extLst>
              <a:ext uri="{FF2B5EF4-FFF2-40B4-BE49-F238E27FC236}">
                <a16:creationId xmlns:a16="http://schemas.microsoft.com/office/drawing/2014/main" id="{2FB0EC12-7301-0CC7-7B81-CA4469FA177E}"/>
              </a:ext>
            </a:extLst>
          </p:cNvPr>
          <p:cNvSpPr/>
          <p:nvPr/>
        </p:nvSpPr>
        <p:spPr>
          <a:xfrm>
            <a:off x="7559171" y="4228021"/>
            <a:ext cx="452646" cy="88713"/>
          </a:xfrm>
          <a:prstGeom prst="rect">
            <a:avLst/>
          </a:prstGeom>
          <a:solidFill>
            <a:schemeClr val="accent4">
              <a:lumMod val="20000"/>
              <a:lumOff val="80000"/>
            </a:schemeClr>
          </a:solidFill>
          <a:ln>
            <a:solidFill>
              <a:srgbClr val="DC1846"/>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algn="ctr" defTabSz="685800">
              <a:defRPr/>
            </a:pPr>
            <a:r>
              <a:rPr lang="nl-NL" sz="300" b="1" dirty="0">
                <a:solidFill>
                  <a:prstClr val="black"/>
                </a:solidFill>
                <a:latin typeface="Verdana Pro Light" panose="020B0304030504040204" pitchFamily="34" charset="0"/>
                <a:ea typeface="Verdana" panose="020B0604030504040204" pitchFamily="34" charset="0"/>
              </a:rPr>
              <a:t>2. Ervaren gezondheid</a:t>
            </a:r>
          </a:p>
        </p:txBody>
      </p:sp>
      <p:sp>
        <p:nvSpPr>
          <p:cNvPr id="162" name="Rechthoek 161">
            <a:extLst>
              <a:ext uri="{FF2B5EF4-FFF2-40B4-BE49-F238E27FC236}">
                <a16:creationId xmlns:a16="http://schemas.microsoft.com/office/drawing/2014/main" id="{6F02F0A4-CF9B-8E8A-D29A-2A52C2D96CDB}"/>
              </a:ext>
            </a:extLst>
          </p:cNvPr>
          <p:cNvSpPr/>
          <p:nvPr/>
        </p:nvSpPr>
        <p:spPr>
          <a:xfrm>
            <a:off x="8008250" y="4227427"/>
            <a:ext cx="783234" cy="88099"/>
          </a:xfrm>
          <a:prstGeom prst="rect">
            <a:avLst/>
          </a:prstGeom>
          <a:solidFill>
            <a:schemeClr val="tx2">
              <a:lumMod val="20000"/>
              <a:lumOff val="80000"/>
            </a:schemeClr>
          </a:solidFill>
          <a:ln>
            <a:solidFill>
              <a:srgbClr val="DC1846"/>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marL="27000" indent="-27000" defTabSz="685800">
              <a:buFont typeface="Arial" panose="020B0604020202020204" pitchFamily="34" charset="0"/>
              <a:buChar char="•"/>
              <a:defRPr/>
            </a:pPr>
            <a:r>
              <a:rPr lang="nl-NL" sz="300" dirty="0">
                <a:solidFill>
                  <a:srgbClr val="00ADCD"/>
                </a:solidFill>
                <a:latin typeface="Verdana Pro Light" panose="020B0304030504040204" pitchFamily="34" charset="0"/>
                <a:ea typeface="Verdana" panose="020B0604030504040204" pitchFamily="34" charset="0"/>
              </a:rPr>
              <a:t>NRS Ervaren gezondheid</a:t>
            </a:r>
          </a:p>
        </p:txBody>
      </p:sp>
      <p:sp>
        <p:nvSpPr>
          <p:cNvPr id="163" name="Rechthoek 162">
            <a:extLst>
              <a:ext uri="{FF2B5EF4-FFF2-40B4-BE49-F238E27FC236}">
                <a16:creationId xmlns:a16="http://schemas.microsoft.com/office/drawing/2014/main" id="{D04DAC76-285A-6A65-4285-108263B8A588}"/>
              </a:ext>
            </a:extLst>
          </p:cNvPr>
          <p:cNvSpPr/>
          <p:nvPr/>
        </p:nvSpPr>
        <p:spPr>
          <a:xfrm>
            <a:off x="7559173" y="4314960"/>
            <a:ext cx="449066" cy="146427"/>
          </a:xfrm>
          <a:prstGeom prst="rect">
            <a:avLst/>
          </a:prstGeom>
          <a:solidFill>
            <a:schemeClr val="accent4">
              <a:lumMod val="20000"/>
              <a:lumOff val="80000"/>
            </a:schemeClr>
          </a:solidFill>
          <a:ln>
            <a:solidFill>
              <a:srgbClr val="DC1846"/>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algn="ctr" defTabSz="685800">
              <a:defRPr/>
            </a:pPr>
            <a:r>
              <a:rPr lang="nl-NL" sz="300" b="1" dirty="0">
                <a:solidFill>
                  <a:prstClr val="black"/>
                </a:solidFill>
                <a:latin typeface="Verdana Pro Light" panose="020B0304030504040204" pitchFamily="34" charset="0"/>
                <a:ea typeface="Verdana" panose="020B0604030504040204" pitchFamily="34" charset="0"/>
              </a:rPr>
              <a:t>3. Sociaal functioneren</a:t>
            </a:r>
          </a:p>
        </p:txBody>
      </p:sp>
      <p:sp>
        <p:nvSpPr>
          <p:cNvPr id="164" name="Rechthoek 163">
            <a:extLst>
              <a:ext uri="{FF2B5EF4-FFF2-40B4-BE49-F238E27FC236}">
                <a16:creationId xmlns:a16="http://schemas.microsoft.com/office/drawing/2014/main" id="{56888C55-B44E-73E2-FA7C-F13CFFB7230C}"/>
              </a:ext>
            </a:extLst>
          </p:cNvPr>
          <p:cNvSpPr/>
          <p:nvPr/>
        </p:nvSpPr>
        <p:spPr>
          <a:xfrm>
            <a:off x="8008244" y="4312585"/>
            <a:ext cx="779655" cy="148802"/>
          </a:xfrm>
          <a:prstGeom prst="rect">
            <a:avLst/>
          </a:prstGeom>
          <a:solidFill>
            <a:schemeClr val="tx2">
              <a:lumMod val="20000"/>
              <a:lumOff val="80000"/>
            </a:schemeClr>
          </a:solidFill>
          <a:ln>
            <a:solidFill>
              <a:srgbClr val="DC1846"/>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marL="27000" indent="-27000">
              <a:buFont typeface="Arial" panose="020B0604020202020204" pitchFamily="34" charset="0"/>
              <a:buChar char="•"/>
              <a:defRPr/>
            </a:pPr>
            <a:r>
              <a:rPr lang="nl-NL" sz="300" dirty="0">
                <a:solidFill>
                  <a:srgbClr val="00ADCD"/>
                </a:solidFill>
                <a:latin typeface="Verdana Pro Light" panose="020B0304030504040204" pitchFamily="34" charset="0"/>
                <a:ea typeface="Verdana" panose="020B0604030504040204" pitchFamily="34" charset="0"/>
              </a:rPr>
              <a:t>PROMIS </a:t>
            </a:r>
            <a:r>
              <a:rPr lang="nl-NL" sz="300" dirty="0" err="1">
                <a:solidFill>
                  <a:srgbClr val="00ADCD"/>
                </a:solidFill>
                <a:latin typeface="Verdana Pro Light" panose="020B0304030504040204" pitchFamily="34" charset="0"/>
                <a:ea typeface="Verdana" panose="020B0604030504040204" pitchFamily="34" charset="0"/>
              </a:rPr>
              <a:t>Pediatric</a:t>
            </a:r>
            <a:r>
              <a:rPr lang="nl-NL" sz="300" dirty="0">
                <a:solidFill>
                  <a:srgbClr val="00ADCD"/>
                </a:solidFill>
                <a:latin typeface="Verdana Pro Light" panose="020B0304030504040204" pitchFamily="34" charset="0"/>
                <a:ea typeface="Verdana" panose="020B0604030504040204" pitchFamily="34" charset="0"/>
              </a:rPr>
              <a:t> Relatie met Peers SF4a</a:t>
            </a:r>
          </a:p>
          <a:p>
            <a:pPr marL="27000" indent="-27000">
              <a:buFont typeface="Arial" panose="020B0604020202020204" pitchFamily="34" charset="0"/>
              <a:buChar char="•"/>
              <a:defRPr/>
            </a:pPr>
            <a:r>
              <a:rPr lang="nl-NL" sz="300" dirty="0">
                <a:solidFill>
                  <a:srgbClr val="00ADCD"/>
                </a:solidFill>
                <a:latin typeface="Verdana Pro Light" panose="020B0304030504040204" pitchFamily="34" charset="0"/>
                <a:ea typeface="Verdana" panose="020B0604030504040204" pitchFamily="34" charset="0"/>
              </a:rPr>
              <a:t>Kidscreen-52 Child/Adolescent </a:t>
            </a:r>
            <a:r>
              <a:rPr lang="nl-NL" sz="300" dirty="0" err="1">
                <a:solidFill>
                  <a:srgbClr val="00ADCD"/>
                </a:solidFill>
                <a:latin typeface="Verdana Pro Light" panose="020B0304030504040204" pitchFamily="34" charset="0"/>
                <a:ea typeface="Verdana" panose="020B0604030504040204" pitchFamily="34" charset="0"/>
              </a:rPr>
              <a:t>friends</a:t>
            </a:r>
            <a:endParaRPr lang="nl-NL" sz="300" dirty="0">
              <a:solidFill>
                <a:srgbClr val="00ADCD"/>
              </a:solidFill>
              <a:latin typeface="Verdana Pro Light" panose="020B0304030504040204" pitchFamily="34" charset="0"/>
              <a:ea typeface="Verdana" panose="020B0604030504040204" pitchFamily="34" charset="0"/>
            </a:endParaRPr>
          </a:p>
          <a:p>
            <a:pPr marL="27000" indent="-27000">
              <a:buFont typeface="Arial" panose="020B0604020202020204" pitchFamily="34" charset="0"/>
              <a:buChar char="•"/>
              <a:defRPr/>
            </a:pPr>
            <a:r>
              <a:rPr lang="nl-NL" sz="300" dirty="0">
                <a:solidFill>
                  <a:srgbClr val="00ADCD"/>
                </a:solidFill>
                <a:latin typeface="Verdana Pro Light" panose="020B0304030504040204" pitchFamily="34" charset="0"/>
                <a:ea typeface="Verdana" panose="020B0604030504040204" pitchFamily="34" charset="0"/>
              </a:rPr>
              <a:t>TACQOL en TAAQOL vrienden</a:t>
            </a:r>
          </a:p>
        </p:txBody>
      </p:sp>
      <p:sp>
        <p:nvSpPr>
          <p:cNvPr id="165" name="Rechthoek 164">
            <a:extLst>
              <a:ext uri="{FF2B5EF4-FFF2-40B4-BE49-F238E27FC236}">
                <a16:creationId xmlns:a16="http://schemas.microsoft.com/office/drawing/2014/main" id="{259610FC-6235-126F-8591-CD102EB5EDA2}"/>
              </a:ext>
            </a:extLst>
          </p:cNvPr>
          <p:cNvSpPr/>
          <p:nvPr/>
        </p:nvSpPr>
        <p:spPr>
          <a:xfrm>
            <a:off x="7559167" y="4463763"/>
            <a:ext cx="449066" cy="103597"/>
          </a:xfrm>
          <a:prstGeom prst="rect">
            <a:avLst/>
          </a:prstGeom>
          <a:solidFill>
            <a:schemeClr val="accent4">
              <a:lumMod val="20000"/>
              <a:lumOff val="80000"/>
            </a:schemeClr>
          </a:solidFill>
          <a:ln>
            <a:solidFill>
              <a:srgbClr val="DC1846"/>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algn="ctr" defTabSz="685800">
              <a:defRPr/>
            </a:pPr>
            <a:r>
              <a:rPr lang="nl-NL" sz="300" b="1" dirty="0">
                <a:solidFill>
                  <a:prstClr val="black"/>
                </a:solidFill>
                <a:latin typeface="Verdana Pro Light" panose="020B0304030504040204" pitchFamily="34" charset="0"/>
                <a:ea typeface="Verdana" panose="020B0604030504040204" pitchFamily="34" charset="0"/>
              </a:rPr>
              <a:t>4. Fysiek functioneren</a:t>
            </a:r>
          </a:p>
        </p:txBody>
      </p:sp>
      <p:sp>
        <p:nvSpPr>
          <p:cNvPr id="166" name="Rechthoek 165">
            <a:extLst>
              <a:ext uri="{FF2B5EF4-FFF2-40B4-BE49-F238E27FC236}">
                <a16:creationId xmlns:a16="http://schemas.microsoft.com/office/drawing/2014/main" id="{D9298F0F-EF20-C1AE-E3B6-2226F150D8D7}"/>
              </a:ext>
            </a:extLst>
          </p:cNvPr>
          <p:cNvSpPr/>
          <p:nvPr/>
        </p:nvSpPr>
        <p:spPr>
          <a:xfrm>
            <a:off x="8008239" y="4463169"/>
            <a:ext cx="779660" cy="104190"/>
          </a:xfrm>
          <a:prstGeom prst="rect">
            <a:avLst/>
          </a:prstGeom>
          <a:solidFill>
            <a:schemeClr val="tx2">
              <a:lumMod val="20000"/>
              <a:lumOff val="80000"/>
            </a:schemeClr>
          </a:solidFill>
          <a:ln>
            <a:solidFill>
              <a:srgbClr val="DC1846"/>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marL="27000" indent="-27000">
              <a:buFont typeface="Arial" panose="020B0604020202020204" pitchFamily="34" charset="0"/>
              <a:buChar char="•"/>
              <a:defRPr/>
            </a:pPr>
            <a:r>
              <a:rPr lang="nl-NL" sz="300" dirty="0">
                <a:solidFill>
                  <a:srgbClr val="00ADCD"/>
                </a:solidFill>
                <a:latin typeface="Verdana Pro Light" panose="020B0304030504040204" pitchFamily="34" charset="0"/>
                <a:ea typeface="Verdana" panose="020B0604030504040204" pitchFamily="34" charset="0"/>
              </a:rPr>
              <a:t>PROMIS </a:t>
            </a:r>
            <a:r>
              <a:rPr lang="nl-NL" sz="300" dirty="0" err="1">
                <a:solidFill>
                  <a:srgbClr val="00ADCD"/>
                </a:solidFill>
                <a:latin typeface="Verdana Pro Light" panose="020B0304030504040204" pitchFamily="34" charset="0"/>
                <a:ea typeface="Verdana" panose="020B0604030504040204" pitchFamily="34" charset="0"/>
              </a:rPr>
              <a:t>Pediatric</a:t>
            </a:r>
            <a:r>
              <a:rPr lang="nl-NL" sz="300" dirty="0">
                <a:solidFill>
                  <a:srgbClr val="00ADCD"/>
                </a:solidFill>
                <a:latin typeface="Verdana Pro Light" panose="020B0304030504040204" pitchFamily="34" charset="0"/>
                <a:ea typeface="Verdana" panose="020B0604030504040204" pitchFamily="34" charset="0"/>
              </a:rPr>
              <a:t> Mobiliteit SF4a</a:t>
            </a:r>
          </a:p>
        </p:txBody>
      </p:sp>
      <p:sp>
        <p:nvSpPr>
          <p:cNvPr id="167" name="Rechthoek 166">
            <a:extLst>
              <a:ext uri="{FF2B5EF4-FFF2-40B4-BE49-F238E27FC236}">
                <a16:creationId xmlns:a16="http://schemas.microsoft.com/office/drawing/2014/main" id="{3C458867-ED9B-9189-4343-2909298564FA}"/>
              </a:ext>
            </a:extLst>
          </p:cNvPr>
          <p:cNvSpPr/>
          <p:nvPr/>
        </p:nvSpPr>
        <p:spPr>
          <a:xfrm>
            <a:off x="7559171" y="4570916"/>
            <a:ext cx="449062" cy="161926"/>
          </a:xfrm>
          <a:prstGeom prst="rect">
            <a:avLst/>
          </a:prstGeom>
          <a:solidFill>
            <a:schemeClr val="accent4">
              <a:lumMod val="20000"/>
              <a:lumOff val="80000"/>
            </a:schemeClr>
          </a:solidFill>
          <a:ln>
            <a:solidFill>
              <a:srgbClr val="DC1846"/>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algn="ctr" defTabSz="685800">
              <a:defRPr/>
            </a:pPr>
            <a:r>
              <a:rPr lang="nl-NL" sz="300" b="1" dirty="0">
                <a:solidFill>
                  <a:prstClr val="black"/>
                </a:solidFill>
                <a:latin typeface="Verdana Pro Light" panose="020B0304030504040204" pitchFamily="34" charset="0"/>
                <a:ea typeface="Verdana" panose="020B0604030504040204" pitchFamily="34" charset="0"/>
              </a:rPr>
              <a:t>5. Angst</a:t>
            </a:r>
          </a:p>
        </p:txBody>
      </p:sp>
      <p:sp>
        <p:nvSpPr>
          <p:cNvPr id="168" name="Rechthoek 167">
            <a:extLst>
              <a:ext uri="{FF2B5EF4-FFF2-40B4-BE49-F238E27FC236}">
                <a16:creationId xmlns:a16="http://schemas.microsoft.com/office/drawing/2014/main" id="{2C5AC56F-575A-0625-633C-FF09F4AD6477}"/>
              </a:ext>
            </a:extLst>
          </p:cNvPr>
          <p:cNvSpPr/>
          <p:nvPr/>
        </p:nvSpPr>
        <p:spPr>
          <a:xfrm>
            <a:off x="8008250" y="4570916"/>
            <a:ext cx="779648" cy="161926"/>
          </a:xfrm>
          <a:prstGeom prst="rect">
            <a:avLst/>
          </a:prstGeom>
          <a:solidFill>
            <a:schemeClr val="tx2">
              <a:lumMod val="20000"/>
              <a:lumOff val="80000"/>
            </a:schemeClr>
          </a:solidFill>
          <a:ln>
            <a:solidFill>
              <a:srgbClr val="DC1846"/>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marL="27000" indent="-27000" defTabSz="685800">
              <a:buFont typeface="Arial" panose="020B0604020202020204" pitchFamily="34" charset="0"/>
              <a:buChar char="•"/>
              <a:defRPr/>
            </a:pPr>
            <a:r>
              <a:rPr lang="nl-NL" sz="300" dirty="0">
                <a:solidFill>
                  <a:srgbClr val="00ADCD"/>
                </a:solidFill>
                <a:latin typeface="Verdana Pro Light" panose="020B0304030504040204" pitchFamily="34" charset="0"/>
                <a:ea typeface="Verdana" panose="020B0604030504040204" pitchFamily="34" charset="0"/>
              </a:rPr>
              <a:t>PROMIS </a:t>
            </a:r>
            <a:r>
              <a:rPr lang="nl-NL" sz="300" dirty="0" err="1">
                <a:solidFill>
                  <a:srgbClr val="00ADCD"/>
                </a:solidFill>
                <a:latin typeface="Verdana Pro Light" panose="020B0304030504040204" pitchFamily="34" charset="0"/>
                <a:ea typeface="Verdana" panose="020B0604030504040204" pitchFamily="34" charset="0"/>
              </a:rPr>
              <a:t>Pediatric</a:t>
            </a:r>
            <a:r>
              <a:rPr lang="nl-NL" sz="300" dirty="0">
                <a:solidFill>
                  <a:srgbClr val="00ADCD"/>
                </a:solidFill>
                <a:latin typeface="Verdana Pro Light" panose="020B0304030504040204" pitchFamily="34" charset="0"/>
                <a:ea typeface="Verdana" panose="020B0604030504040204" pitchFamily="34" charset="0"/>
              </a:rPr>
              <a:t> Angst SF8a</a:t>
            </a:r>
          </a:p>
          <a:p>
            <a:pPr marL="27000" indent="-27000" defTabSz="685800">
              <a:buFont typeface="Arial" panose="020B0604020202020204" pitchFamily="34" charset="0"/>
              <a:buChar char="•"/>
              <a:defRPr/>
            </a:pPr>
            <a:r>
              <a:rPr lang="nl-NL" sz="300" dirty="0">
                <a:solidFill>
                  <a:srgbClr val="00ADCD"/>
                </a:solidFill>
                <a:latin typeface="Verdana Pro Light" panose="020B0304030504040204" pitchFamily="34" charset="0"/>
                <a:ea typeface="Verdana" panose="020B0604030504040204" pitchFamily="34" charset="0"/>
              </a:rPr>
              <a:t>RCADS-47 </a:t>
            </a:r>
            <a:r>
              <a:rPr lang="nl-NL" sz="300" dirty="0" err="1">
                <a:solidFill>
                  <a:srgbClr val="00ADCD"/>
                </a:solidFill>
                <a:latin typeface="Verdana Pro Light" panose="020B0304030504040204" pitchFamily="34" charset="0"/>
                <a:ea typeface="Verdana" panose="020B0604030504040204" pitchFamily="34" charset="0"/>
              </a:rPr>
              <a:t>generalized</a:t>
            </a:r>
            <a:r>
              <a:rPr lang="nl-NL" sz="300" dirty="0">
                <a:solidFill>
                  <a:srgbClr val="00ADCD"/>
                </a:solidFill>
                <a:latin typeface="Verdana Pro Light" panose="020B0304030504040204" pitchFamily="34" charset="0"/>
                <a:ea typeface="Verdana" panose="020B0604030504040204" pitchFamily="34" charset="0"/>
              </a:rPr>
              <a:t> </a:t>
            </a:r>
            <a:r>
              <a:rPr lang="nl-NL" sz="300" dirty="0" err="1">
                <a:solidFill>
                  <a:srgbClr val="00ADCD"/>
                </a:solidFill>
                <a:latin typeface="Verdana Pro Light" panose="020B0304030504040204" pitchFamily="34" charset="0"/>
                <a:ea typeface="Verdana" panose="020B0604030504040204" pitchFamily="34" charset="0"/>
              </a:rPr>
              <a:t>anxiety</a:t>
            </a:r>
            <a:endParaRPr lang="nl-NL" sz="300" dirty="0">
              <a:solidFill>
                <a:srgbClr val="00ADCD"/>
              </a:solidFill>
              <a:latin typeface="Verdana Pro Light" panose="020B0304030504040204" pitchFamily="34" charset="0"/>
              <a:ea typeface="Verdana" panose="020B0604030504040204" pitchFamily="34" charset="0"/>
            </a:endParaRPr>
          </a:p>
        </p:txBody>
      </p:sp>
      <p:sp>
        <p:nvSpPr>
          <p:cNvPr id="169" name="Rechthoek 168">
            <a:extLst>
              <a:ext uri="{FF2B5EF4-FFF2-40B4-BE49-F238E27FC236}">
                <a16:creationId xmlns:a16="http://schemas.microsoft.com/office/drawing/2014/main" id="{C8FE7931-B838-8346-AB25-6C72E13AFA14}"/>
              </a:ext>
            </a:extLst>
          </p:cNvPr>
          <p:cNvSpPr/>
          <p:nvPr/>
        </p:nvSpPr>
        <p:spPr>
          <a:xfrm>
            <a:off x="7559167" y="4731070"/>
            <a:ext cx="449066" cy="247070"/>
          </a:xfrm>
          <a:prstGeom prst="rect">
            <a:avLst/>
          </a:prstGeom>
          <a:solidFill>
            <a:schemeClr val="accent4">
              <a:lumMod val="20000"/>
              <a:lumOff val="80000"/>
            </a:schemeClr>
          </a:solidFill>
          <a:ln>
            <a:solidFill>
              <a:srgbClr val="DC1846"/>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algn="ctr" defTabSz="685800">
              <a:defRPr/>
            </a:pPr>
            <a:r>
              <a:rPr lang="nl-NL" sz="300" b="1" dirty="0">
                <a:solidFill>
                  <a:prstClr val="black"/>
                </a:solidFill>
                <a:latin typeface="Verdana Pro Light" panose="020B0304030504040204" pitchFamily="34" charset="0"/>
                <a:ea typeface="Verdana" panose="020B0604030504040204" pitchFamily="34" charset="0"/>
              </a:rPr>
              <a:t>6. Depressie</a:t>
            </a:r>
          </a:p>
        </p:txBody>
      </p:sp>
      <p:sp>
        <p:nvSpPr>
          <p:cNvPr id="170" name="Rechthoek 169">
            <a:extLst>
              <a:ext uri="{FF2B5EF4-FFF2-40B4-BE49-F238E27FC236}">
                <a16:creationId xmlns:a16="http://schemas.microsoft.com/office/drawing/2014/main" id="{BAB875B1-D8C2-CC72-75AC-E393E283C606}"/>
              </a:ext>
            </a:extLst>
          </p:cNvPr>
          <p:cNvSpPr/>
          <p:nvPr/>
        </p:nvSpPr>
        <p:spPr>
          <a:xfrm>
            <a:off x="8008246" y="4732842"/>
            <a:ext cx="779651" cy="243494"/>
          </a:xfrm>
          <a:prstGeom prst="rect">
            <a:avLst/>
          </a:prstGeom>
          <a:solidFill>
            <a:schemeClr val="tx2">
              <a:lumMod val="20000"/>
              <a:lumOff val="80000"/>
            </a:schemeClr>
          </a:solidFill>
          <a:ln>
            <a:solidFill>
              <a:srgbClr val="DC1846"/>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marL="27000" indent="-27000" defTabSz="685800">
              <a:buFont typeface="Arial" panose="020B0604020202020204" pitchFamily="34" charset="0"/>
              <a:buChar char="•"/>
              <a:defRPr/>
            </a:pPr>
            <a:r>
              <a:rPr lang="nl-NL" sz="300" dirty="0">
                <a:solidFill>
                  <a:srgbClr val="00ADCD"/>
                </a:solidFill>
                <a:latin typeface="Verdana Pro Light" panose="020B0304030504040204" pitchFamily="34" charset="0"/>
                <a:ea typeface="Verdana" panose="020B0604030504040204" pitchFamily="34" charset="0"/>
              </a:rPr>
              <a:t>PROMIS </a:t>
            </a:r>
            <a:r>
              <a:rPr lang="nl-NL" sz="300" dirty="0" err="1">
                <a:solidFill>
                  <a:srgbClr val="00ADCD"/>
                </a:solidFill>
                <a:latin typeface="Verdana Pro Light" panose="020B0304030504040204" pitchFamily="34" charset="0"/>
                <a:ea typeface="Verdana" panose="020B0604030504040204" pitchFamily="34" charset="0"/>
              </a:rPr>
              <a:t>Pediatric</a:t>
            </a:r>
            <a:r>
              <a:rPr lang="nl-NL" sz="300" dirty="0">
                <a:solidFill>
                  <a:srgbClr val="00ADCD"/>
                </a:solidFill>
                <a:latin typeface="Verdana Pro Light" panose="020B0304030504040204" pitchFamily="34" charset="0"/>
                <a:ea typeface="Verdana" panose="020B0604030504040204" pitchFamily="34" charset="0"/>
              </a:rPr>
              <a:t> Depressieve Klachten SF8a</a:t>
            </a:r>
          </a:p>
          <a:p>
            <a:pPr marL="27000" indent="-27000" defTabSz="685800">
              <a:buFont typeface="Arial" panose="020B0604020202020204" pitchFamily="34" charset="0"/>
              <a:buChar char="•"/>
              <a:defRPr/>
            </a:pPr>
            <a:r>
              <a:rPr lang="nl-NL" sz="300" dirty="0">
                <a:solidFill>
                  <a:srgbClr val="00ADCD"/>
                </a:solidFill>
                <a:latin typeface="Verdana Pro Light" panose="020B0304030504040204" pitchFamily="34" charset="0"/>
                <a:ea typeface="Verdana" panose="020B0604030504040204" pitchFamily="34" charset="0"/>
              </a:rPr>
              <a:t>RCADS-47 major </a:t>
            </a:r>
            <a:r>
              <a:rPr lang="nl-NL" sz="300" dirty="0" err="1">
                <a:solidFill>
                  <a:srgbClr val="00ADCD"/>
                </a:solidFill>
                <a:latin typeface="Verdana Pro Light" panose="020B0304030504040204" pitchFamily="34" charset="0"/>
                <a:ea typeface="Verdana" panose="020B0604030504040204" pitchFamily="34" charset="0"/>
              </a:rPr>
              <a:t>depression</a:t>
            </a:r>
            <a:endParaRPr lang="nl-NL" sz="300" dirty="0">
              <a:solidFill>
                <a:srgbClr val="00ADCD"/>
              </a:solidFill>
              <a:latin typeface="Verdana Pro Light" panose="020B0304030504040204" pitchFamily="34" charset="0"/>
              <a:ea typeface="Verdana" panose="020B0604030504040204" pitchFamily="34" charset="0"/>
            </a:endParaRPr>
          </a:p>
          <a:p>
            <a:pPr marL="27000" indent="-27000" defTabSz="685800">
              <a:buFont typeface="Arial" panose="020B0604020202020204" pitchFamily="34" charset="0"/>
              <a:buChar char="•"/>
              <a:defRPr/>
            </a:pPr>
            <a:r>
              <a:rPr lang="nl-NL" sz="300" dirty="0">
                <a:solidFill>
                  <a:srgbClr val="00ADCD"/>
                </a:solidFill>
                <a:latin typeface="Verdana Pro Light" panose="020B0304030504040204" pitchFamily="34" charset="0"/>
                <a:ea typeface="Verdana" panose="020B0604030504040204" pitchFamily="34" charset="0"/>
              </a:rPr>
              <a:t>PHQ-A</a:t>
            </a:r>
          </a:p>
        </p:txBody>
      </p:sp>
      <p:sp>
        <p:nvSpPr>
          <p:cNvPr id="171" name="Rechthoek 170">
            <a:extLst>
              <a:ext uri="{FF2B5EF4-FFF2-40B4-BE49-F238E27FC236}">
                <a16:creationId xmlns:a16="http://schemas.microsoft.com/office/drawing/2014/main" id="{9BA823BF-C2E9-4D3E-3216-2C283585B127}"/>
              </a:ext>
            </a:extLst>
          </p:cNvPr>
          <p:cNvSpPr/>
          <p:nvPr/>
        </p:nvSpPr>
        <p:spPr>
          <a:xfrm>
            <a:off x="7559172" y="4976336"/>
            <a:ext cx="445496" cy="102384"/>
          </a:xfrm>
          <a:prstGeom prst="rect">
            <a:avLst/>
          </a:prstGeom>
          <a:solidFill>
            <a:schemeClr val="accent4">
              <a:lumMod val="20000"/>
              <a:lumOff val="80000"/>
            </a:schemeClr>
          </a:solidFill>
          <a:ln>
            <a:solidFill>
              <a:srgbClr val="DC1846"/>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algn="ctr" defTabSz="685800">
              <a:defRPr/>
            </a:pPr>
            <a:r>
              <a:rPr lang="nl-NL" sz="300" b="1" dirty="0">
                <a:solidFill>
                  <a:prstClr val="black"/>
                </a:solidFill>
                <a:latin typeface="Verdana Pro Light" panose="020B0304030504040204" pitchFamily="34" charset="0"/>
                <a:ea typeface="Verdana" panose="020B0604030504040204" pitchFamily="34" charset="0"/>
              </a:rPr>
              <a:t>7. Boosheid</a:t>
            </a:r>
          </a:p>
        </p:txBody>
      </p:sp>
      <p:sp>
        <p:nvSpPr>
          <p:cNvPr id="172" name="Rechthoek 171">
            <a:extLst>
              <a:ext uri="{FF2B5EF4-FFF2-40B4-BE49-F238E27FC236}">
                <a16:creationId xmlns:a16="http://schemas.microsoft.com/office/drawing/2014/main" id="{E171649B-B83F-AF7A-6880-9B3F3ADC2F33}"/>
              </a:ext>
            </a:extLst>
          </p:cNvPr>
          <p:cNvSpPr/>
          <p:nvPr/>
        </p:nvSpPr>
        <p:spPr>
          <a:xfrm>
            <a:off x="8008251" y="4976335"/>
            <a:ext cx="779646" cy="102384"/>
          </a:xfrm>
          <a:prstGeom prst="rect">
            <a:avLst/>
          </a:prstGeom>
          <a:solidFill>
            <a:schemeClr val="tx2">
              <a:lumMod val="20000"/>
              <a:lumOff val="80000"/>
            </a:schemeClr>
          </a:solidFill>
          <a:ln>
            <a:solidFill>
              <a:srgbClr val="DC1846"/>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marL="27000" indent="-27000">
              <a:buFont typeface="Arial" panose="020B0604020202020204" pitchFamily="34" charset="0"/>
              <a:buChar char="•"/>
              <a:defRPr/>
            </a:pPr>
            <a:r>
              <a:rPr lang="nl-NL" sz="300" dirty="0">
                <a:solidFill>
                  <a:srgbClr val="00ADCD"/>
                </a:solidFill>
                <a:latin typeface="Verdana Pro Light" panose="020B0304030504040204" pitchFamily="34" charset="0"/>
                <a:ea typeface="Verdana" panose="020B0604030504040204" pitchFamily="34" charset="0"/>
              </a:rPr>
              <a:t>PROMIS </a:t>
            </a:r>
            <a:r>
              <a:rPr lang="nl-NL" sz="300" dirty="0" err="1">
                <a:solidFill>
                  <a:srgbClr val="00ADCD"/>
                </a:solidFill>
                <a:latin typeface="Verdana Pro Light" panose="020B0304030504040204" pitchFamily="34" charset="0"/>
                <a:ea typeface="Verdana" panose="020B0604030504040204" pitchFamily="34" charset="0"/>
              </a:rPr>
              <a:t>Pediatric</a:t>
            </a:r>
            <a:r>
              <a:rPr lang="nl-NL" sz="300" dirty="0">
                <a:solidFill>
                  <a:srgbClr val="00ADCD"/>
                </a:solidFill>
                <a:latin typeface="Verdana Pro Light" panose="020B0304030504040204" pitchFamily="34" charset="0"/>
                <a:ea typeface="Verdana" panose="020B0604030504040204" pitchFamily="34" charset="0"/>
              </a:rPr>
              <a:t> Boosheid SF5a</a:t>
            </a:r>
          </a:p>
        </p:txBody>
      </p:sp>
      <p:sp>
        <p:nvSpPr>
          <p:cNvPr id="173" name="Rechthoek 172">
            <a:extLst>
              <a:ext uri="{FF2B5EF4-FFF2-40B4-BE49-F238E27FC236}">
                <a16:creationId xmlns:a16="http://schemas.microsoft.com/office/drawing/2014/main" id="{EA5242AF-5EC4-EA61-D35C-FD1442529FB0}"/>
              </a:ext>
            </a:extLst>
          </p:cNvPr>
          <p:cNvSpPr/>
          <p:nvPr/>
        </p:nvSpPr>
        <p:spPr>
          <a:xfrm>
            <a:off x="7559168" y="5074566"/>
            <a:ext cx="445499" cy="176812"/>
          </a:xfrm>
          <a:prstGeom prst="rect">
            <a:avLst/>
          </a:prstGeom>
          <a:solidFill>
            <a:schemeClr val="accent4">
              <a:lumMod val="20000"/>
              <a:lumOff val="80000"/>
            </a:schemeClr>
          </a:solidFill>
          <a:ln>
            <a:solidFill>
              <a:srgbClr val="DC1846"/>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algn="ctr" defTabSz="685800">
              <a:defRPr/>
            </a:pPr>
            <a:r>
              <a:rPr lang="nl-NL" sz="300" b="1" dirty="0">
                <a:solidFill>
                  <a:prstClr val="black"/>
                </a:solidFill>
                <a:latin typeface="Verdana Pro Light" panose="020B0304030504040204" pitchFamily="34" charset="0"/>
                <a:ea typeface="Verdana" panose="020B0604030504040204" pitchFamily="34" charset="0"/>
              </a:rPr>
              <a:t>8. Vermoeidheid</a:t>
            </a:r>
          </a:p>
        </p:txBody>
      </p:sp>
      <p:sp>
        <p:nvSpPr>
          <p:cNvPr id="174" name="Rechthoek 173">
            <a:extLst>
              <a:ext uri="{FF2B5EF4-FFF2-40B4-BE49-F238E27FC236}">
                <a16:creationId xmlns:a16="http://schemas.microsoft.com/office/drawing/2014/main" id="{ABB443DF-7608-F400-6B75-27BC4D3B089B}"/>
              </a:ext>
            </a:extLst>
          </p:cNvPr>
          <p:cNvSpPr/>
          <p:nvPr/>
        </p:nvSpPr>
        <p:spPr>
          <a:xfrm>
            <a:off x="8008247" y="5077544"/>
            <a:ext cx="779650" cy="169647"/>
          </a:xfrm>
          <a:prstGeom prst="rect">
            <a:avLst/>
          </a:prstGeom>
          <a:solidFill>
            <a:schemeClr val="tx2">
              <a:lumMod val="20000"/>
              <a:lumOff val="80000"/>
            </a:schemeClr>
          </a:solidFill>
          <a:ln>
            <a:solidFill>
              <a:srgbClr val="DC1846"/>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marL="27000" indent="-27000" defTabSz="685800">
              <a:buFont typeface="Arial" panose="020B0604020202020204" pitchFamily="34" charset="0"/>
              <a:buChar char="•"/>
              <a:defRPr/>
            </a:pPr>
            <a:r>
              <a:rPr lang="nl-NL" sz="300" dirty="0">
                <a:solidFill>
                  <a:srgbClr val="00ADCD"/>
                </a:solidFill>
                <a:latin typeface="Verdana Pro Light" panose="020B0304030504040204" pitchFamily="34" charset="0"/>
                <a:ea typeface="Verdana" panose="020B0604030504040204" pitchFamily="34" charset="0"/>
              </a:rPr>
              <a:t>NRS Vermoeidheid</a:t>
            </a:r>
          </a:p>
          <a:p>
            <a:pPr marL="27000" indent="-27000" defTabSz="685800">
              <a:buFont typeface="Arial" panose="020B0604020202020204" pitchFamily="34" charset="0"/>
              <a:buChar char="•"/>
              <a:defRPr/>
            </a:pPr>
            <a:r>
              <a:rPr lang="nl-NL" sz="300" dirty="0">
                <a:solidFill>
                  <a:srgbClr val="00ADCD"/>
                </a:solidFill>
                <a:latin typeface="Verdana Pro Light" panose="020B0304030504040204" pitchFamily="34" charset="0"/>
                <a:ea typeface="Verdana" panose="020B0604030504040204" pitchFamily="34" charset="0"/>
              </a:rPr>
              <a:t>PROMIS </a:t>
            </a:r>
            <a:r>
              <a:rPr lang="nl-NL" sz="300" dirty="0" err="1">
                <a:solidFill>
                  <a:srgbClr val="00ADCD"/>
                </a:solidFill>
                <a:latin typeface="Verdana Pro Light" panose="020B0304030504040204" pitchFamily="34" charset="0"/>
                <a:ea typeface="Verdana" panose="020B0604030504040204" pitchFamily="34" charset="0"/>
              </a:rPr>
              <a:t>Pediatric</a:t>
            </a:r>
            <a:r>
              <a:rPr lang="nl-NL" sz="300" dirty="0">
                <a:solidFill>
                  <a:srgbClr val="00ADCD"/>
                </a:solidFill>
                <a:latin typeface="Verdana Pro Light" panose="020B0304030504040204" pitchFamily="34" charset="0"/>
                <a:ea typeface="Verdana" panose="020B0604030504040204" pitchFamily="34" charset="0"/>
              </a:rPr>
              <a:t> Vermoeidheid SF4a</a:t>
            </a:r>
          </a:p>
          <a:p>
            <a:pPr marL="27000" indent="-27000" defTabSz="685800">
              <a:buFont typeface="Arial" panose="020B0604020202020204" pitchFamily="34" charset="0"/>
              <a:buChar char="•"/>
              <a:defRPr/>
            </a:pPr>
            <a:r>
              <a:rPr lang="nl-NL" sz="300" dirty="0">
                <a:solidFill>
                  <a:srgbClr val="00ADCD"/>
                </a:solidFill>
                <a:latin typeface="Verdana Pro Light" panose="020B0304030504040204" pitchFamily="34" charset="0"/>
                <a:ea typeface="Verdana" panose="020B0604030504040204" pitchFamily="34" charset="0"/>
              </a:rPr>
              <a:t>CIS </a:t>
            </a:r>
            <a:r>
              <a:rPr lang="nl-NL" sz="300" dirty="0" err="1">
                <a:solidFill>
                  <a:srgbClr val="00ADCD"/>
                </a:solidFill>
                <a:latin typeface="Verdana Pro Light" panose="020B0304030504040204" pitchFamily="34" charset="0"/>
                <a:ea typeface="Verdana" panose="020B0604030504040204" pitchFamily="34" charset="0"/>
              </a:rPr>
              <a:t>subschaal</a:t>
            </a:r>
            <a:r>
              <a:rPr lang="nl-NL" sz="300" dirty="0">
                <a:solidFill>
                  <a:srgbClr val="00ADCD"/>
                </a:solidFill>
                <a:latin typeface="Verdana Pro Light" panose="020B0304030504040204" pitchFamily="34" charset="0"/>
                <a:ea typeface="Verdana" panose="020B0604030504040204" pitchFamily="34" charset="0"/>
              </a:rPr>
              <a:t> vermoeidheid</a:t>
            </a:r>
          </a:p>
        </p:txBody>
      </p:sp>
      <p:sp>
        <p:nvSpPr>
          <p:cNvPr id="175" name="Rechthoek 174">
            <a:extLst>
              <a:ext uri="{FF2B5EF4-FFF2-40B4-BE49-F238E27FC236}">
                <a16:creationId xmlns:a16="http://schemas.microsoft.com/office/drawing/2014/main" id="{F092D119-7C77-AF12-79D4-BBDC1D1FF9F5}"/>
              </a:ext>
            </a:extLst>
          </p:cNvPr>
          <p:cNvSpPr/>
          <p:nvPr/>
        </p:nvSpPr>
        <p:spPr>
          <a:xfrm>
            <a:off x="7559169" y="5247794"/>
            <a:ext cx="441925" cy="100604"/>
          </a:xfrm>
          <a:prstGeom prst="rect">
            <a:avLst/>
          </a:prstGeom>
          <a:solidFill>
            <a:schemeClr val="accent4">
              <a:lumMod val="20000"/>
              <a:lumOff val="80000"/>
            </a:schemeClr>
          </a:solidFill>
          <a:ln>
            <a:solidFill>
              <a:srgbClr val="DC1846"/>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algn="ctr" defTabSz="685800">
              <a:defRPr/>
            </a:pPr>
            <a:r>
              <a:rPr lang="nl-NL" sz="300" b="1" dirty="0">
                <a:solidFill>
                  <a:prstClr val="black"/>
                </a:solidFill>
                <a:latin typeface="Verdana Pro Light" panose="020B0304030504040204" pitchFamily="34" charset="0"/>
                <a:ea typeface="Verdana" panose="020B0604030504040204" pitchFamily="34" charset="0"/>
              </a:rPr>
              <a:t>9. Pijn</a:t>
            </a:r>
          </a:p>
        </p:txBody>
      </p:sp>
      <p:sp>
        <p:nvSpPr>
          <p:cNvPr id="176" name="Rechthoek 175">
            <a:extLst>
              <a:ext uri="{FF2B5EF4-FFF2-40B4-BE49-F238E27FC236}">
                <a16:creationId xmlns:a16="http://schemas.microsoft.com/office/drawing/2014/main" id="{E01B2A22-2379-A042-6E0F-37F7629D834F}"/>
              </a:ext>
            </a:extLst>
          </p:cNvPr>
          <p:cNvSpPr/>
          <p:nvPr/>
        </p:nvSpPr>
        <p:spPr>
          <a:xfrm>
            <a:off x="8008249" y="5248996"/>
            <a:ext cx="776081" cy="99402"/>
          </a:xfrm>
          <a:prstGeom prst="rect">
            <a:avLst/>
          </a:prstGeom>
          <a:solidFill>
            <a:schemeClr val="tx2">
              <a:lumMod val="20000"/>
              <a:lumOff val="80000"/>
            </a:schemeClr>
          </a:solidFill>
          <a:ln>
            <a:solidFill>
              <a:srgbClr val="DC1846"/>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marL="27000" indent="-27000" defTabSz="685800">
              <a:buFont typeface="Arial" panose="020B0604020202020204" pitchFamily="34" charset="0"/>
              <a:buChar char="•"/>
              <a:defRPr/>
            </a:pPr>
            <a:r>
              <a:rPr lang="nl-NL" sz="300" dirty="0">
                <a:solidFill>
                  <a:srgbClr val="00ADCD"/>
                </a:solidFill>
                <a:latin typeface="Verdana Pro Light" panose="020B0304030504040204" pitchFamily="34" charset="0"/>
                <a:ea typeface="Verdana" panose="020B0604030504040204" pitchFamily="34" charset="0"/>
              </a:rPr>
              <a:t>NRS Pijn</a:t>
            </a:r>
          </a:p>
        </p:txBody>
      </p:sp>
      <p:sp>
        <p:nvSpPr>
          <p:cNvPr id="177" name="Rechthoek 176">
            <a:extLst>
              <a:ext uri="{FF2B5EF4-FFF2-40B4-BE49-F238E27FC236}">
                <a16:creationId xmlns:a16="http://schemas.microsoft.com/office/drawing/2014/main" id="{E6C9E320-2140-8C77-9E0D-B15CED8EF9A5}"/>
              </a:ext>
            </a:extLst>
          </p:cNvPr>
          <p:cNvSpPr/>
          <p:nvPr/>
        </p:nvSpPr>
        <p:spPr>
          <a:xfrm>
            <a:off x="7559166" y="5348999"/>
            <a:ext cx="441928" cy="176223"/>
          </a:xfrm>
          <a:prstGeom prst="rect">
            <a:avLst/>
          </a:prstGeom>
          <a:solidFill>
            <a:schemeClr val="accent4">
              <a:lumMod val="20000"/>
              <a:lumOff val="80000"/>
            </a:schemeClr>
          </a:solidFill>
          <a:ln>
            <a:solidFill>
              <a:srgbClr val="DC1846"/>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algn="ctr" defTabSz="685800">
              <a:defRPr/>
            </a:pPr>
            <a:r>
              <a:rPr lang="nl-NL" sz="300" b="1" dirty="0">
                <a:solidFill>
                  <a:prstClr val="black"/>
                </a:solidFill>
                <a:latin typeface="Verdana Pro Light" panose="020B0304030504040204" pitchFamily="34" charset="0"/>
                <a:ea typeface="Verdana" panose="020B0604030504040204" pitchFamily="34" charset="0"/>
              </a:rPr>
              <a:t>10. Slaap</a:t>
            </a:r>
          </a:p>
        </p:txBody>
      </p:sp>
      <p:sp>
        <p:nvSpPr>
          <p:cNvPr id="178" name="Rechthoek 177">
            <a:extLst>
              <a:ext uri="{FF2B5EF4-FFF2-40B4-BE49-F238E27FC236}">
                <a16:creationId xmlns:a16="http://schemas.microsoft.com/office/drawing/2014/main" id="{6788E744-6545-C89B-C895-C4B93289D1F0}"/>
              </a:ext>
            </a:extLst>
          </p:cNvPr>
          <p:cNvSpPr/>
          <p:nvPr/>
        </p:nvSpPr>
        <p:spPr>
          <a:xfrm>
            <a:off x="8008245" y="5348999"/>
            <a:ext cx="776084" cy="176223"/>
          </a:xfrm>
          <a:prstGeom prst="rect">
            <a:avLst/>
          </a:prstGeom>
          <a:solidFill>
            <a:schemeClr val="tx2">
              <a:lumMod val="20000"/>
              <a:lumOff val="80000"/>
            </a:schemeClr>
          </a:solidFill>
          <a:ln>
            <a:solidFill>
              <a:srgbClr val="DC1846"/>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lstStyle/>
          <a:p>
            <a:pPr marL="27000" indent="-27000" defTabSz="685800">
              <a:buFont typeface="Arial" panose="020B0604020202020204" pitchFamily="34" charset="0"/>
              <a:buChar char="•"/>
              <a:defRPr/>
            </a:pPr>
            <a:r>
              <a:rPr lang="nl-NL" sz="300" dirty="0">
                <a:solidFill>
                  <a:srgbClr val="00ADCD"/>
                </a:solidFill>
                <a:latin typeface="Verdana Pro Light" panose="020B0304030504040204" pitchFamily="34" charset="0"/>
                <a:ea typeface="Verdana" panose="020B0604030504040204" pitchFamily="34" charset="0"/>
              </a:rPr>
              <a:t>NRS Slaap</a:t>
            </a:r>
          </a:p>
          <a:p>
            <a:pPr marL="27000" indent="-27000" defTabSz="685800">
              <a:buFont typeface="Arial" panose="020B0604020202020204" pitchFamily="34" charset="0"/>
              <a:buChar char="•"/>
              <a:defRPr/>
            </a:pPr>
            <a:r>
              <a:rPr lang="nl-NL" sz="300" dirty="0">
                <a:solidFill>
                  <a:srgbClr val="00ADCD"/>
                </a:solidFill>
                <a:latin typeface="Verdana Pro Light" panose="020B0304030504040204" pitchFamily="34" charset="0"/>
                <a:ea typeface="Verdana" panose="020B0604030504040204" pitchFamily="34" charset="0"/>
              </a:rPr>
              <a:t>PROMIS </a:t>
            </a:r>
            <a:r>
              <a:rPr lang="nl-NL" sz="300" dirty="0" err="1">
                <a:solidFill>
                  <a:srgbClr val="00ADCD"/>
                </a:solidFill>
                <a:latin typeface="Verdana Pro Light" panose="020B0304030504040204" pitchFamily="34" charset="0"/>
                <a:ea typeface="Verdana" panose="020B0604030504040204" pitchFamily="34" charset="0"/>
              </a:rPr>
              <a:t>Pediatric</a:t>
            </a:r>
            <a:r>
              <a:rPr lang="nl-NL" sz="300" dirty="0">
                <a:solidFill>
                  <a:srgbClr val="00ADCD"/>
                </a:solidFill>
                <a:latin typeface="Verdana Pro Light" panose="020B0304030504040204" pitchFamily="34" charset="0"/>
                <a:ea typeface="Verdana" panose="020B0604030504040204" pitchFamily="34" charset="0"/>
              </a:rPr>
              <a:t> Slaapstoornissen</a:t>
            </a:r>
          </a:p>
        </p:txBody>
      </p:sp>
      <p:sp>
        <p:nvSpPr>
          <p:cNvPr id="179" name="Tekstvak 176">
            <a:extLst>
              <a:ext uri="{FF2B5EF4-FFF2-40B4-BE49-F238E27FC236}">
                <a16:creationId xmlns:a16="http://schemas.microsoft.com/office/drawing/2014/main" id="{D4385FDB-6070-98AC-FB16-51C886F2C25D}"/>
              </a:ext>
            </a:extLst>
          </p:cNvPr>
          <p:cNvSpPr txBox="1">
            <a:spLocks noChangeArrowheads="1"/>
          </p:cNvSpPr>
          <p:nvPr/>
        </p:nvSpPr>
        <p:spPr bwMode="auto">
          <a:xfrm>
            <a:off x="6843598" y="3863847"/>
            <a:ext cx="276221" cy="1846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0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1pPr>
            <a:lvl2pPr marL="742950" indent="-285750">
              <a:lnSpc>
                <a:spcPct val="90000"/>
              </a:lnSpc>
              <a:spcBef>
                <a:spcPts val="500"/>
              </a:spcBef>
              <a:buFont typeface="Arial" panose="020B0604020202020204" pitchFamily="34" charset="0"/>
              <a:buChar char="•"/>
              <a:defRPr>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a:lnSpc>
                <a:spcPct val="90000"/>
              </a:lnSpc>
              <a:spcBef>
                <a:spcPts val="500"/>
              </a:spcBef>
              <a:buFont typeface="Arial" panose="020B0604020202020204" pitchFamily="34" charset="0"/>
              <a:buChar char="•"/>
              <a:defRPr sz="1600" b="1">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a:lnSpc>
                <a:spcPct val="90000"/>
              </a:lnSpc>
              <a:spcBef>
                <a:spcPts val="500"/>
              </a:spcBef>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9pPr>
          </a:lstStyle>
          <a:p>
            <a:pPr defTabSz="685800" fontAlgn="base">
              <a:lnSpc>
                <a:spcPct val="100000"/>
              </a:lnSpc>
              <a:spcBef>
                <a:spcPct val="0"/>
              </a:spcBef>
              <a:spcAft>
                <a:spcPct val="0"/>
              </a:spcAft>
              <a:buNone/>
              <a:defRPr/>
            </a:pPr>
            <a:r>
              <a:rPr lang="nl-NL" altLang="nl-NL" sz="300" i="1" dirty="0">
                <a:solidFill>
                  <a:prstClr val="black"/>
                </a:solidFill>
                <a:latin typeface="Verdana Pro Light" panose="020B0304030504040204"/>
              </a:rPr>
              <a:t>1-5 jaar</a:t>
            </a:r>
          </a:p>
        </p:txBody>
      </p:sp>
      <p:sp>
        <p:nvSpPr>
          <p:cNvPr id="180" name="Tekstvak 176">
            <a:extLst>
              <a:ext uri="{FF2B5EF4-FFF2-40B4-BE49-F238E27FC236}">
                <a16:creationId xmlns:a16="http://schemas.microsoft.com/office/drawing/2014/main" id="{486BFB2F-56EB-392D-E41C-9335F867B742}"/>
              </a:ext>
            </a:extLst>
          </p:cNvPr>
          <p:cNvSpPr txBox="1">
            <a:spLocks noChangeArrowheads="1"/>
          </p:cNvSpPr>
          <p:nvPr/>
        </p:nvSpPr>
        <p:spPr bwMode="auto">
          <a:xfrm>
            <a:off x="8033034" y="3863843"/>
            <a:ext cx="333382" cy="1846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0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1pPr>
            <a:lvl2pPr marL="742950" indent="-285750">
              <a:lnSpc>
                <a:spcPct val="90000"/>
              </a:lnSpc>
              <a:spcBef>
                <a:spcPts val="500"/>
              </a:spcBef>
              <a:buFont typeface="Arial" panose="020B0604020202020204" pitchFamily="34" charset="0"/>
              <a:buChar char="•"/>
              <a:defRPr>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a:lnSpc>
                <a:spcPct val="90000"/>
              </a:lnSpc>
              <a:spcBef>
                <a:spcPts val="500"/>
              </a:spcBef>
              <a:buFont typeface="Arial" panose="020B0604020202020204" pitchFamily="34" charset="0"/>
              <a:buChar char="•"/>
              <a:defRPr sz="1600" b="1">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a:lnSpc>
                <a:spcPct val="90000"/>
              </a:lnSpc>
              <a:spcBef>
                <a:spcPts val="500"/>
              </a:spcBef>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9pPr>
          </a:lstStyle>
          <a:p>
            <a:pPr defTabSz="685800" fontAlgn="base">
              <a:lnSpc>
                <a:spcPct val="100000"/>
              </a:lnSpc>
              <a:spcBef>
                <a:spcPct val="0"/>
              </a:spcBef>
              <a:spcAft>
                <a:spcPct val="0"/>
              </a:spcAft>
              <a:buNone/>
              <a:defRPr/>
            </a:pPr>
            <a:r>
              <a:rPr lang="nl-NL" altLang="nl-NL" sz="300" i="1" dirty="0">
                <a:solidFill>
                  <a:prstClr val="black"/>
                </a:solidFill>
                <a:latin typeface="Verdana Pro Light" panose="020B0304030504040204"/>
              </a:rPr>
              <a:t>5-18 jaar</a:t>
            </a:r>
          </a:p>
        </p:txBody>
      </p:sp>
      <p:sp>
        <p:nvSpPr>
          <p:cNvPr id="183" name="Tijdelijke aanduiding voor tekst 2">
            <a:extLst>
              <a:ext uri="{FF2B5EF4-FFF2-40B4-BE49-F238E27FC236}">
                <a16:creationId xmlns:a16="http://schemas.microsoft.com/office/drawing/2014/main" id="{F66BD77D-B630-E524-7BF2-86596505FB2A}"/>
              </a:ext>
            </a:extLst>
          </p:cNvPr>
          <p:cNvSpPr txBox="1">
            <a:spLocks/>
          </p:cNvSpPr>
          <p:nvPr/>
        </p:nvSpPr>
        <p:spPr bwMode="auto">
          <a:xfrm>
            <a:off x="2158639" y="2230874"/>
            <a:ext cx="2257505" cy="3944810"/>
          </a:xfrm>
          <a:prstGeom prst="rect">
            <a:avLst/>
          </a:prstGeom>
          <a:noFill/>
          <a:ln>
            <a:noFill/>
          </a:ln>
        </p:spPr>
        <p:txBody>
          <a:bodyPr vert="horz" wrap="square" lIns="68580" tIns="34290" rIns="68580" bIns="34290" numCol="1" spcCol="360000"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000" kern="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600" b="1" kern="1200">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nl-NL" altLang="nl-NL" sz="1350" dirty="0">
                <a:latin typeface="Verdana Pro Light" panose="020B0304030504040204" pitchFamily="34" charset="0"/>
              </a:rPr>
              <a:t>Zorgvuldige proces dat door methodologen van het programma UZ en de methodologische experts is uitgevoerd.</a:t>
            </a:r>
          </a:p>
          <a:p>
            <a:pPr marL="0" indent="0">
              <a:buNone/>
              <a:defRPr/>
            </a:pPr>
            <a:endParaRPr lang="nl-NL" altLang="nl-NL" sz="1350" dirty="0">
              <a:latin typeface="Verdana Pro Light" panose="020B0304030504040204" pitchFamily="34" charset="0"/>
            </a:endParaRPr>
          </a:p>
          <a:p>
            <a:pPr marL="0" indent="0">
              <a:buNone/>
              <a:defRPr/>
            </a:pPr>
            <a:r>
              <a:rPr lang="nl-NL" altLang="nl-NL" sz="1350" dirty="0">
                <a:latin typeface="Verdana Pro Light" panose="020B0304030504040204" pitchFamily="34" charset="0"/>
              </a:rPr>
              <a:t>Zie het adviesrapport voor verdere toelichting.</a:t>
            </a:r>
          </a:p>
          <a:p>
            <a:pPr marL="0" indent="0" eaLnBrk="1" fontAlgn="auto" hangingPunct="1">
              <a:lnSpc>
                <a:spcPct val="100000"/>
              </a:lnSpc>
              <a:spcBef>
                <a:spcPts val="0"/>
              </a:spcBef>
              <a:spcAft>
                <a:spcPts val="0"/>
              </a:spcAft>
              <a:buNone/>
              <a:defRPr/>
            </a:pPr>
            <a:endParaRPr lang="nl-NL" sz="1350" dirty="0">
              <a:ea typeface="Calibri" panose="020F0502020204030204" pitchFamily="34" charset="0"/>
              <a:cs typeface="Times New Roman" panose="02020603050405020304" pitchFamily="18" charset="0"/>
            </a:endParaRPr>
          </a:p>
        </p:txBody>
      </p:sp>
      <p:sp>
        <p:nvSpPr>
          <p:cNvPr id="184" name="Tekstvak 131">
            <a:extLst>
              <a:ext uri="{FF2B5EF4-FFF2-40B4-BE49-F238E27FC236}">
                <a16:creationId xmlns:a16="http://schemas.microsoft.com/office/drawing/2014/main" id="{689E227D-49AC-A275-9A29-BCF48470CAE0}"/>
              </a:ext>
            </a:extLst>
          </p:cNvPr>
          <p:cNvSpPr txBox="1">
            <a:spLocks noChangeArrowheads="1"/>
          </p:cNvSpPr>
          <p:nvPr/>
        </p:nvSpPr>
        <p:spPr bwMode="auto">
          <a:xfrm>
            <a:off x="2158639" y="6262885"/>
            <a:ext cx="662569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lnSpc>
                <a:spcPct val="90000"/>
              </a:lnSpc>
              <a:spcBef>
                <a:spcPts val="1000"/>
              </a:spcBef>
              <a:buFont typeface="Arial" panose="020B0604020202020204" pitchFamily="34" charset="0"/>
              <a:buChar char="•"/>
              <a:defRPr sz="20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1pPr>
            <a:lvl2pPr marL="742950" indent="-285750">
              <a:lnSpc>
                <a:spcPct val="90000"/>
              </a:lnSpc>
              <a:spcBef>
                <a:spcPts val="500"/>
              </a:spcBef>
              <a:buFont typeface="Arial" panose="020B0604020202020204" pitchFamily="34" charset="0"/>
              <a:buChar char="•"/>
              <a:defRPr>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a:lnSpc>
                <a:spcPct val="90000"/>
              </a:lnSpc>
              <a:spcBef>
                <a:spcPts val="500"/>
              </a:spcBef>
              <a:buFont typeface="Arial" panose="020B0604020202020204" pitchFamily="34" charset="0"/>
              <a:buChar char="•"/>
              <a:defRPr sz="1600" b="1">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a:lnSpc>
                <a:spcPct val="90000"/>
              </a:lnSpc>
              <a:spcBef>
                <a:spcPts val="500"/>
              </a:spcBef>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9pPr>
          </a:lstStyle>
          <a:p>
            <a:pPr defTabSz="685800" fontAlgn="base">
              <a:lnSpc>
                <a:spcPct val="100000"/>
              </a:lnSpc>
              <a:spcBef>
                <a:spcPct val="0"/>
              </a:spcBef>
              <a:spcAft>
                <a:spcPct val="0"/>
              </a:spcAft>
              <a:buNone/>
              <a:defRPr/>
            </a:pPr>
            <a:r>
              <a:rPr lang="en-US" altLang="nl-NL" sz="1100" i="1" dirty="0">
                <a:solidFill>
                  <a:srgbClr val="DD1947"/>
                </a:solidFill>
              </a:rPr>
              <a:t>* Core Domain Set Selection According to OMERACT Filter 2.1</a:t>
            </a:r>
            <a:endParaRPr lang="nl-NL" altLang="nl-NL" sz="1100" i="1" dirty="0">
              <a:solidFill>
                <a:srgbClr val="A5A5A5"/>
              </a:solidFill>
            </a:endParaRPr>
          </a:p>
        </p:txBody>
      </p:sp>
    </p:spTree>
    <p:extLst>
      <p:ext uri="{BB962C8B-B14F-4D97-AF65-F5344CB8AC3E}">
        <p14:creationId xmlns:p14="http://schemas.microsoft.com/office/powerpoint/2010/main" val="26953310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CA6E51E8-53A5-4758-B31E-DFBDC86DB5BD}"/>
              </a:ext>
            </a:extLst>
          </p:cNvPr>
          <p:cNvSpPr>
            <a:spLocks noGrp="1"/>
          </p:cNvSpPr>
          <p:nvPr>
            <p:ph type="sldNum" sz="quarter" idx="12"/>
          </p:nvPr>
        </p:nvSpPr>
        <p:spPr/>
        <p:txBody>
          <a:bodyPr/>
          <a:lstStyle/>
          <a:p>
            <a:fld id="{81051DF8-406B-5242-9A38-0E89485B35FF}" type="slidenum">
              <a:rPr lang="nl-NL" smtClean="0"/>
              <a:t>36</a:t>
            </a:fld>
            <a:endParaRPr lang="nl-NL"/>
          </a:p>
        </p:txBody>
      </p:sp>
      <p:sp>
        <p:nvSpPr>
          <p:cNvPr id="5" name="Tijdelijke aanduiding voor tekst 4">
            <a:extLst>
              <a:ext uri="{FF2B5EF4-FFF2-40B4-BE49-F238E27FC236}">
                <a16:creationId xmlns:a16="http://schemas.microsoft.com/office/drawing/2014/main" id="{01C9FEE5-89B3-CD66-6ACC-B7762D7A77DF}"/>
              </a:ext>
            </a:extLst>
          </p:cNvPr>
          <p:cNvSpPr>
            <a:spLocks noGrp="1"/>
          </p:cNvSpPr>
          <p:nvPr>
            <p:ph type="body" sz="half" idx="13"/>
          </p:nvPr>
        </p:nvSpPr>
        <p:spPr>
          <a:xfrm>
            <a:off x="2520000" y="435381"/>
            <a:ext cx="6344199" cy="554363"/>
          </a:xfrm>
        </p:spPr>
        <p:txBody>
          <a:bodyPr/>
          <a:lstStyle/>
          <a:p>
            <a:r>
              <a:rPr lang="nl-NL" dirty="0">
                <a:solidFill>
                  <a:schemeClr val="accent5"/>
                </a:solidFill>
              </a:rPr>
              <a:t>Samenstelling </a:t>
            </a:r>
            <a:r>
              <a:rPr lang="nl-NL" dirty="0" err="1">
                <a:solidFill>
                  <a:schemeClr val="accent5"/>
                </a:solidFill>
              </a:rPr>
              <a:t>kernset</a:t>
            </a:r>
            <a:r>
              <a:rPr lang="nl-NL" dirty="0">
                <a:solidFill>
                  <a:schemeClr val="accent5"/>
                </a:solidFill>
              </a:rPr>
              <a:t> </a:t>
            </a:r>
            <a:r>
              <a:rPr lang="nl-NL" dirty="0" err="1">
                <a:solidFill>
                  <a:schemeClr val="accent5"/>
                </a:solidFill>
              </a:rPr>
              <a:t>PROMs</a:t>
            </a:r>
            <a:endParaRPr lang="nl-NL" dirty="0"/>
          </a:p>
        </p:txBody>
      </p:sp>
      <p:sp>
        <p:nvSpPr>
          <p:cNvPr id="2" name="Tijdelijke aanduiding voor tekst 2">
            <a:extLst>
              <a:ext uri="{FF2B5EF4-FFF2-40B4-BE49-F238E27FC236}">
                <a16:creationId xmlns:a16="http://schemas.microsoft.com/office/drawing/2014/main" id="{CFD7BD96-174C-B1DB-43FA-988DB254E671}"/>
              </a:ext>
            </a:extLst>
          </p:cNvPr>
          <p:cNvSpPr txBox="1">
            <a:spLocks/>
          </p:cNvSpPr>
          <p:nvPr/>
        </p:nvSpPr>
        <p:spPr bwMode="auto">
          <a:xfrm>
            <a:off x="2476130" y="1567721"/>
            <a:ext cx="6107799" cy="3944810"/>
          </a:xfrm>
          <a:prstGeom prst="rect">
            <a:avLst/>
          </a:prstGeom>
          <a:noFill/>
          <a:ln>
            <a:noFill/>
          </a:ln>
        </p:spPr>
        <p:txBody>
          <a:bodyPr vert="horz" wrap="square" lIns="68580" tIns="34290" rIns="68580" bIns="34290" numCol="1" spcCol="360000"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000" kern="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600" b="1" kern="1200">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nl-NL" sz="1350" dirty="0">
                <a:solidFill>
                  <a:srgbClr val="DD1947"/>
                </a:solidFill>
                <a:latin typeface="Verdana Pro Light" panose="020B0304030504040204" pitchFamily="34" charset="0"/>
                <a:ea typeface="Open Sans Light" panose="020B0306030504020204" pitchFamily="34" charset="0"/>
                <a:cs typeface="Open Sans Light" panose="020B0306030504020204" pitchFamily="34" charset="0"/>
              </a:rPr>
              <a:t>Leeftijdscategorieën</a:t>
            </a:r>
          </a:p>
          <a:p>
            <a:pPr>
              <a:lnSpc>
                <a:spcPct val="100000"/>
              </a:lnSpc>
              <a:spcBef>
                <a:spcPts val="0"/>
              </a:spcBef>
              <a:defRPr/>
            </a:pPr>
            <a:r>
              <a:rPr lang="nl-NL" sz="1350" dirty="0" err="1">
                <a:latin typeface="Verdana Pro Light" panose="020B0304030504040204" pitchFamily="34" charset="0"/>
                <a:ea typeface="Open Sans Light" panose="020B0306030504020204" pitchFamily="34" charset="0"/>
                <a:cs typeface="Open Sans Light" panose="020B0306030504020204" pitchFamily="34" charset="0"/>
              </a:rPr>
              <a:t>PROMs</a:t>
            </a:r>
            <a:r>
              <a:rPr lang="nl-NL" sz="1350" dirty="0">
                <a:latin typeface="Verdana Pro Light" panose="020B0304030504040204" pitchFamily="34" charset="0"/>
                <a:ea typeface="Open Sans Light" panose="020B0306030504020204" pitchFamily="34" charset="0"/>
                <a:cs typeface="Open Sans Light" panose="020B0306030504020204" pitchFamily="34" charset="0"/>
              </a:rPr>
              <a:t> voor de leeftijdscategorieën </a:t>
            </a:r>
            <a:r>
              <a:rPr lang="nl-NL" sz="1350" b="1" dirty="0">
                <a:latin typeface="Verdana Pro Light" panose="020B0304030504040204" pitchFamily="34" charset="0"/>
                <a:ea typeface="Open Sans Light" panose="020B0306030504020204" pitchFamily="34" charset="0"/>
                <a:cs typeface="Open Sans Light" panose="020B0306030504020204" pitchFamily="34" charset="0"/>
              </a:rPr>
              <a:t>1-5 jaar</a:t>
            </a:r>
            <a:r>
              <a:rPr lang="nl-NL" sz="1350" dirty="0">
                <a:latin typeface="Verdana Pro Light" panose="020B0304030504040204" pitchFamily="34" charset="0"/>
                <a:ea typeface="Open Sans Light" panose="020B0306030504020204" pitchFamily="34" charset="0"/>
                <a:cs typeface="Open Sans Light" panose="020B0306030504020204" pitchFamily="34" charset="0"/>
              </a:rPr>
              <a:t> en </a:t>
            </a:r>
            <a:r>
              <a:rPr lang="nl-NL" sz="1350" b="1" dirty="0">
                <a:latin typeface="Verdana Pro Light" panose="020B0304030504040204" pitchFamily="34" charset="0"/>
                <a:ea typeface="Open Sans Light" panose="020B0306030504020204" pitchFamily="34" charset="0"/>
                <a:cs typeface="Open Sans Light" panose="020B0306030504020204" pitchFamily="34" charset="0"/>
              </a:rPr>
              <a:t>5-18 jaar</a:t>
            </a:r>
            <a:r>
              <a:rPr lang="nl-NL" sz="1350" dirty="0">
                <a:latin typeface="Verdana Pro Light" panose="020B0304030504040204" pitchFamily="34" charset="0"/>
                <a:ea typeface="Open Sans Light" panose="020B0306030504020204" pitchFamily="34" charset="0"/>
                <a:cs typeface="Open Sans Light" panose="020B0306030504020204" pitchFamily="34" charset="0"/>
              </a:rPr>
              <a:t>.</a:t>
            </a:r>
          </a:p>
          <a:p>
            <a:pPr>
              <a:lnSpc>
                <a:spcPct val="100000"/>
              </a:lnSpc>
              <a:spcBef>
                <a:spcPts val="0"/>
              </a:spcBef>
              <a:defRPr/>
            </a:pPr>
            <a:r>
              <a:rPr lang="nl-NL" sz="1350" dirty="0">
                <a:latin typeface="Verdana Pro Light" panose="020B0304030504040204" pitchFamily="34" charset="0"/>
                <a:ea typeface="Open Sans Light" panose="020B0306030504020204" pitchFamily="34" charset="0"/>
                <a:cs typeface="Open Sans Light" panose="020B0306030504020204" pitchFamily="34" charset="0"/>
              </a:rPr>
              <a:t>De keuze van deze leeftijdscategorieën was pragmatisch omdat deze categorieën in de verschillende </a:t>
            </a:r>
            <a:r>
              <a:rPr lang="nl-NL" sz="1350" dirty="0" err="1">
                <a:latin typeface="Verdana Pro Light" panose="020B0304030504040204" pitchFamily="34" charset="0"/>
                <a:ea typeface="Open Sans Light" panose="020B0306030504020204" pitchFamily="34" charset="0"/>
                <a:cs typeface="Open Sans Light" panose="020B0306030504020204" pitchFamily="34" charset="0"/>
              </a:rPr>
              <a:t>PROMs</a:t>
            </a:r>
            <a:r>
              <a:rPr lang="nl-NL" sz="1350" dirty="0">
                <a:latin typeface="Verdana Pro Light" panose="020B0304030504040204" pitchFamily="34" charset="0"/>
                <a:ea typeface="Open Sans Light" panose="020B0306030504020204" pitchFamily="34" charset="0"/>
                <a:cs typeface="Open Sans Light" panose="020B0306030504020204" pitchFamily="34" charset="0"/>
              </a:rPr>
              <a:t> gehanteerd worden.</a:t>
            </a:r>
            <a:r>
              <a:rPr lang="nl-NL" sz="1350" dirty="0">
                <a:solidFill>
                  <a:srgbClr val="DD1947"/>
                </a:solidFill>
                <a:latin typeface="Verdana Pro Light" panose="020B0304030504040204" pitchFamily="34" charset="0"/>
                <a:ea typeface="Open Sans Light" panose="020B0306030504020204" pitchFamily="34" charset="0"/>
                <a:cs typeface="Open Sans Light" panose="020B0306030504020204" pitchFamily="34" charset="0"/>
              </a:rPr>
              <a:t> </a:t>
            </a:r>
          </a:p>
          <a:p>
            <a:pPr marL="0" indent="0">
              <a:lnSpc>
                <a:spcPct val="100000"/>
              </a:lnSpc>
              <a:spcBef>
                <a:spcPts val="0"/>
              </a:spcBef>
              <a:buNone/>
              <a:defRPr/>
            </a:pPr>
            <a:endParaRPr lang="nl-NL" sz="1350" dirty="0">
              <a:solidFill>
                <a:srgbClr val="DD1947"/>
              </a:solidFill>
              <a:latin typeface="Verdana Pro Light" panose="020B0304030504040204" pitchFamily="34" charset="0"/>
              <a:ea typeface="Open Sans Light" panose="020B0306030504020204" pitchFamily="34" charset="0"/>
              <a:cs typeface="Open Sans Light" panose="020B0306030504020204" pitchFamily="34" charset="0"/>
            </a:endParaRPr>
          </a:p>
          <a:p>
            <a:pPr marL="0" indent="0">
              <a:lnSpc>
                <a:spcPct val="100000"/>
              </a:lnSpc>
              <a:spcBef>
                <a:spcPts val="0"/>
              </a:spcBef>
              <a:buNone/>
              <a:defRPr/>
            </a:pPr>
            <a:r>
              <a:rPr lang="nl-NL" sz="1350" dirty="0">
                <a:solidFill>
                  <a:srgbClr val="DD1947"/>
                </a:solidFill>
                <a:latin typeface="Verdana Pro Light" panose="020B0304030504040204" pitchFamily="34" charset="0"/>
                <a:ea typeface="Open Sans Light" panose="020B0306030504020204" pitchFamily="34" charset="0"/>
                <a:cs typeface="Open Sans Light" panose="020B0306030504020204" pitchFamily="34" charset="0"/>
              </a:rPr>
              <a:t>Invullen</a:t>
            </a:r>
          </a:p>
          <a:p>
            <a:pPr>
              <a:lnSpc>
                <a:spcPct val="100000"/>
              </a:lnSpc>
              <a:spcBef>
                <a:spcPts val="0"/>
              </a:spcBef>
              <a:defRPr/>
            </a:pPr>
            <a:r>
              <a:rPr lang="nl-NL" sz="1350" dirty="0">
                <a:latin typeface="Verdana Pro Light" panose="020B0304030504040204" pitchFamily="34" charset="0"/>
                <a:ea typeface="Open Sans Light" panose="020B0306030504020204" pitchFamily="34" charset="0"/>
                <a:cs typeface="Open Sans Light" panose="020B0306030504020204" pitchFamily="34" charset="0"/>
              </a:rPr>
              <a:t>Tot 7 jaar een proxy-PROM ingevuld door een ouder of verzorger. </a:t>
            </a:r>
          </a:p>
          <a:p>
            <a:pPr>
              <a:lnSpc>
                <a:spcPct val="100000"/>
              </a:lnSpc>
              <a:spcBef>
                <a:spcPts val="0"/>
              </a:spcBef>
              <a:defRPr/>
            </a:pPr>
            <a:r>
              <a:rPr lang="nl-NL" sz="1350" dirty="0">
                <a:latin typeface="Verdana Pro Light" panose="020B0304030504040204" pitchFamily="34" charset="0"/>
                <a:ea typeface="Open Sans Light" panose="020B0306030504020204" pitchFamily="34" charset="0"/>
                <a:cs typeface="Open Sans Light" panose="020B0306030504020204" pitchFamily="34" charset="0"/>
              </a:rPr>
              <a:t>Vanaf 8 jaar vult een kind zelf de PROM in. </a:t>
            </a:r>
          </a:p>
          <a:p>
            <a:pPr marL="0">
              <a:lnSpc>
                <a:spcPct val="100000"/>
              </a:lnSpc>
              <a:spcBef>
                <a:spcPts val="0"/>
              </a:spcBef>
              <a:defRPr/>
            </a:pPr>
            <a:endParaRPr lang="nl-NL" sz="1350" dirty="0">
              <a:solidFill>
                <a:srgbClr val="DD1947"/>
              </a:solidFill>
              <a:latin typeface="Verdana Pro Light" panose="020B0304030504040204" pitchFamily="34" charset="0"/>
              <a:ea typeface="Open Sans Light" panose="020B0306030504020204" pitchFamily="34" charset="0"/>
              <a:cs typeface="Open Sans Light" panose="020B0306030504020204" pitchFamily="34" charset="0"/>
            </a:endParaRPr>
          </a:p>
          <a:p>
            <a:pPr marL="0" indent="0">
              <a:lnSpc>
                <a:spcPct val="100000"/>
              </a:lnSpc>
              <a:spcBef>
                <a:spcPts val="0"/>
              </a:spcBef>
              <a:buNone/>
              <a:defRPr/>
            </a:pPr>
            <a:r>
              <a:rPr lang="nl-NL" sz="1350" dirty="0">
                <a:solidFill>
                  <a:srgbClr val="DD1947"/>
                </a:solidFill>
                <a:latin typeface="Verdana Pro Light" panose="020B0304030504040204" pitchFamily="34" charset="0"/>
                <a:ea typeface="Open Sans Light" panose="020B0306030504020204" pitchFamily="34" charset="0"/>
                <a:cs typeface="Open Sans Light" panose="020B0306030504020204" pitchFamily="34" charset="0"/>
              </a:rPr>
              <a:t>Aanbevolen </a:t>
            </a:r>
            <a:r>
              <a:rPr lang="nl-NL" sz="1350" dirty="0" err="1">
                <a:solidFill>
                  <a:srgbClr val="DD1947"/>
                </a:solidFill>
                <a:latin typeface="Verdana Pro Light" panose="020B0304030504040204" pitchFamily="34" charset="0"/>
                <a:ea typeface="Open Sans Light" panose="020B0306030504020204" pitchFamily="34" charset="0"/>
                <a:cs typeface="Open Sans Light" panose="020B0306030504020204" pitchFamily="34" charset="0"/>
              </a:rPr>
              <a:t>kernset</a:t>
            </a:r>
            <a:endParaRPr lang="nl-NL" sz="1350" dirty="0">
              <a:solidFill>
                <a:srgbClr val="DD1947"/>
              </a:solidFill>
              <a:latin typeface="Verdana Pro Light" panose="020B0304030504040204" pitchFamily="34" charset="0"/>
              <a:ea typeface="Open Sans Light" panose="020B0306030504020204" pitchFamily="34" charset="0"/>
              <a:cs typeface="Open Sans Light" panose="020B0306030504020204" pitchFamily="34" charset="0"/>
            </a:endParaRPr>
          </a:p>
          <a:p>
            <a:pPr>
              <a:lnSpc>
                <a:spcPct val="100000"/>
              </a:lnSpc>
              <a:spcBef>
                <a:spcPts val="0"/>
              </a:spcBef>
              <a:defRPr/>
            </a:pPr>
            <a:r>
              <a:rPr lang="nl-NL" sz="1350" b="1" dirty="0">
                <a:latin typeface="Verdana Pro Light" panose="020B0304030504040204" pitchFamily="34" charset="0"/>
                <a:ea typeface="Open Sans Light" panose="020B0306030504020204" pitchFamily="34" charset="0"/>
                <a:cs typeface="Open Sans Light" panose="020B0306030504020204" pitchFamily="34" charset="0"/>
              </a:rPr>
              <a:t>Overkoepelende </a:t>
            </a:r>
            <a:r>
              <a:rPr lang="nl-NL" sz="1350" b="1" dirty="0" err="1">
                <a:latin typeface="Verdana Pro Light" panose="020B0304030504040204" pitchFamily="34" charset="0"/>
                <a:ea typeface="Open Sans Light" panose="020B0306030504020204" pitchFamily="34" charset="0"/>
                <a:cs typeface="Open Sans Light" panose="020B0306030504020204" pitchFamily="34" charset="0"/>
              </a:rPr>
              <a:t>PROs</a:t>
            </a:r>
            <a:r>
              <a:rPr lang="nl-NL" sz="1350" b="1" dirty="0">
                <a:latin typeface="Verdana Pro Light" panose="020B0304030504040204" pitchFamily="34" charset="0"/>
                <a:ea typeface="Open Sans Light" panose="020B0306030504020204" pitchFamily="34" charset="0"/>
                <a:cs typeface="Open Sans Light" panose="020B0306030504020204" pitchFamily="34" charset="0"/>
              </a:rPr>
              <a:t> </a:t>
            </a:r>
            <a:r>
              <a:rPr lang="nl-NL" sz="1350" dirty="0">
                <a:latin typeface="Verdana Pro Light" panose="020B0304030504040204" pitchFamily="34" charset="0"/>
                <a:ea typeface="Open Sans Light" panose="020B0306030504020204" pitchFamily="34" charset="0"/>
                <a:cs typeface="Open Sans Light" panose="020B0306030504020204" pitchFamily="34" charset="0"/>
              </a:rPr>
              <a:t>en </a:t>
            </a:r>
            <a:r>
              <a:rPr lang="nl-NL" sz="1350" b="1" dirty="0">
                <a:latin typeface="Verdana Pro Light" panose="020B0304030504040204" pitchFamily="34" charset="0"/>
                <a:ea typeface="Open Sans Light" panose="020B0306030504020204" pitchFamily="34" charset="0"/>
                <a:cs typeface="Open Sans Light" panose="020B0306030504020204" pitchFamily="34" charset="0"/>
              </a:rPr>
              <a:t>symptomen </a:t>
            </a:r>
            <a:r>
              <a:rPr lang="nl-NL" sz="1350" b="1" dirty="0" err="1">
                <a:latin typeface="Verdana Pro Light" panose="020B0304030504040204" pitchFamily="34" charset="0"/>
                <a:ea typeface="Open Sans Light" panose="020B0306030504020204" pitchFamily="34" charset="0"/>
                <a:cs typeface="Open Sans Light" panose="020B0306030504020204" pitchFamily="34" charset="0"/>
              </a:rPr>
              <a:t>PROs</a:t>
            </a:r>
            <a:r>
              <a:rPr lang="nl-NL" sz="1350" b="1" dirty="0">
                <a:latin typeface="Verdana Pro Light" panose="020B0304030504040204" pitchFamily="34" charset="0"/>
                <a:ea typeface="Open Sans Light" panose="020B0306030504020204" pitchFamily="34" charset="0"/>
                <a:cs typeface="Open Sans Light" panose="020B0306030504020204" pitchFamily="34" charset="0"/>
              </a:rPr>
              <a:t> </a:t>
            </a:r>
            <a:r>
              <a:rPr lang="nl-NL" sz="1350" dirty="0">
                <a:latin typeface="Verdana Pro Light" panose="020B0304030504040204" pitchFamily="34" charset="0"/>
                <a:ea typeface="Open Sans Light" panose="020B0306030504020204" pitchFamily="34" charset="0"/>
                <a:cs typeface="Open Sans Light" panose="020B0306030504020204" pitchFamily="34" charset="0"/>
              </a:rPr>
              <a:t>met </a:t>
            </a:r>
            <a:r>
              <a:rPr lang="nl-NL" sz="1350" b="1" dirty="0">
                <a:latin typeface="Verdana Pro Light" panose="020B0304030504040204" pitchFamily="34" charset="0"/>
                <a:ea typeface="Open Sans Light" panose="020B0306030504020204" pitchFamily="34" charset="0"/>
                <a:cs typeface="Open Sans Light" panose="020B0306030504020204" pitchFamily="34" charset="0"/>
              </a:rPr>
              <a:t>1-item NRS. </a:t>
            </a:r>
          </a:p>
          <a:p>
            <a:pPr>
              <a:lnSpc>
                <a:spcPct val="100000"/>
              </a:lnSpc>
              <a:spcBef>
                <a:spcPts val="0"/>
              </a:spcBef>
              <a:defRPr/>
            </a:pPr>
            <a:r>
              <a:rPr lang="nl-NL" sz="1350" dirty="0">
                <a:latin typeface="Verdana Pro Light" panose="020B0304030504040204" pitchFamily="34" charset="0"/>
                <a:ea typeface="Open Sans Light" panose="020B0306030504020204" pitchFamily="34" charset="0"/>
                <a:cs typeface="Open Sans Light" panose="020B0306030504020204" pitchFamily="34" charset="0"/>
              </a:rPr>
              <a:t>Deze </a:t>
            </a:r>
            <a:r>
              <a:rPr lang="nl-NL" sz="1350" dirty="0" err="1">
                <a:latin typeface="Verdana Pro Light" panose="020B0304030504040204" pitchFamily="34" charset="0"/>
                <a:ea typeface="Open Sans Light" panose="020B0306030504020204" pitchFamily="34" charset="0"/>
                <a:cs typeface="Open Sans Light" panose="020B0306030504020204" pitchFamily="34" charset="0"/>
              </a:rPr>
              <a:t>PROs</a:t>
            </a:r>
            <a:r>
              <a:rPr lang="nl-NL" sz="1350" dirty="0">
                <a:latin typeface="Verdana Pro Light" panose="020B0304030504040204" pitchFamily="34" charset="0"/>
                <a:ea typeface="Open Sans Light" panose="020B0306030504020204" pitchFamily="34" charset="0"/>
                <a:cs typeface="Open Sans Light" panose="020B0306030504020204" pitchFamily="34" charset="0"/>
              </a:rPr>
              <a:t> kunnen waar nodig in de praktijk </a:t>
            </a:r>
            <a:r>
              <a:rPr lang="nl-NL" sz="1350" b="1" dirty="0">
                <a:latin typeface="Verdana Pro Light" panose="020B0304030504040204" pitchFamily="34" charset="0"/>
                <a:ea typeface="Open Sans Light" panose="020B0306030504020204" pitchFamily="34" charset="0"/>
                <a:cs typeface="Open Sans Light" panose="020B0306030504020204" pitchFamily="34" charset="0"/>
              </a:rPr>
              <a:t>aangevuld </a:t>
            </a:r>
            <a:r>
              <a:rPr lang="nl-NL" sz="1350" dirty="0">
                <a:latin typeface="Verdana Pro Light" panose="020B0304030504040204" pitchFamily="34" charset="0"/>
                <a:ea typeface="Open Sans Light" panose="020B0306030504020204" pitchFamily="34" charset="0"/>
                <a:cs typeface="Open Sans Light" panose="020B0306030504020204" pitchFamily="34" charset="0"/>
              </a:rPr>
              <a:t>worden met </a:t>
            </a:r>
            <a:r>
              <a:rPr lang="nl-NL" sz="1350" b="1" dirty="0">
                <a:latin typeface="Verdana Pro Light" panose="020B0304030504040204" pitchFamily="34" charset="0"/>
                <a:ea typeface="Open Sans Light" panose="020B0306030504020204" pitchFamily="34" charset="0"/>
                <a:cs typeface="Open Sans Light" panose="020B0306030504020204" pitchFamily="34" charset="0"/>
              </a:rPr>
              <a:t>verdiepende generieke </a:t>
            </a:r>
            <a:r>
              <a:rPr lang="nl-NL" sz="1350" dirty="0" err="1">
                <a:latin typeface="Verdana Pro Light" panose="020B0304030504040204" pitchFamily="34" charset="0"/>
                <a:ea typeface="Open Sans Light" panose="020B0306030504020204" pitchFamily="34" charset="0"/>
                <a:cs typeface="Open Sans Light" panose="020B0306030504020204" pitchFamily="34" charset="0"/>
              </a:rPr>
              <a:t>PROMs</a:t>
            </a:r>
            <a:r>
              <a:rPr lang="nl-NL" sz="1350" dirty="0">
                <a:latin typeface="Verdana Pro Light" panose="020B0304030504040204" pitchFamily="34" charset="0"/>
                <a:ea typeface="Open Sans Light" panose="020B0306030504020204" pitchFamily="34" charset="0"/>
                <a:cs typeface="Open Sans Light" panose="020B0306030504020204" pitchFamily="34" charset="0"/>
              </a:rPr>
              <a:t>.  </a:t>
            </a:r>
          </a:p>
          <a:p>
            <a:pPr>
              <a:lnSpc>
                <a:spcPct val="100000"/>
              </a:lnSpc>
              <a:spcBef>
                <a:spcPts val="0"/>
              </a:spcBef>
              <a:defRPr/>
            </a:pPr>
            <a:r>
              <a:rPr lang="nl-NL" sz="1350" dirty="0">
                <a:latin typeface="Verdana Pro Light" panose="020B0304030504040204" pitchFamily="34" charset="0"/>
                <a:ea typeface="Open Sans Light" panose="020B0306030504020204" pitchFamily="34" charset="0"/>
                <a:cs typeface="Open Sans Light" panose="020B0306030504020204" pitchFamily="34" charset="0"/>
              </a:rPr>
              <a:t>Voor de </a:t>
            </a:r>
            <a:r>
              <a:rPr lang="nl-NL" sz="1350" b="1" dirty="0" err="1">
                <a:latin typeface="Verdana Pro Light" panose="020B0304030504040204" pitchFamily="34" charset="0"/>
                <a:ea typeface="Open Sans Light" panose="020B0306030504020204" pitchFamily="34" charset="0"/>
                <a:cs typeface="Open Sans Light" panose="020B0306030504020204" pitchFamily="34" charset="0"/>
              </a:rPr>
              <a:t>PROs</a:t>
            </a:r>
            <a:r>
              <a:rPr lang="nl-NL" sz="1350" b="1" dirty="0">
                <a:latin typeface="Verdana Pro Light" panose="020B0304030504040204" pitchFamily="34" charset="0"/>
                <a:ea typeface="Open Sans Light" panose="020B0306030504020204" pitchFamily="34" charset="0"/>
                <a:cs typeface="Open Sans Light" panose="020B0306030504020204" pitchFamily="34" charset="0"/>
              </a:rPr>
              <a:t> m.b.t. functioneren </a:t>
            </a:r>
            <a:r>
              <a:rPr lang="nl-NL" sz="1350" dirty="0">
                <a:latin typeface="Verdana Pro Light" panose="020B0304030504040204" pitchFamily="34" charset="0"/>
                <a:ea typeface="Open Sans Light" panose="020B0306030504020204" pitchFamily="34" charset="0"/>
                <a:cs typeface="Open Sans Light" panose="020B0306030504020204" pitchFamily="34" charset="0"/>
              </a:rPr>
              <a:t>sociaal, fysiek, mentaal worden </a:t>
            </a:r>
            <a:r>
              <a:rPr lang="nl-NL" sz="1350" b="1" dirty="0" err="1">
                <a:latin typeface="Verdana Pro Light" panose="020B0304030504040204" pitchFamily="34" charset="0"/>
                <a:ea typeface="Open Sans Light" panose="020B0306030504020204" pitchFamily="34" charset="0"/>
                <a:cs typeface="Open Sans Light" panose="020B0306030504020204" pitchFamily="34" charset="0"/>
              </a:rPr>
              <a:t>PROMs</a:t>
            </a:r>
            <a:r>
              <a:rPr lang="nl-NL" sz="1350" b="1" dirty="0">
                <a:latin typeface="Verdana Pro Light" panose="020B0304030504040204" pitchFamily="34" charset="0"/>
                <a:ea typeface="Open Sans Light" panose="020B0306030504020204" pitchFamily="34" charset="0"/>
                <a:cs typeface="Open Sans Light" panose="020B0306030504020204" pitchFamily="34" charset="0"/>
              </a:rPr>
              <a:t> met meerdere items</a:t>
            </a:r>
            <a:r>
              <a:rPr lang="nl-NL" sz="1350" dirty="0">
                <a:latin typeface="Verdana Pro Light" panose="020B0304030504040204" pitchFamily="34" charset="0"/>
                <a:ea typeface="Open Sans Light" panose="020B0306030504020204" pitchFamily="34" charset="0"/>
                <a:cs typeface="Open Sans Light" panose="020B0306030504020204" pitchFamily="34" charset="0"/>
              </a:rPr>
              <a:t> aanbevolen om betrouwbare scores te krijgen en op geaggregeerd niveau uitspraken te kunnen doen.</a:t>
            </a:r>
          </a:p>
          <a:p>
            <a:pPr>
              <a:lnSpc>
                <a:spcPct val="100000"/>
              </a:lnSpc>
              <a:spcBef>
                <a:spcPts val="0"/>
              </a:spcBef>
              <a:defRPr/>
            </a:pPr>
            <a:r>
              <a:rPr lang="nl-NL" sz="1350" dirty="0">
                <a:latin typeface="Verdana Pro Light" panose="020B0304030504040204" pitchFamily="34" charset="0"/>
                <a:ea typeface="Open Sans Light" panose="020B0306030504020204" pitchFamily="34" charset="0"/>
                <a:cs typeface="Open Sans Light" panose="020B0306030504020204" pitchFamily="34" charset="0"/>
              </a:rPr>
              <a:t>De set generieke PRO(M)s kan waar nodig aangevuld worden met </a:t>
            </a:r>
            <a:r>
              <a:rPr lang="nl-NL" sz="1350" b="1" dirty="0" err="1">
                <a:latin typeface="Verdana Pro Light" panose="020B0304030504040204" pitchFamily="34" charset="0"/>
                <a:ea typeface="Open Sans Light" panose="020B0306030504020204" pitchFamily="34" charset="0"/>
                <a:cs typeface="Open Sans Light" panose="020B0306030504020204" pitchFamily="34" charset="0"/>
              </a:rPr>
              <a:t>aandoeningsspecifieke</a:t>
            </a:r>
            <a:r>
              <a:rPr lang="nl-NL" sz="1350" b="1" dirty="0">
                <a:latin typeface="Verdana Pro Light" panose="020B0304030504040204" pitchFamily="34" charset="0"/>
                <a:ea typeface="Open Sans Light" panose="020B0306030504020204" pitchFamily="34" charset="0"/>
                <a:cs typeface="Open Sans Light" panose="020B0306030504020204" pitchFamily="34" charset="0"/>
              </a:rPr>
              <a:t> </a:t>
            </a:r>
            <a:r>
              <a:rPr lang="nl-NL" sz="1350" dirty="0" err="1">
                <a:latin typeface="Verdana Pro Light" panose="020B0304030504040204" pitchFamily="34" charset="0"/>
                <a:ea typeface="Open Sans Light" panose="020B0306030504020204" pitchFamily="34" charset="0"/>
                <a:cs typeface="Open Sans Light" panose="020B0306030504020204" pitchFamily="34" charset="0"/>
              </a:rPr>
              <a:t>PROs</a:t>
            </a:r>
            <a:r>
              <a:rPr lang="nl-NL" sz="1350" dirty="0">
                <a:latin typeface="Verdana Pro Light" panose="020B0304030504040204" pitchFamily="34" charset="0"/>
                <a:ea typeface="Open Sans Light" panose="020B0306030504020204" pitchFamily="34" charset="0"/>
                <a:cs typeface="Open Sans Light" panose="020B0306030504020204" pitchFamily="34" charset="0"/>
              </a:rPr>
              <a:t> en </a:t>
            </a:r>
            <a:r>
              <a:rPr lang="nl-NL" sz="1350" dirty="0" err="1">
                <a:latin typeface="Verdana Pro Light" panose="020B0304030504040204" pitchFamily="34" charset="0"/>
                <a:ea typeface="Open Sans Light" panose="020B0306030504020204" pitchFamily="34" charset="0"/>
                <a:cs typeface="Open Sans Light" panose="020B0306030504020204" pitchFamily="34" charset="0"/>
              </a:rPr>
              <a:t>PROMs</a:t>
            </a:r>
            <a:r>
              <a:rPr lang="nl-NL" sz="1350" dirty="0">
                <a:latin typeface="Verdana Pro Light" panose="020B0304030504040204" pitchFamily="34" charset="0"/>
                <a:ea typeface="Open Sans Light" panose="020B0306030504020204" pitchFamily="34" charset="0"/>
                <a:cs typeface="Open Sans Light" panose="020B0306030504020204" pitchFamily="34" charset="0"/>
              </a:rPr>
              <a:t>.</a:t>
            </a:r>
          </a:p>
          <a:p>
            <a:pPr marL="0" indent="0" eaLnBrk="1" fontAlgn="auto" hangingPunct="1">
              <a:lnSpc>
                <a:spcPct val="100000"/>
              </a:lnSpc>
              <a:spcBef>
                <a:spcPts val="0"/>
              </a:spcBef>
              <a:spcAft>
                <a:spcPts val="0"/>
              </a:spcAft>
              <a:buNone/>
              <a:defRPr/>
            </a:pPr>
            <a:endParaRPr lang="nl-NL" sz="135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927584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C3D888-017D-C633-CEA6-ACF3DBBD1EA3}"/>
              </a:ext>
            </a:extLst>
          </p:cNvPr>
          <p:cNvSpPr>
            <a:spLocks noGrp="1"/>
          </p:cNvSpPr>
          <p:nvPr>
            <p:ph type="title"/>
          </p:nvPr>
        </p:nvSpPr>
        <p:spPr>
          <a:xfrm>
            <a:off x="628651" y="586824"/>
            <a:ext cx="8066698" cy="605960"/>
          </a:xfrm>
        </p:spPr>
        <p:txBody>
          <a:bodyPr/>
          <a:lstStyle/>
          <a:p>
            <a:r>
              <a:rPr lang="nl-NL" dirty="0">
                <a:solidFill>
                  <a:schemeClr val="accent5"/>
                </a:solidFill>
              </a:rPr>
              <a:t>Samenstelling </a:t>
            </a:r>
            <a:r>
              <a:rPr lang="nl-NL" dirty="0" err="1">
                <a:solidFill>
                  <a:schemeClr val="accent5"/>
                </a:solidFill>
              </a:rPr>
              <a:t>kernset</a:t>
            </a:r>
            <a:r>
              <a:rPr lang="nl-NL" dirty="0">
                <a:solidFill>
                  <a:schemeClr val="accent5"/>
                </a:solidFill>
              </a:rPr>
              <a:t> </a:t>
            </a:r>
            <a:r>
              <a:rPr lang="nl-NL" dirty="0" err="1">
                <a:solidFill>
                  <a:schemeClr val="accent5"/>
                </a:solidFill>
              </a:rPr>
              <a:t>PROMs</a:t>
            </a:r>
            <a:r>
              <a:rPr lang="nl-NL" dirty="0">
                <a:solidFill>
                  <a:schemeClr val="accent5"/>
                </a:solidFill>
              </a:rPr>
              <a:t> – 1 tot 5 jaar</a:t>
            </a:r>
            <a:br>
              <a:rPr lang="nl-NL" dirty="0">
                <a:solidFill>
                  <a:schemeClr val="accent5"/>
                </a:solidFill>
              </a:rPr>
            </a:br>
            <a:endParaRPr lang="nl-NL" dirty="0">
              <a:solidFill>
                <a:schemeClr val="accent5"/>
              </a:solidFill>
            </a:endParaRPr>
          </a:p>
        </p:txBody>
      </p:sp>
      <p:sp>
        <p:nvSpPr>
          <p:cNvPr id="4" name="Tijdelijke aanduiding voor dianummer 3">
            <a:extLst>
              <a:ext uri="{FF2B5EF4-FFF2-40B4-BE49-F238E27FC236}">
                <a16:creationId xmlns:a16="http://schemas.microsoft.com/office/drawing/2014/main" id="{FD47B1E6-B238-A66B-09AD-92FF175E1CDA}"/>
              </a:ext>
            </a:extLst>
          </p:cNvPr>
          <p:cNvSpPr>
            <a:spLocks noGrp="1"/>
          </p:cNvSpPr>
          <p:nvPr>
            <p:ph type="sldNum" sz="quarter" idx="10"/>
          </p:nvPr>
        </p:nvSpPr>
        <p:spPr/>
        <p:txBody>
          <a:bodyPr/>
          <a:lstStyle/>
          <a:p>
            <a:pPr>
              <a:defRPr/>
            </a:pPr>
            <a:fld id="{547025C2-FDC8-49F9-9734-C0084F9BBCD6}" type="slidenum">
              <a:rPr lang="nl-NL" altLang="nl-NL" smtClean="0"/>
              <a:pPr>
                <a:defRPr/>
              </a:pPr>
              <a:t>37</a:t>
            </a:fld>
            <a:endParaRPr lang="nl-NL" altLang="nl-NL" dirty="0"/>
          </a:p>
        </p:txBody>
      </p:sp>
      <p:graphicFrame>
        <p:nvGraphicFramePr>
          <p:cNvPr id="5" name="Tabel 4">
            <a:extLst>
              <a:ext uri="{FF2B5EF4-FFF2-40B4-BE49-F238E27FC236}">
                <a16:creationId xmlns:a16="http://schemas.microsoft.com/office/drawing/2014/main" id="{12A2C0B8-B372-90AB-2B54-A9C7BC25DB94}"/>
              </a:ext>
            </a:extLst>
          </p:cNvPr>
          <p:cNvGraphicFramePr>
            <a:graphicFrameLocks noGrp="1"/>
          </p:cNvGraphicFramePr>
          <p:nvPr>
            <p:extLst>
              <p:ext uri="{D42A27DB-BD31-4B8C-83A1-F6EECF244321}">
                <p14:modId xmlns:p14="http://schemas.microsoft.com/office/powerpoint/2010/main" val="3038958756"/>
              </p:ext>
            </p:extLst>
          </p:nvPr>
        </p:nvGraphicFramePr>
        <p:xfrm>
          <a:off x="628651" y="1351835"/>
          <a:ext cx="7132318" cy="4071701"/>
        </p:xfrm>
        <a:graphic>
          <a:graphicData uri="http://schemas.openxmlformats.org/drawingml/2006/table">
            <a:tbl>
              <a:tblPr/>
              <a:tblGrid>
                <a:gridCol w="1234855">
                  <a:extLst>
                    <a:ext uri="{9D8B030D-6E8A-4147-A177-3AD203B41FA5}">
                      <a16:colId xmlns:a16="http://schemas.microsoft.com/office/drawing/2014/main" val="20000"/>
                    </a:ext>
                  </a:extLst>
                </a:gridCol>
                <a:gridCol w="1311889">
                  <a:extLst>
                    <a:ext uri="{9D8B030D-6E8A-4147-A177-3AD203B41FA5}">
                      <a16:colId xmlns:a16="http://schemas.microsoft.com/office/drawing/2014/main" val="20001"/>
                    </a:ext>
                  </a:extLst>
                </a:gridCol>
                <a:gridCol w="743991">
                  <a:extLst>
                    <a:ext uri="{9D8B030D-6E8A-4147-A177-3AD203B41FA5}">
                      <a16:colId xmlns:a16="http://schemas.microsoft.com/office/drawing/2014/main" val="2527247836"/>
                    </a:ext>
                  </a:extLst>
                </a:gridCol>
                <a:gridCol w="3099260">
                  <a:extLst>
                    <a:ext uri="{9D8B030D-6E8A-4147-A177-3AD203B41FA5}">
                      <a16:colId xmlns:a16="http://schemas.microsoft.com/office/drawing/2014/main" val="20002"/>
                    </a:ext>
                  </a:extLst>
                </a:gridCol>
                <a:gridCol w="742323">
                  <a:extLst>
                    <a:ext uri="{9D8B030D-6E8A-4147-A177-3AD203B41FA5}">
                      <a16:colId xmlns:a16="http://schemas.microsoft.com/office/drawing/2014/main" val="20003"/>
                    </a:ext>
                  </a:extLst>
                </a:gridCol>
              </a:tblGrid>
              <a:tr h="19071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altLang="nl-NL" sz="1100" b="1" i="0" u="none" strike="noStrike" cap="none" normalizeH="0" baseline="0" noProof="0" dirty="0">
                          <a:ln>
                            <a:noFill/>
                          </a:ln>
                          <a:solidFill>
                            <a:schemeClr val="bg1"/>
                          </a:solidFill>
                          <a:effectLst/>
                          <a:latin typeface="Verdana Pro Light" panose="020B0304030504040204" pitchFamily="34" charset="0"/>
                          <a:ea typeface="Verdana" panose="020B0604030504040204" pitchFamily="34" charset="0"/>
                          <a:cs typeface="Verdana" panose="020B0604030504040204" pitchFamily="34" charset="0"/>
                        </a:rPr>
                        <a:t>Type PRO</a:t>
                      </a:r>
                    </a:p>
                  </a:txBody>
                  <a:tcPr marL="34290" marR="34290" marT="0" marB="0" anchor="ctr" horzOverflow="overflow">
                    <a:lnL w="12700" cap="flat" cmpd="sng" algn="ctr">
                      <a:noFill/>
                      <a:prstDash val="solid"/>
                      <a:round/>
                      <a:headEnd type="none" w="med" len="med"/>
                      <a:tailEnd type="none" w="med" len="med"/>
                    </a:lnL>
                    <a:lnR w="12700" cap="flat" cmpd="sng" algn="ctr">
                      <a:solidFill>
                        <a:srgbClr val="DC184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DC1846"/>
                      </a:solidFill>
                      <a:prstDash val="solid"/>
                      <a:round/>
                      <a:headEnd type="none" w="med" len="med"/>
                      <a:tailEnd type="none" w="med" len="med"/>
                    </a:lnB>
                    <a:lnTlToBr>
                      <a:noFill/>
                    </a:lnTlToBr>
                    <a:lnBlToTr>
                      <a:noFill/>
                    </a:lnBlToTr>
                    <a:solidFill>
                      <a:srgbClr val="DC1846"/>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altLang="nl-NL" sz="1100" b="1" i="0" u="none" strike="noStrike" cap="none" normalizeH="0" baseline="0" noProof="0" dirty="0">
                          <a:ln>
                            <a:noFill/>
                          </a:ln>
                          <a:solidFill>
                            <a:schemeClr val="bg1"/>
                          </a:solidFill>
                          <a:effectLst/>
                          <a:latin typeface="Verdana Pro Light" panose="020B0304030504040204" pitchFamily="34" charset="0"/>
                          <a:ea typeface="Verdana" panose="020B0604030504040204" pitchFamily="34" charset="0"/>
                          <a:cs typeface="Verdana Pro" panose="020B0604030504040204" pitchFamily="34" charset="0"/>
                        </a:rPr>
                        <a:t>PRO(s)</a:t>
                      </a:r>
                    </a:p>
                  </a:txBody>
                  <a:tcPr marL="34290" marR="34290" marT="0" marB="0" anchor="ctr" horzOverflow="overflow">
                    <a:lnL w="12700" cap="flat" cmpd="sng" algn="ctr">
                      <a:solidFill>
                        <a:srgbClr val="DC1846"/>
                      </a:solidFill>
                      <a:prstDash val="solid"/>
                      <a:round/>
                      <a:headEnd type="none" w="med" len="med"/>
                      <a:tailEnd type="none" w="med" len="med"/>
                    </a:lnL>
                    <a:lnR w="12700" cap="flat" cmpd="sng" algn="ctr">
                      <a:solidFill>
                        <a:srgbClr val="DC184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DC1846"/>
                      </a:solidFill>
                      <a:prstDash val="solid"/>
                      <a:round/>
                      <a:headEnd type="none" w="med" len="med"/>
                      <a:tailEnd type="none" w="med" len="med"/>
                    </a:lnB>
                    <a:lnTlToBr>
                      <a:noFill/>
                    </a:lnTlToBr>
                    <a:lnBlToTr>
                      <a:noFill/>
                    </a:lnBlToTr>
                    <a:solidFill>
                      <a:srgbClr val="DC1846"/>
                    </a:solidFill>
                  </a:tcPr>
                </a:tc>
                <a:tc hMerge="1">
                  <a:txBody>
                    <a:bodyPr/>
                    <a:lstStyle/>
                    <a:p>
                      <a:endParaRPr lang="nl-NL"/>
                    </a:p>
                  </a:txBody>
                  <a:tcPr/>
                </a:tc>
                <a:tc>
                  <a:txBody>
                    <a:bodyPr/>
                    <a:lstStyle/>
                    <a:p>
                      <a:pPr marL="0" marR="0" lvl="0" indent="0" algn="l" defTabSz="514350" rtl="0" eaLnBrk="1" fontAlgn="base" latinLnBrk="0" hangingPunct="1">
                        <a:lnSpc>
                          <a:spcPct val="100000"/>
                        </a:lnSpc>
                        <a:spcBef>
                          <a:spcPct val="0"/>
                        </a:spcBef>
                        <a:spcAft>
                          <a:spcPct val="0"/>
                        </a:spcAft>
                        <a:buClrTx/>
                        <a:buSzTx/>
                        <a:buFont typeface="Arial" panose="020B0604020202020204" pitchFamily="34" charset="0"/>
                        <a:buNone/>
                        <a:tabLst/>
                        <a:defRPr/>
                      </a:pPr>
                      <a:r>
                        <a:rPr lang="nl-NL" sz="1100" b="1" noProof="0" dirty="0">
                          <a:solidFill>
                            <a:schemeClr val="bg1"/>
                          </a:solidFill>
                          <a:effectLst/>
                          <a:latin typeface="Verdana Pro Light" panose="020B0304030504040204" pitchFamily="34" charset="0"/>
                          <a:ea typeface="Verdana" panose="020B0604030504040204" pitchFamily="34" charset="0"/>
                        </a:rPr>
                        <a:t>Generieke PROM(s)</a:t>
                      </a:r>
                    </a:p>
                  </a:txBody>
                  <a:tcPr marL="34290" marR="34290" marT="0" marB="0" anchor="ctr" horzOverflow="overflow">
                    <a:lnL w="12700" cap="flat" cmpd="sng" algn="ctr">
                      <a:solidFill>
                        <a:srgbClr val="DC1846"/>
                      </a:solidFill>
                      <a:prstDash val="solid"/>
                      <a:round/>
                      <a:headEnd type="none" w="med" len="med"/>
                      <a:tailEnd type="none" w="med" len="med"/>
                    </a:lnL>
                    <a:lnR w="12700" cap="flat" cmpd="sng" algn="ctr">
                      <a:solidFill>
                        <a:srgbClr val="DC184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DC1846"/>
                      </a:solidFill>
                      <a:prstDash val="solid"/>
                      <a:round/>
                      <a:headEnd type="none" w="med" len="med"/>
                      <a:tailEnd type="none" w="med" len="med"/>
                    </a:lnB>
                    <a:lnTlToBr>
                      <a:noFill/>
                    </a:lnTlToBr>
                    <a:lnBlToTr>
                      <a:noFill/>
                    </a:lnBlToTr>
                    <a:solidFill>
                      <a:srgbClr val="DC1846"/>
                    </a:solidFill>
                  </a:tcPr>
                </a:tc>
                <a:tc>
                  <a:txBody>
                    <a:bodyPr/>
                    <a:lstStyle/>
                    <a:p>
                      <a:pPr marL="0" marR="0" lvl="0" indent="0" algn="l" defTabSz="514350" rtl="0" eaLnBrk="1" fontAlgn="base" latinLnBrk="0" hangingPunct="1">
                        <a:lnSpc>
                          <a:spcPct val="100000"/>
                        </a:lnSpc>
                        <a:spcBef>
                          <a:spcPct val="0"/>
                        </a:spcBef>
                        <a:spcAft>
                          <a:spcPct val="0"/>
                        </a:spcAft>
                        <a:buClrTx/>
                        <a:buSzTx/>
                        <a:buFont typeface="Arial" panose="020B0604020202020204" pitchFamily="34" charset="0"/>
                        <a:buNone/>
                        <a:tabLst/>
                        <a:defRPr/>
                      </a:pPr>
                      <a:r>
                        <a:rPr lang="nl-NL" sz="1100" b="1" noProof="0" dirty="0">
                          <a:solidFill>
                            <a:schemeClr val="bg1"/>
                          </a:solidFill>
                          <a:effectLst/>
                          <a:latin typeface="Verdana Pro Light" panose="020B0304030504040204" pitchFamily="34" charset="0"/>
                          <a:ea typeface="Verdana" panose="020B0604030504040204" pitchFamily="34" charset="0"/>
                        </a:rPr>
                        <a:t># items</a:t>
                      </a:r>
                    </a:p>
                  </a:txBody>
                  <a:tcPr marL="34290" marR="34290" marT="0" marB="0" anchor="ctr" horzOverflow="overflow">
                    <a:lnL w="12700" cap="flat" cmpd="sng" algn="ctr">
                      <a:solidFill>
                        <a:srgbClr val="DC184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DC1846"/>
                      </a:solidFill>
                      <a:prstDash val="solid"/>
                      <a:round/>
                      <a:headEnd type="none" w="med" len="med"/>
                      <a:tailEnd type="none" w="med" len="med"/>
                    </a:lnB>
                    <a:lnTlToBr>
                      <a:noFill/>
                    </a:lnTlToBr>
                    <a:lnBlToTr>
                      <a:noFill/>
                    </a:lnBlToTr>
                    <a:solidFill>
                      <a:srgbClr val="DC1846"/>
                    </a:solidFill>
                  </a:tcPr>
                </a:tc>
                <a:extLst>
                  <a:ext uri="{0D108BD9-81ED-4DB2-BD59-A6C34878D82A}">
                    <a16:rowId xmlns:a16="http://schemas.microsoft.com/office/drawing/2014/main" val="10000"/>
                  </a:ext>
                </a:extLst>
              </a:tr>
              <a:tr h="239857">
                <a:tc rowSpan="3">
                  <a:txBody>
                    <a:bodyPr/>
                    <a:lstStyle>
                      <a:lvl1pPr>
                        <a:lnSpc>
                          <a:spcPct val="90000"/>
                        </a:lnSpc>
                        <a:spcBef>
                          <a:spcPts val="1000"/>
                        </a:spcBef>
                        <a:buFont typeface="Arial" panose="020B0604020202020204" pitchFamily="34" charset="0"/>
                        <a:defRPr>
                          <a:solidFill>
                            <a:schemeClr val="tx1"/>
                          </a:solidFill>
                          <a:latin typeface="Verdana Pro" panose="020B0604030504040204" pitchFamily="34" charset="0"/>
                          <a:ea typeface="Verdana" panose="020B0604030504040204" pitchFamily="34" charset="0"/>
                          <a:cs typeface="Verdana Pro" panose="020B0604030504040204" pitchFamily="34" charset="0"/>
                        </a:defRPr>
                      </a:lvl1pPr>
                      <a:lvl2pPr marL="742950" indent="-285750">
                        <a:lnSpc>
                          <a:spcPct val="90000"/>
                        </a:lnSpc>
                        <a:spcBef>
                          <a:spcPts val="500"/>
                        </a:spcBef>
                        <a:buFont typeface="Arial" panose="020B0604020202020204" pitchFamily="34" charset="0"/>
                        <a:defRPr sz="1600">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a:lnSpc>
                          <a:spcPct val="90000"/>
                        </a:lnSpc>
                        <a:spcBef>
                          <a:spcPts val="500"/>
                        </a:spcBef>
                        <a:buFont typeface="Arial" panose="020B0604020202020204" pitchFamily="34" charset="0"/>
                        <a:defRPr sz="1400" b="1">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a:lnSpc>
                          <a:spcPct val="90000"/>
                        </a:lnSpc>
                        <a:spcBef>
                          <a:spcPts val="500"/>
                        </a:spcBef>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a:lnSpc>
                          <a:spcPct val="90000"/>
                        </a:lnSpc>
                        <a:spcBef>
                          <a:spcPts val="500"/>
                        </a:spcBef>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altLang="nl-NL" sz="1100" b="0" i="1" u="none" strike="noStrike" cap="none" normalizeH="0" baseline="0" noProof="0" dirty="0">
                          <a:ln>
                            <a:noFill/>
                          </a:ln>
                          <a:solidFill>
                            <a:srgbClr val="DD1947"/>
                          </a:solidFill>
                          <a:effectLst/>
                          <a:latin typeface="Verdana Pro Light" panose="020B0304030504040204" pitchFamily="34" charset="0"/>
                          <a:ea typeface="Verdana" panose="020B0604030504040204" pitchFamily="34" charset="0"/>
                          <a:cs typeface="Verdana" panose="020B0604030504040204" pitchFamily="34" charset="0"/>
                        </a:rPr>
                        <a:t>Overkoepelend</a:t>
                      </a:r>
                    </a:p>
                  </a:txBody>
                  <a:tcPr marL="34284" marR="34284" marT="21600" marB="21600" anchor="ctr" horzOverflow="overflow">
                    <a:lnL w="12700" cap="flat" cmpd="sng" algn="ctr">
                      <a:no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C1846"/>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noFill/>
                  </a:tcPr>
                </a:tc>
                <a:tc rowSpan="2" gridSpan="2">
                  <a:txBody>
                    <a:bodyPr/>
                    <a:lstStyle>
                      <a:lvl1pPr>
                        <a:lnSpc>
                          <a:spcPct val="90000"/>
                        </a:lnSpc>
                        <a:spcBef>
                          <a:spcPts val="1000"/>
                        </a:spcBef>
                        <a:buFont typeface="Arial" panose="020B0604020202020204" pitchFamily="34" charset="0"/>
                        <a:defRPr>
                          <a:solidFill>
                            <a:schemeClr val="tx1"/>
                          </a:solidFill>
                          <a:latin typeface="Verdana Pro" panose="020B0604030504040204" pitchFamily="34" charset="0"/>
                          <a:ea typeface="Verdana" panose="020B0604030504040204" pitchFamily="34" charset="0"/>
                          <a:cs typeface="Verdana Pro" panose="020B0604030504040204" pitchFamily="34" charset="0"/>
                        </a:defRPr>
                      </a:lvl1pPr>
                      <a:lvl2pPr marL="742950" indent="-285750">
                        <a:lnSpc>
                          <a:spcPct val="90000"/>
                        </a:lnSpc>
                        <a:spcBef>
                          <a:spcPts val="500"/>
                        </a:spcBef>
                        <a:buFont typeface="Arial" panose="020B0604020202020204" pitchFamily="34" charset="0"/>
                        <a:defRPr sz="1600">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a:lnSpc>
                          <a:spcPct val="90000"/>
                        </a:lnSpc>
                        <a:spcBef>
                          <a:spcPts val="500"/>
                        </a:spcBef>
                        <a:buFont typeface="Arial" panose="020B0604020202020204" pitchFamily="34" charset="0"/>
                        <a:defRPr sz="1400" b="1">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a:lnSpc>
                          <a:spcPct val="90000"/>
                        </a:lnSpc>
                        <a:spcBef>
                          <a:spcPts val="500"/>
                        </a:spcBef>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a:lnSpc>
                          <a:spcPct val="90000"/>
                        </a:lnSpc>
                        <a:spcBef>
                          <a:spcPts val="500"/>
                        </a:spcBef>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altLang="nl-NL" sz="1100" b="1"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ro" panose="020B0604030504040204" pitchFamily="34" charset="0"/>
                        </a:rPr>
                        <a:t>Welbevinden/Kwaliteit van leven</a:t>
                      </a:r>
                    </a:p>
                  </a:txBody>
                  <a:tcPr marL="34284" marR="34284" marT="21600" marB="21600" anchor="ctr" horzOverflow="overflow">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C1846"/>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noFill/>
                  </a:tcPr>
                </a:tc>
                <a:tc rowSpan="2" hMerge="1">
                  <a:txBody>
                    <a:bodyPr/>
                    <a:lstStyle/>
                    <a:p>
                      <a:endParaRPr lang="nl-NL"/>
                    </a:p>
                  </a:txBody>
                  <a:tcPr/>
                </a:tc>
                <a:tc>
                  <a:txBody>
                    <a:bodyPr/>
                    <a:lstStyle>
                      <a:lvl1pPr marL="228600" indent="-228600" defTabSz="514350">
                        <a:lnSpc>
                          <a:spcPct val="90000"/>
                        </a:lnSpc>
                        <a:spcBef>
                          <a:spcPts val="1000"/>
                        </a:spcBef>
                        <a:buFont typeface="Arial" panose="020B0604020202020204" pitchFamily="34" charset="0"/>
                        <a:defRPr>
                          <a:solidFill>
                            <a:schemeClr val="tx1"/>
                          </a:solidFill>
                          <a:latin typeface="Verdana Pro" panose="020B0604030504040204" pitchFamily="34" charset="0"/>
                          <a:ea typeface="Verdana" panose="020B0604030504040204" pitchFamily="34" charset="0"/>
                          <a:cs typeface="Verdana Pro" panose="020B0604030504040204" pitchFamily="34" charset="0"/>
                        </a:defRPr>
                      </a:lvl1pPr>
                      <a:lvl2pPr marL="742950" indent="-285750" defTabSz="514350">
                        <a:lnSpc>
                          <a:spcPct val="90000"/>
                        </a:lnSpc>
                        <a:spcBef>
                          <a:spcPts val="500"/>
                        </a:spcBef>
                        <a:buFont typeface="Arial" panose="020B0604020202020204" pitchFamily="34" charset="0"/>
                        <a:defRPr sz="1600">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defTabSz="514350">
                        <a:lnSpc>
                          <a:spcPct val="90000"/>
                        </a:lnSpc>
                        <a:spcBef>
                          <a:spcPts val="500"/>
                        </a:spcBef>
                        <a:buFont typeface="Arial" panose="020B0604020202020204" pitchFamily="34" charset="0"/>
                        <a:defRPr sz="1400" b="1">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defTabSz="514350">
                        <a:lnSpc>
                          <a:spcPct val="90000"/>
                        </a:lnSpc>
                        <a:spcBef>
                          <a:spcPts val="500"/>
                        </a:spcBef>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defTabSz="514350">
                        <a:lnSpc>
                          <a:spcPct val="90000"/>
                        </a:lnSpc>
                        <a:spcBef>
                          <a:spcPts val="500"/>
                        </a:spcBef>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defTabSz="51435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6pPr>
                      <a:lvl7pPr marL="2971800" indent="-228600" defTabSz="51435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7pPr>
                      <a:lvl8pPr marL="3429000" indent="-228600" defTabSz="51435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8pPr>
                      <a:lvl9pPr marL="3886200" indent="-228600" defTabSz="51435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9pPr>
                    </a:lstStyle>
                    <a:p>
                      <a:pPr marL="0" marR="0" lvl="0" indent="0" algn="l" defTabSz="514350" rtl="0" eaLnBrk="1" fontAlgn="base" latinLnBrk="0" hangingPunct="1">
                        <a:lnSpc>
                          <a:spcPct val="100000"/>
                        </a:lnSpc>
                        <a:spcBef>
                          <a:spcPts val="200"/>
                        </a:spcBef>
                        <a:spcAft>
                          <a:spcPct val="0"/>
                        </a:spcAft>
                        <a:buClrTx/>
                        <a:buSzTx/>
                        <a:buFont typeface="Arial" panose="020B0604020202020204" pitchFamily="34" charset="0"/>
                        <a:buNone/>
                        <a:tabLst/>
                      </a:pPr>
                      <a:r>
                        <a:rPr kumimoji="0" lang="nl-NL" altLang="nl-NL" sz="11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NRS Welbevinden Ouder-proxy</a:t>
                      </a: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C1846"/>
                      </a:solidFill>
                      <a:prstDash val="solid"/>
                      <a:round/>
                      <a:headEnd type="none" w="med" len="med"/>
                      <a:tailEnd type="none" w="med" len="med"/>
                    </a:lnT>
                    <a:lnB w="12700" cap="flat" cmpd="sng" algn="ctr">
                      <a:solidFill>
                        <a:srgbClr val="DC1846"/>
                      </a:solidFill>
                      <a:prstDash val="solid"/>
                      <a:round/>
                      <a:headEnd type="none" w="med" len="med"/>
                      <a:tailEnd type="none" w="med" len="med"/>
                    </a:lnB>
                    <a:lnTlToBr>
                      <a:noFill/>
                    </a:lnTlToBr>
                    <a:lnBlToTr>
                      <a:noFill/>
                    </a:lnBlToTr>
                    <a:noFill/>
                  </a:tcPr>
                </a:tc>
                <a:tc>
                  <a:txBody>
                    <a:bodyPr/>
                    <a:lstStyle/>
                    <a:p>
                      <a:pPr marL="0" marR="0" lvl="0" indent="0" algn="l" defTabSz="514350" rtl="0" eaLnBrk="1" fontAlgn="base" latinLnBrk="0" hangingPunct="1">
                        <a:lnSpc>
                          <a:spcPct val="100000"/>
                        </a:lnSpc>
                        <a:spcBef>
                          <a:spcPts val="200"/>
                        </a:spcBef>
                        <a:spcAft>
                          <a:spcPct val="0"/>
                        </a:spcAft>
                        <a:buClrTx/>
                        <a:buSzTx/>
                        <a:buFont typeface="Arial" panose="020B0604020202020204" pitchFamily="34" charset="0"/>
                        <a:buNone/>
                        <a:tabLst/>
                      </a:pPr>
                      <a:r>
                        <a:rPr kumimoji="0" lang="nl-NL" altLang="nl-NL" sz="11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1</a:t>
                      </a: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1846"/>
                      </a:solidFill>
                      <a:prstDash val="solid"/>
                      <a:round/>
                      <a:headEnd type="none" w="med" len="med"/>
                      <a:tailEnd type="none" w="med" len="med"/>
                    </a:lnT>
                    <a:lnB w="12700" cap="flat" cmpd="sng" algn="ctr">
                      <a:solidFill>
                        <a:srgbClr val="DC184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39857">
                <a:tc vMerge="1">
                  <a:txBody>
                    <a:bodyPr/>
                    <a:lstStyle/>
                    <a:p>
                      <a:endParaRPr lang="nl-NL"/>
                    </a:p>
                  </a:txBody>
                  <a:tcPr/>
                </a:tc>
                <a:tc gridSpan="2" vMerge="1">
                  <a:txBody>
                    <a:bodyPr/>
                    <a:lstStyle/>
                    <a:p>
                      <a:endParaRPr lang="nl-NL"/>
                    </a:p>
                  </a:txBody>
                  <a:tcPr/>
                </a:tc>
                <a:tc hMerge="1" vMerge="1">
                  <a:txBody>
                    <a:bodyPr/>
                    <a:lstStyle/>
                    <a:p>
                      <a:endParaRPr lang="nl-NL"/>
                    </a:p>
                  </a:txBody>
                  <a:tcPr/>
                </a:tc>
                <a:tc>
                  <a:txBody>
                    <a:bodyPr/>
                    <a:lstStyle/>
                    <a:p>
                      <a:pPr marL="0" marR="0" lvl="0" indent="0" algn="l" defTabSz="514350" rtl="0" eaLnBrk="1" fontAlgn="base" latinLnBrk="0" hangingPunct="1">
                        <a:lnSpc>
                          <a:spcPct val="100000"/>
                        </a:lnSpc>
                        <a:spcBef>
                          <a:spcPts val="200"/>
                        </a:spcBef>
                        <a:spcAft>
                          <a:spcPct val="0"/>
                        </a:spcAft>
                        <a:buClrTx/>
                        <a:buSzTx/>
                        <a:buFont typeface="Arial" panose="020B0604020202020204" pitchFamily="34" charset="0"/>
                        <a:buNone/>
                        <a:tabLst/>
                        <a:defRPr/>
                      </a:pPr>
                      <a:r>
                        <a:rPr lang="nl-NL" sz="1100" b="0" dirty="0" err="1">
                          <a:solidFill>
                            <a:schemeClr val="tx1"/>
                          </a:solidFill>
                          <a:latin typeface="Verdana Pro Light" panose="020B0304030504040204" pitchFamily="34" charset="0"/>
                        </a:rPr>
                        <a:t>Cantril</a:t>
                      </a:r>
                      <a:r>
                        <a:rPr lang="nl-NL" sz="1100" b="0" dirty="0">
                          <a:solidFill>
                            <a:schemeClr val="tx1"/>
                          </a:solidFill>
                          <a:latin typeface="Verdana Pro Light" panose="020B0304030504040204" pitchFamily="34" charset="0"/>
                        </a:rPr>
                        <a:t> Ladder of Life</a:t>
                      </a:r>
                      <a:endParaRPr lang="nl-NL" sz="1100" b="0" dirty="0">
                        <a:solidFill>
                          <a:srgbClr val="DD1947"/>
                        </a:solidFill>
                        <a:latin typeface="Verdana Pro Light" panose="020B0304030504040204" pitchFamily="34" charset="0"/>
                      </a:endParaRP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C1846"/>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noFill/>
                  </a:tcPr>
                </a:tc>
                <a:tc>
                  <a:txBody>
                    <a:bodyPr/>
                    <a:lstStyle/>
                    <a:p>
                      <a:pPr marL="0" marR="0" lvl="0" indent="0" algn="l" defTabSz="514350" rtl="0" eaLnBrk="1" fontAlgn="base" latinLnBrk="0" hangingPunct="1">
                        <a:lnSpc>
                          <a:spcPct val="100000"/>
                        </a:lnSpc>
                        <a:spcBef>
                          <a:spcPts val="200"/>
                        </a:spcBef>
                        <a:spcAft>
                          <a:spcPct val="0"/>
                        </a:spcAft>
                        <a:buClrTx/>
                        <a:buSzTx/>
                        <a:buFont typeface="Arial" panose="020B0604020202020204" pitchFamily="34" charset="0"/>
                        <a:buNone/>
                        <a:tabLst/>
                      </a:pPr>
                      <a:r>
                        <a:rPr kumimoji="0" lang="nl-NL" altLang="nl-NL" sz="11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1</a:t>
                      </a: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1846"/>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72941791"/>
                  </a:ext>
                </a:extLst>
              </a:tr>
              <a:tr h="239857">
                <a:tc vMerge="1">
                  <a:txBody>
                    <a:bodyPr/>
                    <a:lstStyle/>
                    <a:p>
                      <a:endParaRPr lang="nl-NL"/>
                    </a:p>
                  </a:txBody>
                  <a:tcPr>
                    <a:lnT w="12700" cap="flat" cmpd="sng" algn="ctr">
                      <a:solidFill>
                        <a:srgbClr val="DC1846"/>
                      </a:solidFill>
                      <a:prstDash val="solid"/>
                      <a:round/>
                      <a:headEnd type="none" w="med" len="med"/>
                      <a:tailEnd type="none" w="med" len="med"/>
                    </a:lnT>
                  </a:tcPr>
                </a:tc>
                <a:tc gridSpan="2">
                  <a:txBody>
                    <a:bodyPr/>
                    <a:lstStyle>
                      <a:lvl1pPr>
                        <a:lnSpc>
                          <a:spcPct val="90000"/>
                        </a:lnSpc>
                        <a:spcBef>
                          <a:spcPts val="1000"/>
                        </a:spcBef>
                        <a:buFont typeface="Arial" panose="020B0604020202020204" pitchFamily="34" charset="0"/>
                        <a:defRPr>
                          <a:solidFill>
                            <a:schemeClr val="tx1"/>
                          </a:solidFill>
                          <a:latin typeface="Verdana Pro" panose="020B0604030504040204" pitchFamily="34" charset="0"/>
                          <a:ea typeface="Verdana" panose="020B0604030504040204" pitchFamily="34" charset="0"/>
                          <a:cs typeface="Verdana Pro" panose="020B0604030504040204" pitchFamily="34" charset="0"/>
                        </a:defRPr>
                      </a:lvl1pPr>
                      <a:lvl2pPr marL="742950" indent="-285750">
                        <a:lnSpc>
                          <a:spcPct val="90000"/>
                        </a:lnSpc>
                        <a:spcBef>
                          <a:spcPts val="500"/>
                        </a:spcBef>
                        <a:buFont typeface="Arial" panose="020B0604020202020204" pitchFamily="34" charset="0"/>
                        <a:defRPr sz="1600">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a:lnSpc>
                          <a:spcPct val="90000"/>
                        </a:lnSpc>
                        <a:spcBef>
                          <a:spcPts val="500"/>
                        </a:spcBef>
                        <a:buFont typeface="Arial" panose="020B0604020202020204" pitchFamily="34" charset="0"/>
                        <a:defRPr sz="1400" b="1">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a:lnSpc>
                          <a:spcPct val="90000"/>
                        </a:lnSpc>
                        <a:spcBef>
                          <a:spcPts val="500"/>
                        </a:spcBef>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a:lnSpc>
                          <a:spcPct val="90000"/>
                        </a:lnSpc>
                        <a:spcBef>
                          <a:spcPts val="500"/>
                        </a:spcBef>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altLang="nl-NL" sz="1100" b="1"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ro" panose="020B0604030504040204" pitchFamily="34" charset="0"/>
                        </a:rPr>
                        <a:t>Ervaren gezondheid</a:t>
                      </a:r>
                    </a:p>
                  </a:txBody>
                  <a:tcPr marL="34284" marR="34284" marT="21600" marB="21600" anchor="ctr" horzOverflow="overflow">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noFill/>
                  </a:tcPr>
                </a:tc>
                <a:tc hMerge="1">
                  <a:txBody>
                    <a:bodyPr/>
                    <a:lstStyle/>
                    <a:p>
                      <a:endParaRPr lang="nl-NL"/>
                    </a:p>
                  </a:txBody>
                  <a:tcPr/>
                </a:tc>
                <a:tc>
                  <a:txBody>
                    <a:bodyPr/>
                    <a:lstStyle>
                      <a:lvl1pPr marL="228600" indent="-228600">
                        <a:lnSpc>
                          <a:spcPct val="90000"/>
                        </a:lnSpc>
                        <a:spcBef>
                          <a:spcPts val="1000"/>
                        </a:spcBef>
                        <a:buFont typeface="Arial" panose="020B0604020202020204" pitchFamily="34" charset="0"/>
                        <a:defRPr>
                          <a:solidFill>
                            <a:schemeClr val="tx1"/>
                          </a:solidFill>
                          <a:latin typeface="Verdana Pro" panose="020B0604030504040204" pitchFamily="34" charset="0"/>
                          <a:ea typeface="Verdana" panose="020B0604030504040204" pitchFamily="34" charset="0"/>
                          <a:cs typeface="Verdana Pro" panose="020B0604030504040204" pitchFamily="34" charset="0"/>
                        </a:defRPr>
                      </a:lvl1pPr>
                      <a:lvl2pPr marL="742950" indent="-285750">
                        <a:lnSpc>
                          <a:spcPct val="90000"/>
                        </a:lnSpc>
                        <a:spcBef>
                          <a:spcPts val="500"/>
                        </a:spcBef>
                        <a:buFont typeface="Arial" panose="020B0604020202020204" pitchFamily="34" charset="0"/>
                        <a:defRPr sz="1600">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a:lnSpc>
                          <a:spcPct val="90000"/>
                        </a:lnSpc>
                        <a:spcBef>
                          <a:spcPts val="500"/>
                        </a:spcBef>
                        <a:buFont typeface="Arial" panose="020B0604020202020204" pitchFamily="34" charset="0"/>
                        <a:defRPr sz="1400" b="1">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a:lnSpc>
                          <a:spcPct val="90000"/>
                        </a:lnSpc>
                        <a:spcBef>
                          <a:spcPts val="500"/>
                        </a:spcBef>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a:lnSpc>
                          <a:spcPct val="90000"/>
                        </a:lnSpc>
                        <a:spcBef>
                          <a:spcPts val="500"/>
                        </a:spcBef>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9pPr>
                    </a:lstStyle>
                    <a:p>
                      <a:pPr marL="0" marR="0" lvl="0" indent="0" algn="l" defTabSz="914400" rtl="0" eaLnBrk="1" fontAlgn="base" latinLnBrk="0" hangingPunct="1">
                        <a:lnSpc>
                          <a:spcPct val="100000"/>
                        </a:lnSpc>
                        <a:spcBef>
                          <a:spcPts val="200"/>
                        </a:spcBef>
                        <a:spcAft>
                          <a:spcPct val="0"/>
                        </a:spcAft>
                        <a:buClrTx/>
                        <a:buSzPct val="100000"/>
                        <a:buFont typeface="Arial" panose="020B0604020202020204" pitchFamily="34" charset="0"/>
                        <a:buNone/>
                        <a:tabLst/>
                      </a:pPr>
                      <a:r>
                        <a:rPr kumimoji="0" lang="nl-NL" altLang="nl-NL" sz="11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NRS Ervaren Gezondheid Ouder-proxy</a:t>
                      </a: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200"/>
                        </a:spcBef>
                        <a:spcAft>
                          <a:spcPct val="0"/>
                        </a:spcAft>
                        <a:buClrTx/>
                        <a:buSzPct val="100000"/>
                        <a:buFont typeface="Arial" panose="020B0604020202020204" pitchFamily="34" charset="0"/>
                        <a:buNone/>
                        <a:tabLst/>
                      </a:pPr>
                      <a:r>
                        <a:rPr kumimoji="0" lang="nl-NL" altLang="nl-NL" sz="11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1</a:t>
                      </a: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30569">
                <a:tc rowSpan="6">
                  <a:txBody>
                    <a:bodyPr/>
                    <a:lstStyle>
                      <a:lvl1pPr>
                        <a:lnSpc>
                          <a:spcPct val="90000"/>
                        </a:lnSpc>
                        <a:spcBef>
                          <a:spcPts val="1000"/>
                        </a:spcBef>
                        <a:buFont typeface="Arial" panose="020B0604020202020204" pitchFamily="34" charset="0"/>
                        <a:defRPr>
                          <a:solidFill>
                            <a:schemeClr val="tx1"/>
                          </a:solidFill>
                          <a:latin typeface="Verdana Pro" panose="020B0604030504040204" pitchFamily="34" charset="0"/>
                          <a:ea typeface="Verdana" panose="020B0604030504040204" pitchFamily="34" charset="0"/>
                          <a:cs typeface="Verdana Pro" panose="020B0604030504040204" pitchFamily="34" charset="0"/>
                        </a:defRPr>
                      </a:lvl1pPr>
                      <a:lvl2pPr marL="742950" indent="-285750">
                        <a:lnSpc>
                          <a:spcPct val="90000"/>
                        </a:lnSpc>
                        <a:spcBef>
                          <a:spcPts val="500"/>
                        </a:spcBef>
                        <a:buFont typeface="Arial" panose="020B0604020202020204" pitchFamily="34" charset="0"/>
                        <a:defRPr sz="1600">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a:lnSpc>
                          <a:spcPct val="90000"/>
                        </a:lnSpc>
                        <a:spcBef>
                          <a:spcPts val="500"/>
                        </a:spcBef>
                        <a:buFont typeface="Arial" panose="020B0604020202020204" pitchFamily="34" charset="0"/>
                        <a:defRPr sz="1400" b="1">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a:lnSpc>
                          <a:spcPct val="90000"/>
                        </a:lnSpc>
                        <a:spcBef>
                          <a:spcPts val="500"/>
                        </a:spcBef>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a:lnSpc>
                          <a:spcPct val="90000"/>
                        </a:lnSpc>
                        <a:spcBef>
                          <a:spcPts val="500"/>
                        </a:spcBef>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altLang="nl-NL" sz="1100" b="0" i="1" u="none" strike="noStrike" cap="none" normalizeH="0" baseline="0" noProof="0" dirty="0">
                          <a:ln>
                            <a:noFill/>
                          </a:ln>
                          <a:solidFill>
                            <a:srgbClr val="DD1947"/>
                          </a:solidFill>
                          <a:effectLst/>
                          <a:latin typeface="Verdana Pro Light" panose="020B0304030504040204" pitchFamily="34" charset="0"/>
                          <a:ea typeface="Verdana" panose="020B0604030504040204" pitchFamily="34" charset="0"/>
                          <a:cs typeface="Verdana Pro" panose="020B0604030504040204" pitchFamily="34" charset="0"/>
                        </a:rPr>
                        <a:t>Functioneren</a:t>
                      </a:r>
                    </a:p>
                  </a:txBody>
                  <a:tcPr marL="34284" marR="34284" marT="21600" marB="21600" anchor="ctr" horzOverflow="overflow">
                    <a:lnL w="12700" cap="flat" cmpd="sng" algn="ctr">
                      <a:no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solidFill>
                      <a:schemeClr val="bg1">
                        <a:lumMod val="95000"/>
                      </a:schemeClr>
                    </a:solidFill>
                  </a:tcPr>
                </a:tc>
                <a:tc gridSpan="2">
                  <a:txBody>
                    <a:bodyPr/>
                    <a:lstStyle>
                      <a:lvl1pPr>
                        <a:lnSpc>
                          <a:spcPct val="90000"/>
                        </a:lnSpc>
                        <a:spcBef>
                          <a:spcPts val="1000"/>
                        </a:spcBef>
                        <a:buFont typeface="Arial" panose="020B0604020202020204" pitchFamily="34" charset="0"/>
                        <a:defRPr>
                          <a:solidFill>
                            <a:schemeClr val="tx1"/>
                          </a:solidFill>
                          <a:latin typeface="Verdana Pro" panose="020B0604030504040204" pitchFamily="34" charset="0"/>
                          <a:ea typeface="Verdana" panose="020B0604030504040204" pitchFamily="34" charset="0"/>
                          <a:cs typeface="Verdana Pro" panose="020B0604030504040204" pitchFamily="34" charset="0"/>
                        </a:defRPr>
                      </a:lvl1pPr>
                      <a:lvl2pPr marL="742950" indent="-285750">
                        <a:lnSpc>
                          <a:spcPct val="90000"/>
                        </a:lnSpc>
                        <a:spcBef>
                          <a:spcPts val="500"/>
                        </a:spcBef>
                        <a:buFont typeface="Arial" panose="020B0604020202020204" pitchFamily="34" charset="0"/>
                        <a:defRPr sz="1600">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a:lnSpc>
                          <a:spcPct val="90000"/>
                        </a:lnSpc>
                        <a:spcBef>
                          <a:spcPts val="500"/>
                        </a:spcBef>
                        <a:buFont typeface="Arial" panose="020B0604020202020204" pitchFamily="34" charset="0"/>
                        <a:defRPr sz="1400" b="1">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a:lnSpc>
                          <a:spcPct val="90000"/>
                        </a:lnSpc>
                        <a:spcBef>
                          <a:spcPts val="500"/>
                        </a:spcBef>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a:lnSpc>
                          <a:spcPct val="90000"/>
                        </a:lnSpc>
                        <a:spcBef>
                          <a:spcPts val="500"/>
                        </a:spcBef>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altLang="nl-NL" sz="1100" b="1"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ro" panose="020B0604030504040204" pitchFamily="34" charset="0"/>
                        </a:rPr>
                        <a:t>Sociaal functioneren / participatie</a:t>
                      </a:r>
                    </a:p>
                  </a:txBody>
                  <a:tcPr marL="34284" marR="34284" marT="21600" marB="21600" anchor="ctr" horzOverflow="overflow">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lang="nl-NL"/>
                    </a:p>
                  </a:txBody>
                  <a:tcPr/>
                </a:tc>
                <a:tc>
                  <a:txBody>
                    <a:bodyPr/>
                    <a:lstStyle>
                      <a:lvl1pPr marL="228600" indent="-228600">
                        <a:lnSpc>
                          <a:spcPct val="90000"/>
                        </a:lnSpc>
                        <a:spcBef>
                          <a:spcPts val="1000"/>
                        </a:spcBef>
                        <a:buFont typeface="Arial" panose="020B0604020202020204" pitchFamily="34" charset="0"/>
                        <a:defRPr>
                          <a:solidFill>
                            <a:schemeClr val="tx1"/>
                          </a:solidFill>
                          <a:latin typeface="Verdana Pro" panose="020B0604030504040204" pitchFamily="34" charset="0"/>
                          <a:ea typeface="Verdana" panose="020B0604030504040204" pitchFamily="34" charset="0"/>
                          <a:cs typeface="Verdana Pro" panose="020B0604030504040204" pitchFamily="34" charset="0"/>
                        </a:defRPr>
                      </a:lvl1pPr>
                      <a:lvl2pPr marL="742950" indent="-285750">
                        <a:lnSpc>
                          <a:spcPct val="90000"/>
                        </a:lnSpc>
                        <a:spcBef>
                          <a:spcPts val="500"/>
                        </a:spcBef>
                        <a:buFont typeface="Arial" panose="020B0604020202020204" pitchFamily="34" charset="0"/>
                        <a:defRPr sz="1600">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a:lnSpc>
                          <a:spcPct val="90000"/>
                        </a:lnSpc>
                        <a:spcBef>
                          <a:spcPts val="500"/>
                        </a:spcBef>
                        <a:buFont typeface="Arial" panose="020B0604020202020204" pitchFamily="34" charset="0"/>
                        <a:defRPr sz="1400" b="1">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a:lnSpc>
                          <a:spcPct val="90000"/>
                        </a:lnSpc>
                        <a:spcBef>
                          <a:spcPts val="500"/>
                        </a:spcBef>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a:lnSpc>
                          <a:spcPct val="90000"/>
                        </a:lnSpc>
                        <a:spcBef>
                          <a:spcPts val="500"/>
                        </a:spcBef>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9pPr>
                    </a:lstStyle>
                    <a:p>
                      <a:pPr marL="0" marR="0" lvl="0" indent="0" algn="l" defTabSz="914400" rtl="0" eaLnBrk="1" fontAlgn="base" latinLnBrk="0" hangingPunct="1">
                        <a:lnSpc>
                          <a:spcPct val="100000"/>
                        </a:lnSpc>
                        <a:spcBef>
                          <a:spcPts val="200"/>
                        </a:spcBef>
                        <a:spcAft>
                          <a:spcPct val="0"/>
                        </a:spcAft>
                        <a:buClrTx/>
                        <a:buSzPct val="100000"/>
                        <a:buFont typeface="Arial" panose="020B0604020202020204" pitchFamily="34" charset="0"/>
                        <a:buNone/>
                        <a:tabLst/>
                        <a:defRPr/>
                      </a:pPr>
                      <a:r>
                        <a:rPr kumimoji="0" lang="nl-NL" altLang="nl-NL" sz="11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Nog niet beschikbaar</a:t>
                      </a:r>
                      <a:r>
                        <a:rPr kumimoji="0" lang="nl-NL" altLang="nl-NL" sz="1100" b="0" i="0" u="none" strike="noStrike" cap="none" normalizeH="0" baseline="0" noProof="0" dirty="0">
                          <a:ln>
                            <a:noFill/>
                          </a:ln>
                          <a:solidFill>
                            <a:srgbClr val="DD1947"/>
                          </a:solidFill>
                          <a:effectLst/>
                          <a:latin typeface="Verdana Pro Light" panose="020B0304030504040204" pitchFamily="34" charset="0"/>
                          <a:ea typeface="Verdana" panose="020B0604030504040204" pitchFamily="34" charset="0"/>
                          <a:cs typeface="Verdana" panose="020B0604030504040204" pitchFamily="34" charset="0"/>
                        </a:rPr>
                        <a:t>*</a:t>
                      </a: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914400" rtl="0" eaLnBrk="1" fontAlgn="base" latinLnBrk="0" hangingPunct="1">
                        <a:lnSpc>
                          <a:spcPct val="100000"/>
                        </a:lnSpc>
                        <a:spcBef>
                          <a:spcPts val="200"/>
                        </a:spcBef>
                        <a:spcAft>
                          <a:spcPct val="0"/>
                        </a:spcAft>
                        <a:buClrTx/>
                        <a:buSzPct val="100000"/>
                        <a:buFont typeface="Arial" panose="020B0604020202020204" pitchFamily="34" charset="0"/>
                        <a:buNone/>
                        <a:tabLst/>
                      </a:pPr>
                      <a:endParaRPr kumimoji="0" lang="nl-NL" altLang="nl-NL" sz="11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endParaRP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4"/>
                  </a:ext>
                </a:extLst>
              </a:tr>
              <a:tr h="239857">
                <a:tc vMerge="1">
                  <a:txBody>
                    <a:bodyPr/>
                    <a:lstStyle/>
                    <a:p>
                      <a:endParaRPr lang="nl-NL"/>
                    </a:p>
                  </a:txBody>
                  <a:tcPr/>
                </a:tc>
                <a:tc gridSpan="2">
                  <a:txBody>
                    <a:bodyPr/>
                    <a:lstStyle>
                      <a:lvl1pPr>
                        <a:lnSpc>
                          <a:spcPct val="90000"/>
                        </a:lnSpc>
                        <a:spcBef>
                          <a:spcPts val="1000"/>
                        </a:spcBef>
                        <a:buFont typeface="Arial" panose="020B0604020202020204" pitchFamily="34" charset="0"/>
                        <a:defRPr>
                          <a:solidFill>
                            <a:schemeClr val="tx1"/>
                          </a:solidFill>
                          <a:latin typeface="Verdana Pro" panose="020B0604030504040204" pitchFamily="34" charset="0"/>
                          <a:ea typeface="Verdana" panose="020B0604030504040204" pitchFamily="34" charset="0"/>
                          <a:cs typeface="Verdana Pro" panose="020B0604030504040204" pitchFamily="34" charset="0"/>
                        </a:defRPr>
                      </a:lvl1pPr>
                      <a:lvl2pPr marL="742950" indent="-285750">
                        <a:lnSpc>
                          <a:spcPct val="90000"/>
                        </a:lnSpc>
                        <a:spcBef>
                          <a:spcPts val="500"/>
                        </a:spcBef>
                        <a:buFont typeface="Arial" panose="020B0604020202020204" pitchFamily="34" charset="0"/>
                        <a:defRPr sz="1600">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a:lnSpc>
                          <a:spcPct val="90000"/>
                        </a:lnSpc>
                        <a:spcBef>
                          <a:spcPts val="500"/>
                        </a:spcBef>
                        <a:buFont typeface="Arial" panose="020B0604020202020204" pitchFamily="34" charset="0"/>
                        <a:defRPr sz="1400" b="1">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a:lnSpc>
                          <a:spcPct val="90000"/>
                        </a:lnSpc>
                        <a:spcBef>
                          <a:spcPts val="500"/>
                        </a:spcBef>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a:lnSpc>
                          <a:spcPct val="90000"/>
                        </a:lnSpc>
                        <a:spcBef>
                          <a:spcPts val="500"/>
                        </a:spcBef>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altLang="nl-NL" sz="1100" b="1"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ro" panose="020B0604030504040204" pitchFamily="34" charset="0"/>
                        </a:rPr>
                        <a:t>Fysiek functioneren</a:t>
                      </a:r>
                    </a:p>
                  </a:txBody>
                  <a:tcPr marL="34284" marR="34284" marT="21600" marB="21600" anchor="ctr" horzOverflow="overflow">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lang="nl-NL"/>
                    </a:p>
                  </a:txBody>
                  <a:tcPr/>
                </a:tc>
                <a:tc>
                  <a:txBody>
                    <a:bodyPr/>
                    <a:lstStyle>
                      <a:lvl1pPr marL="228600" indent="-228600">
                        <a:lnSpc>
                          <a:spcPct val="90000"/>
                        </a:lnSpc>
                        <a:spcBef>
                          <a:spcPts val="1000"/>
                        </a:spcBef>
                        <a:buFont typeface="Arial" panose="020B0604020202020204" pitchFamily="34" charset="0"/>
                        <a:defRPr>
                          <a:solidFill>
                            <a:schemeClr val="tx1"/>
                          </a:solidFill>
                          <a:latin typeface="Verdana Pro" panose="020B0604030504040204" pitchFamily="34" charset="0"/>
                          <a:ea typeface="Verdana" panose="020B0604030504040204" pitchFamily="34" charset="0"/>
                          <a:cs typeface="Verdana Pro" panose="020B0604030504040204" pitchFamily="34" charset="0"/>
                        </a:defRPr>
                      </a:lvl1pPr>
                      <a:lvl2pPr marL="742950" indent="-285750">
                        <a:lnSpc>
                          <a:spcPct val="90000"/>
                        </a:lnSpc>
                        <a:spcBef>
                          <a:spcPts val="500"/>
                        </a:spcBef>
                        <a:buFont typeface="Arial" panose="020B0604020202020204" pitchFamily="34" charset="0"/>
                        <a:defRPr sz="1600">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a:lnSpc>
                          <a:spcPct val="90000"/>
                        </a:lnSpc>
                        <a:spcBef>
                          <a:spcPts val="500"/>
                        </a:spcBef>
                        <a:buFont typeface="Arial" panose="020B0604020202020204" pitchFamily="34" charset="0"/>
                        <a:defRPr sz="1400" b="1">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a:lnSpc>
                          <a:spcPct val="90000"/>
                        </a:lnSpc>
                        <a:spcBef>
                          <a:spcPts val="500"/>
                        </a:spcBef>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a:lnSpc>
                          <a:spcPct val="90000"/>
                        </a:lnSpc>
                        <a:spcBef>
                          <a:spcPts val="500"/>
                        </a:spcBef>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9pPr>
                    </a:lstStyle>
                    <a:p>
                      <a:pPr marL="0" marR="0" lvl="0" indent="0" algn="l" defTabSz="914400" rtl="0" eaLnBrk="1" fontAlgn="base" latinLnBrk="0" hangingPunct="1">
                        <a:lnSpc>
                          <a:spcPct val="100000"/>
                        </a:lnSpc>
                        <a:spcBef>
                          <a:spcPts val="200"/>
                        </a:spcBef>
                        <a:spcAft>
                          <a:spcPct val="0"/>
                        </a:spcAft>
                        <a:buClrTx/>
                        <a:buSzPct val="100000"/>
                        <a:buFont typeface="Arial" panose="020B0604020202020204" pitchFamily="34" charset="0"/>
                        <a:buNone/>
                        <a:tabLst/>
                        <a:defRPr/>
                      </a:pPr>
                      <a:r>
                        <a:rPr kumimoji="0" lang="nl-NL" altLang="nl-NL" sz="11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Nog niet beschikbaar</a:t>
                      </a:r>
                      <a:r>
                        <a:rPr kumimoji="0" lang="nl-NL" altLang="nl-NL" sz="1100" b="0" i="0" u="none" strike="noStrike" cap="none" normalizeH="0" baseline="0" noProof="0" dirty="0">
                          <a:ln>
                            <a:noFill/>
                          </a:ln>
                          <a:solidFill>
                            <a:srgbClr val="DD1947"/>
                          </a:solidFill>
                          <a:effectLst/>
                          <a:latin typeface="Verdana Pro Light" panose="020B0304030504040204" pitchFamily="34" charset="0"/>
                          <a:ea typeface="Verdana" panose="020B0604030504040204" pitchFamily="34" charset="0"/>
                          <a:cs typeface="Verdana" panose="020B0604030504040204" pitchFamily="34" charset="0"/>
                        </a:rPr>
                        <a:t>*</a:t>
                      </a: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914400" rtl="0" eaLnBrk="1" fontAlgn="base" latinLnBrk="0" hangingPunct="1">
                        <a:lnSpc>
                          <a:spcPct val="100000"/>
                        </a:lnSpc>
                        <a:spcBef>
                          <a:spcPts val="200"/>
                        </a:spcBef>
                        <a:spcAft>
                          <a:spcPct val="0"/>
                        </a:spcAft>
                        <a:buClrTx/>
                        <a:buSzPct val="100000"/>
                        <a:buFont typeface="Arial" panose="020B0604020202020204" pitchFamily="34" charset="0"/>
                        <a:buNone/>
                        <a:tabLst/>
                      </a:pPr>
                      <a:endParaRPr kumimoji="0" lang="nl-NL" altLang="nl-NL" sz="11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endParaRP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7"/>
                  </a:ext>
                </a:extLst>
              </a:tr>
              <a:tr h="239857">
                <a:tc vMerge="1">
                  <a:txBody>
                    <a:bodyPr/>
                    <a:lstStyle/>
                    <a:p>
                      <a:endParaRPr lang="nl-NL"/>
                    </a:p>
                  </a:txBody>
                  <a:tcPr/>
                </a:tc>
                <a:tc rowSpan="4">
                  <a:txBody>
                    <a:bodyPr/>
                    <a:lstStyle>
                      <a:lvl1pPr>
                        <a:lnSpc>
                          <a:spcPct val="90000"/>
                        </a:lnSpc>
                        <a:spcBef>
                          <a:spcPts val="1000"/>
                        </a:spcBef>
                        <a:buFont typeface="Arial" panose="020B0604020202020204" pitchFamily="34" charset="0"/>
                        <a:defRPr>
                          <a:solidFill>
                            <a:schemeClr val="tx1"/>
                          </a:solidFill>
                          <a:latin typeface="Verdana Pro" panose="020B0604030504040204" pitchFamily="34" charset="0"/>
                          <a:ea typeface="Verdana" panose="020B0604030504040204" pitchFamily="34" charset="0"/>
                          <a:cs typeface="Verdana Pro" panose="020B0604030504040204" pitchFamily="34" charset="0"/>
                        </a:defRPr>
                      </a:lvl1pPr>
                      <a:lvl2pPr marL="742950" indent="-285750">
                        <a:lnSpc>
                          <a:spcPct val="90000"/>
                        </a:lnSpc>
                        <a:spcBef>
                          <a:spcPts val="500"/>
                        </a:spcBef>
                        <a:buFont typeface="Arial" panose="020B0604020202020204" pitchFamily="34" charset="0"/>
                        <a:defRPr sz="1600">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a:lnSpc>
                          <a:spcPct val="90000"/>
                        </a:lnSpc>
                        <a:spcBef>
                          <a:spcPts val="500"/>
                        </a:spcBef>
                        <a:buFont typeface="Arial" panose="020B0604020202020204" pitchFamily="34" charset="0"/>
                        <a:defRPr sz="1400" b="1">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a:lnSpc>
                          <a:spcPct val="90000"/>
                        </a:lnSpc>
                        <a:spcBef>
                          <a:spcPts val="500"/>
                        </a:spcBef>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a:lnSpc>
                          <a:spcPct val="90000"/>
                        </a:lnSpc>
                        <a:spcBef>
                          <a:spcPts val="500"/>
                        </a:spcBef>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altLang="nl-NL" sz="1100" b="1"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ro" panose="020B0604030504040204" pitchFamily="34" charset="0"/>
                        </a:rPr>
                        <a:t>Mentaal functioneren</a:t>
                      </a:r>
                    </a:p>
                  </a:txBody>
                  <a:tcPr marL="34284" marR="34284" marT="21600" marB="21600" anchor="ctr" horzOverflow="overflow">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solidFill>
                      <a:schemeClr val="bg1">
                        <a:lumMod val="95000"/>
                      </a:schemeClr>
                    </a:solidFill>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altLang="nl-NL" sz="1100" b="1"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ro" panose="020B0604030504040204" pitchFamily="34" charset="0"/>
                        </a:rPr>
                        <a:t>Angst</a:t>
                      </a:r>
                    </a:p>
                  </a:txBody>
                  <a:tcPr marL="34284" marR="34284" marT="21600" marB="21600" anchor="ctr" horzOverflow="overflow">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solidFill>
                      <a:schemeClr val="bg1">
                        <a:lumMod val="95000"/>
                      </a:schemeClr>
                    </a:solidFill>
                  </a:tcPr>
                </a:tc>
                <a:tc>
                  <a:txBody>
                    <a:bodyPr/>
                    <a:lstStyle>
                      <a:lvl1pPr marL="228600" indent="-228600">
                        <a:lnSpc>
                          <a:spcPct val="90000"/>
                        </a:lnSpc>
                        <a:spcBef>
                          <a:spcPts val="1000"/>
                        </a:spcBef>
                        <a:buFont typeface="Arial" panose="020B0604020202020204" pitchFamily="34" charset="0"/>
                        <a:defRPr>
                          <a:solidFill>
                            <a:schemeClr val="tx1"/>
                          </a:solidFill>
                          <a:latin typeface="Verdana Pro" panose="020B0604030504040204" pitchFamily="34" charset="0"/>
                          <a:ea typeface="Verdana" panose="020B0604030504040204" pitchFamily="34" charset="0"/>
                          <a:cs typeface="Verdana Pro" panose="020B0604030504040204" pitchFamily="34" charset="0"/>
                        </a:defRPr>
                      </a:lvl1pPr>
                      <a:lvl2pPr marL="742950" indent="-285750">
                        <a:lnSpc>
                          <a:spcPct val="90000"/>
                        </a:lnSpc>
                        <a:spcBef>
                          <a:spcPts val="500"/>
                        </a:spcBef>
                        <a:buFont typeface="Arial" panose="020B0604020202020204" pitchFamily="34" charset="0"/>
                        <a:defRPr sz="1600">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a:lnSpc>
                          <a:spcPct val="90000"/>
                        </a:lnSpc>
                        <a:spcBef>
                          <a:spcPts val="500"/>
                        </a:spcBef>
                        <a:buFont typeface="Arial" panose="020B0604020202020204" pitchFamily="34" charset="0"/>
                        <a:defRPr sz="1400" b="1">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a:lnSpc>
                          <a:spcPct val="90000"/>
                        </a:lnSpc>
                        <a:spcBef>
                          <a:spcPts val="500"/>
                        </a:spcBef>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a:lnSpc>
                          <a:spcPct val="90000"/>
                        </a:lnSpc>
                        <a:spcBef>
                          <a:spcPts val="500"/>
                        </a:spcBef>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9pPr>
                    </a:lstStyle>
                    <a:p>
                      <a:pPr marL="0" marR="0" lvl="0" indent="0" algn="l" defTabSz="914400" rtl="0" eaLnBrk="1" fontAlgn="base" latinLnBrk="0" hangingPunct="1">
                        <a:lnSpc>
                          <a:spcPct val="100000"/>
                        </a:lnSpc>
                        <a:spcBef>
                          <a:spcPts val="200"/>
                        </a:spcBef>
                        <a:spcAft>
                          <a:spcPct val="0"/>
                        </a:spcAft>
                        <a:buClrTx/>
                        <a:buSzPct val="100000"/>
                        <a:buFont typeface="Arial" panose="020B0604020202020204" pitchFamily="34" charset="0"/>
                        <a:buNone/>
                        <a:tabLst/>
                        <a:defRPr/>
                      </a:pPr>
                      <a:r>
                        <a:rPr kumimoji="0" lang="nl-NL" altLang="nl-NL" sz="11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PROMIS </a:t>
                      </a:r>
                      <a:r>
                        <a:rPr kumimoji="0" lang="nl-NL" altLang="nl-NL" sz="1100" b="0" i="0" u="none" strike="noStrike" cap="none" normalizeH="0" baseline="0" noProof="0" dirty="0" err="1">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Early</a:t>
                      </a:r>
                      <a:r>
                        <a:rPr kumimoji="0" lang="nl-NL" altLang="nl-NL" sz="11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 </a:t>
                      </a:r>
                      <a:r>
                        <a:rPr kumimoji="0" lang="nl-NL" altLang="nl-NL" sz="1100" b="0" i="0" u="none" strike="noStrike" cap="none" normalizeH="0" baseline="0" noProof="0" dirty="0" err="1">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Childhood</a:t>
                      </a:r>
                      <a:r>
                        <a:rPr kumimoji="0" lang="nl-NL" altLang="nl-NL" sz="11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 Angst v1.0 SF4a</a:t>
                      </a: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914400" rtl="0" eaLnBrk="1" fontAlgn="base" latinLnBrk="0" hangingPunct="1">
                        <a:lnSpc>
                          <a:spcPct val="100000"/>
                        </a:lnSpc>
                        <a:spcBef>
                          <a:spcPts val="200"/>
                        </a:spcBef>
                        <a:spcAft>
                          <a:spcPct val="0"/>
                        </a:spcAft>
                        <a:buClrTx/>
                        <a:buSzPct val="100000"/>
                        <a:buFont typeface="Arial" panose="020B0604020202020204" pitchFamily="34" charset="0"/>
                        <a:buNone/>
                        <a:tabLst/>
                      </a:pPr>
                      <a:r>
                        <a:rPr kumimoji="0" lang="nl-NL" altLang="nl-NL" sz="11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4</a:t>
                      </a: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9"/>
                  </a:ext>
                </a:extLst>
              </a:tr>
              <a:tr h="239857">
                <a:tc vMerge="1">
                  <a:txBody>
                    <a:bodyPr/>
                    <a:lstStyle/>
                    <a:p>
                      <a:endParaRPr lang="nl-NL"/>
                    </a:p>
                  </a:txBody>
                  <a:tcPr/>
                </a:tc>
                <a:tc vMerge="1">
                  <a:txBody>
                    <a:bodyPr/>
                    <a:lstStyle/>
                    <a:p>
                      <a:endParaRPr lang="nl-NL"/>
                    </a:p>
                  </a:txBody>
                  <a:tcPr/>
                </a:tc>
                <a:tc vMerge="1">
                  <a:txBody>
                    <a:bodyPr/>
                    <a:lstStyle/>
                    <a:p>
                      <a:endParaRPr lang="nl-NL"/>
                    </a:p>
                  </a:txBody>
                  <a:tcPr/>
                </a:tc>
                <a:tc>
                  <a:txBody>
                    <a:bodyPr/>
                    <a:lstStyle/>
                    <a:p>
                      <a:pPr marL="0" marR="0" lvl="0" indent="0" algn="l" defTabSz="914400" rtl="0" eaLnBrk="1" fontAlgn="base" latinLnBrk="0" hangingPunct="1">
                        <a:lnSpc>
                          <a:spcPct val="100000"/>
                        </a:lnSpc>
                        <a:spcBef>
                          <a:spcPts val="200"/>
                        </a:spcBef>
                        <a:spcAft>
                          <a:spcPct val="0"/>
                        </a:spcAft>
                        <a:buClrTx/>
                        <a:buSzPct val="100000"/>
                        <a:buFont typeface="Arial" panose="020B0604020202020204" pitchFamily="34" charset="0"/>
                        <a:buNone/>
                        <a:tabLst/>
                        <a:defRPr/>
                      </a:pPr>
                      <a:r>
                        <a:rPr kumimoji="0" lang="nl-NL" altLang="nl-NL" sz="11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TAPQOL PF </a:t>
                      </a:r>
                      <a:r>
                        <a:rPr kumimoji="0" lang="nl-NL" altLang="nl-NL" sz="1100" b="0" i="0" u="none" strike="noStrike" cap="none" normalizeH="0" baseline="0" noProof="0" dirty="0" err="1">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subschaal</a:t>
                      </a:r>
                      <a:r>
                        <a:rPr kumimoji="0" lang="nl-NL" altLang="nl-NL" sz="11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 </a:t>
                      </a:r>
                      <a:r>
                        <a:rPr kumimoji="0" lang="nl-NL" altLang="nl-NL" sz="1100" b="0" i="0" u="none" strike="noStrike" cap="none" normalizeH="0" baseline="0" noProof="0" dirty="0" err="1">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anxiety</a:t>
                      </a:r>
                      <a:r>
                        <a:rPr kumimoji="0" lang="nl-NL" altLang="nl-NL" sz="1100" b="0" i="0" u="none" strike="noStrike" cap="none" normalizeH="0" baseline="0" noProof="0" dirty="0">
                          <a:ln>
                            <a:noFill/>
                          </a:ln>
                          <a:solidFill>
                            <a:srgbClr val="DD1947"/>
                          </a:solidFill>
                          <a:effectLst/>
                          <a:latin typeface="Verdana Pro Light" panose="020B0304030504040204" pitchFamily="34" charset="0"/>
                          <a:ea typeface="Verdana" panose="020B0604030504040204" pitchFamily="34" charset="0"/>
                          <a:cs typeface="Verdana" panose="020B0604030504040204" pitchFamily="34" charset="0"/>
                        </a:rPr>
                        <a:t>***</a:t>
                      </a: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914400" rtl="0" eaLnBrk="1" fontAlgn="base" latinLnBrk="0" hangingPunct="1">
                        <a:lnSpc>
                          <a:spcPct val="100000"/>
                        </a:lnSpc>
                        <a:spcBef>
                          <a:spcPts val="200"/>
                        </a:spcBef>
                        <a:spcAft>
                          <a:spcPct val="0"/>
                        </a:spcAft>
                        <a:buClrTx/>
                        <a:buSzPct val="100000"/>
                        <a:buFont typeface="Arial" panose="020B0604020202020204" pitchFamily="34" charset="0"/>
                        <a:buNone/>
                        <a:tabLst/>
                      </a:pPr>
                      <a:r>
                        <a:rPr kumimoji="0" lang="nl-NL" altLang="nl-NL" sz="11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3</a:t>
                      </a: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10"/>
                  </a:ext>
                </a:extLst>
              </a:tr>
              <a:tr h="430569">
                <a:tc vMerge="1">
                  <a:txBody>
                    <a:bodyPr/>
                    <a:lstStyle/>
                    <a:p>
                      <a:endParaRPr lang="nl-NL"/>
                    </a:p>
                  </a:txBody>
                  <a:tcPr/>
                </a:tc>
                <a:tc vMerge="1">
                  <a:txBody>
                    <a:bodyPr/>
                    <a:lstStyle/>
                    <a:p>
                      <a:endParaRPr lang="nl-NL"/>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altLang="nl-NL" sz="1100" b="1"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ro" panose="020B0604030504040204" pitchFamily="34" charset="0"/>
                        </a:rPr>
                        <a:t>Depressie</a:t>
                      </a:r>
                    </a:p>
                  </a:txBody>
                  <a:tcPr marL="34284" marR="34284" marT="21600" marB="21600" anchor="ctr" horzOverflow="overflow">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914400" rtl="0" eaLnBrk="1" fontAlgn="base" latinLnBrk="0" hangingPunct="1">
                        <a:lnSpc>
                          <a:spcPct val="100000"/>
                        </a:lnSpc>
                        <a:spcBef>
                          <a:spcPts val="200"/>
                        </a:spcBef>
                        <a:spcAft>
                          <a:spcPct val="0"/>
                        </a:spcAft>
                        <a:buClrTx/>
                        <a:buSzPct val="100000"/>
                        <a:buFont typeface="Arial" panose="020B0604020202020204" pitchFamily="34" charset="0"/>
                        <a:buNone/>
                        <a:tabLst/>
                        <a:defRPr/>
                      </a:pPr>
                      <a:r>
                        <a:rPr kumimoji="0" lang="nl-NL" altLang="nl-NL" sz="11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PROMIS </a:t>
                      </a:r>
                      <a:r>
                        <a:rPr kumimoji="0" lang="nl-NL" altLang="nl-NL" sz="1100" b="0" i="0" u="none" strike="noStrike" cap="none" normalizeH="0" baseline="0" noProof="0" dirty="0" err="1">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Early</a:t>
                      </a:r>
                      <a:r>
                        <a:rPr kumimoji="0" lang="nl-NL" altLang="nl-NL" sz="11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 </a:t>
                      </a:r>
                      <a:r>
                        <a:rPr kumimoji="0" lang="nl-NL" altLang="nl-NL" sz="1100" b="0" i="0" u="none" strike="noStrike" cap="none" normalizeH="0" baseline="0" noProof="0" dirty="0" err="1">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Childhood</a:t>
                      </a:r>
                      <a:r>
                        <a:rPr kumimoji="0" lang="nl-NL" altLang="nl-NL" sz="11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 Depressie v1.0 SF4a</a:t>
                      </a: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914400" rtl="0" eaLnBrk="1" fontAlgn="base" latinLnBrk="0" hangingPunct="1">
                        <a:lnSpc>
                          <a:spcPct val="100000"/>
                        </a:lnSpc>
                        <a:spcBef>
                          <a:spcPts val="200"/>
                        </a:spcBef>
                        <a:spcAft>
                          <a:spcPct val="0"/>
                        </a:spcAft>
                        <a:buClrTx/>
                        <a:buSzPct val="100000"/>
                        <a:buFont typeface="Arial" panose="020B0604020202020204" pitchFamily="34" charset="0"/>
                        <a:buNone/>
                        <a:tabLst/>
                      </a:pPr>
                      <a:r>
                        <a:rPr kumimoji="0" lang="nl-NL" altLang="nl-NL" sz="11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4</a:t>
                      </a: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11"/>
                  </a:ext>
                </a:extLst>
              </a:tr>
              <a:tr h="430569">
                <a:tc vMerge="1">
                  <a:txBody>
                    <a:bodyPr/>
                    <a:lstStyle/>
                    <a:p>
                      <a:endParaRPr lang="nl-NL"/>
                    </a:p>
                  </a:txBody>
                  <a:tcPr/>
                </a:tc>
                <a:tc vMerge="1">
                  <a:txBody>
                    <a:bodyPr/>
                    <a:lstStyle>
                      <a:lvl1pPr>
                        <a:lnSpc>
                          <a:spcPct val="90000"/>
                        </a:lnSpc>
                        <a:spcBef>
                          <a:spcPts val="1000"/>
                        </a:spcBef>
                        <a:buFont typeface="Arial" panose="020B0604020202020204" pitchFamily="34" charset="0"/>
                        <a:defRPr>
                          <a:solidFill>
                            <a:schemeClr val="tx1"/>
                          </a:solidFill>
                          <a:latin typeface="Verdana Pro" panose="020B0604030504040204" pitchFamily="34" charset="0"/>
                          <a:ea typeface="Verdana" panose="020B0604030504040204" pitchFamily="34" charset="0"/>
                          <a:cs typeface="Verdana Pro" panose="020B0604030504040204" pitchFamily="34" charset="0"/>
                        </a:defRPr>
                      </a:lvl1pPr>
                      <a:lvl2pPr marL="742950" indent="-285750">
                        <a:lnSpc>
                          <a:spcPct val="90000"/>
                        </a:lnSpc>
                        <a:spcBef>
                          <a:spcPts val="500"/>
                        </a:spcBef>
                        <a:buFont typeface="Arial" panose="020B0604020202020204" pitchFamily="34" charset="0"/>
                        <a:defRPr sz="1600">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a:lnSpc>
                          <a:spcPct val="90000"/>
                        </a:lnSpc>
                        <a:spcBef>
                          <a:spcPts val="500"/>
                        </a:spcBef>
                        <a:buFont typeface="Arial" panose="020B0604020202020204" pitchFamily="34" charset="0"/>
                        <a:defRPr sz="1400" b="1">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a:lnSpc>
                          <a:spcPct val="90000"/>
                        </a:lnSpc>
                        <a:spcBef>
                          <a:spcPts val="500"/>
                        </a:spcBef>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a:lnSpc>
                          <a:spcPct val="90000"/>
                        </a:lnSpc>
                        <a:spcBef>
                          <a:spcPts val="500"/>
                        </a:spcBef>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nl-NL" altLang="nl-NL" sz="900" b="1" i="0" u="none" strike="noStrike" cap="none" normalizeH="0" baseline="0">
                        <a:ln>
                          <a:noFill/>
                        </a:ln>
                        <a:solidFill>
                          <a:schemeClr val="tx1"/>
                        </a:solidFill>
                        <a:effectLst/>
                        <a:latin typeface="Verdana Pro Light" panose="020B0304030504040204" pitchFamily="34" charset="0"/>
                        <a:ea typeface="Verdana" panose="020B0604030504040204" pitchFamily="34" charset="0"/>
                        <a:cs typeface="Verdana Pro" panose="020B0604030504040204" pitchFamily="34" charset="0"/>
                      </a:endParaRPr>
                    </a:p>
                  </a:txBody>
                  <a:tcPr marL="45712" marR="45712" marT="28800" marB="28800" anchor="ctr" horzOverflow="overflow">
                    <a:lnL w="12700" cap="flat" cmpd="sng" algn="ctr">
                      <a:solidFill>
                        <a:srgbClr val="DC1846"/>
                      </a:solidFill>
                      <a:prstDash val="solid"/>
                      <a:round/>
                      <a:headEnd type="none" w="med" len="med"/>
                      <a:tailEnd type="none" w="med" len="med"/>
                    </a:lnL>
                    <a:lnR w="12700" cap="flat" cmpd="sng" algn="ctr">
                      <a:solidFill>
                        <a:srgbClr val="DC1846"/>
                      </a:solidFill>
                      <a:prstDash val="solid"/>
                      <a:round/>
                      <a:headEnd type="none" w="med" len="med"/>
                      <a:tailEnd type="none" w="med" len="med"/>
                    </a:lnR>
                    <a:lnT w="12700" cap="flat" cmpd="sng" algn="ctr">
                      <a:solidFill>
                        <a:srgbClr val="DC1846"/>
                      </a:solidFill>
                      <a:prstDash val="solid"/>
                      <a:round/>
                      <a:headEnd type="none" w="med" len="med"/>
                      <a:tailEnd type="none" w="med" len="med"/>
                    </a:lnT>
                    <a:lnB w="12700" cap="flat" cmpd="sng" algn="ctr">
                      <a:solidFill>
                        <a:srgbClr val="DC1846"/>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altLang="nl-NL" sz="1100" b="1"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ro" panose="020B0604030504040204" pitchFamily="34" charset="0"/>
                        </a:rPr>
                        <a:t>Boosheid</a:t>
                      </a:r>
                    </a:p>
                  </a:txBody>
                  <a:tcPr marL="34284" marR="34284" marT="21600" marB="21600" anchor="ctr" horzOverflow="overflow">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solidFill>
                      <a:schemeClr val="bg1">
                        <a:lumMod val="95000"/>
                      </a:schemeClr>
                    </a:solidFill>
                  </a:tcPr>
                </a:tc>
                <a:tc>
                  <a:txBody>
                    <a:bodyPr/>
                    <a:lstStyle>
                      <a:lvl1pPr marL="228600" indent="-228600" defTabSz="514350">
                        <a:lnSpc>
                          <a:spcPct val="90000"/>
                        </a:lnSpc>
                        <a:spcBef>
                          <a:spcPts val="1000"/>
                        </a:spcBef>
                        <a:buFont typeface="Arial" panose="020B0604020202020204" pitchFamily="34" charset="0"/>
                        <a:defRPr>
                          <a:solidFill>
                            <a:schemeClr val="tx1"/>
                          </a:solidFill>
                          <a:latin typeface="Verdana Pro" panose="020B0604030504040204" pitchFamily="34" charset="0"/>
                          <a:ea typeface="Verdana" panose="020B0604030504040204" pitchFamily="34" charset="0"/>
                          <a:cs typeface="Verdana Pro" panose="020B0604030504040204" pitchFamily="34" charset="0"/>
                        </a:defRPr>
                      </a:lvl1pPr>
                      <a:lvl2pPr marL="742950" indent="-285750" defTabSz="514350">
                        <a:lnSpc>
                          <a:spcPct val="90000"/>
                        </a:lnSpc>
                        <a:spcBef>
                          <a:spcPts val="500"/>
                        </a:spcBef>
                        <a:buFont typeface="Arial" panose="020B0604020202020204" pitchFamily="34" charset="0"/>
                        <a:defRPr sz="1600">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defTabSz="514350">
                        <a:lnSpc>
                          <a:spcPct val="90000"/>
                        </a:lnSpc>
                        <a:spcBef>
                          <a:spcPts val="500"/>
                        </a:spcBef>
                        <a:buFont typeface="Arial" panose="020B0604020202020204" pitchFamily="34" charset="0"/>
                        <a:defRPr sz="1400" b="1">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defTabSz="514350">
                        <a:lnSpc>
                          <a:spcPct val="90000"/>
                        </a:lnSpc>
                        <a:spcBef>
                          <a:spcPts val="500"/>
                        </a:spcBef>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defTabSz="514350">
                        <a:lnSpc>
                          <a:spcPct val="90000"/>
                        </a:lnSpc>
                        <a:spcBef>
                          <a:spcPts val="500"/>
                        </a:spcBef>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defTabSz="51435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6pPr>
                      <a:lvl7pPr marL="2971800" indent="-228600" defTabSz="51435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7pPr>
                      <a:lvl8pPr marL="3429000" indent="-228600" defTabSz="51435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8pPr>
                      <a:lvl9pPr marL="3886200" indent="-228600" defTabSz="51435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9pPr>
                    </a:lstStyle>
                    <a:p>
                      <a:pPr marL="0" marR="0" lvl="0" indent="0" algn="l" defTabSz="514350" rtl="0" eaLnBrk="1" fontAlgn="base" latinLnBrk="0" hangingPunct="1">
                        <a:lnSpc>
                          <a:spcPct val="100000"/>
                        </a:lnSpc>
                        <a:spcBef>
                          <a:spcPts val="200"/>
                        </a:spcBef>
                        <a:spcAft>
                          <a:spcPct val="0"/>
                        </a:spcAft>
                        <a:buClrTx/>
                        <a:buSzPct val="100000"/>
                        <a:buFont typeface="Arial" panose="020B0604020202020204" pitchFamily="34" charset="0"/>
                        <a:buNone/>
                        <a:tabLst/>
                        <a:defRPr/>
                      </a:pPr>
                      <a:r>
                        <a:rPr kumimoji="0" lang="nl-NL" altLang="nl-NL" sz="11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PROMIS </a:t>
                      </a:r>
                      <a:r>
                        <a:rPr kumimoji="0" lang="nl-NL" altLang="nl-NL" sz="1100" b="0" i="0" u="none" strike="noStrike" cap="none" normalizeH="0" baseline="0" noProof="0" dirty="0" err="1">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Early</a:t>
                      </a:r>
                      <a:r>
                        <a:rPr kumimoji="0" lang="nl-NL" altLang="nl-NL" sz="11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 </a:t>
                      </a:r>
                      <a:r>
                        <a:rPr kumimoji="0" lang="nl-NL" altLang="nl-NL" sz="1100" b="0" i="0" u="none" strike="noStrike" cap="none" normalizeH="0" baseline="0" noProof="0" dirty="0" err="1">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Childhood</a:t>
                      </a:r>
                      <a:r>
                        <a:rPr kumimoji="0" lang="nl-NL" altLang="nl-NL" sz="11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 Boosheid/Irriteerbaarheid v1.0 SF4a</a:t>
                      </a: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514350" rtl="0" eaLnBrk="1" fontAlgn="base" latinLnBrk="0" hangingPunct="1">
                        <a:lnSpc>
                          <a:spcPct val="100000"/>
                        </a:lnSpc>
                        <a:spcBef>
                          <a:spcPts val="200"/>
                        </a:spcBef>
                        <a:spcAft>
                          <a:spcPct val="0"/>
                        </a:spcAft>
                        <a:buClrTx/>
                        <a:buSzPct val="100000"/>
                        <a:buFont typeface="Arial" panose="020B0604020202020204" pitchFamily="34" charset="0"/>
                        <a:buNone/>
                        <a:tabLst/>
                      </a:pPr>
                      <a:r>
                        <a:rPr kumimoji="0" lang="nl-NL" altLang="nl-NL" sz="11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4</a:t>
                      </a: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13"/>
                  </a:ext>
                </a:extLst>
              </a:tr>
              <a:tr h="239857">
                <a:tc rowSpan="4">
                  <a:txBody>
                    <a:bodyPr/>
                    <a:lstStyle>
                      <a:lvl1pPr>
                        <a:lnSpc>
                          <a:spcPct val="90000"/>
                        </a:lnSpc>
                        <a:spcBef>
                          <a:spcPts val="1000"/>
                        </a:spcBef>
                        <a:buFont typeface="Arial" panose="020B0604020202020204" pitchFamily="34" charset="0"/>
                        <a:defRPr>
                          <a:solidFill>
                            <a:schemeClr val="tx1"/>
                          </a:solidFill>
                          <a:latin typeface="Verdana Pro" panose="020B0604030504040204" pitchFamily="34" charset="0"/>
                          <a:ea typeface="Verdana" panose="020B0604030504040204" pitchFamily="34" charset="0"/>
                          <a:cs typeface="Verdana Pro" panose="020B0604030504040204" pitchFamily="34" charset="0"/>
                        </a:defRPr>
                      </a:lvl1pPr>
                      <a:lvl2pPr marL="742950" indent="-285750">
                        <a:lnSpc>
                          <a:spcPct val="90000"/>
                        </a:lnSpc>
                        <a:spcBef>
                          <a:spcPts val="500"/>
                        </a:spcBef>
                        <a:buFont typeface="Arial" panose="020B0604020202020204" pitchFamily="34" charset="0"/>
                        <a:defRPr sz="1600">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a:lnSpc>
                          <a:spcPct val="90000"/>
                        </a:lnSpc>
                        <a:spcBef>
                          <a:spcPts val="500"/>
                        </a:spcBef>
                        <a:buFont typeface="Arial" panose="020B0604020202020204" pitchFamily="34" charset="0"/>
                        <a:defRPr sz="1400" b="1">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a:lnSpc>
                          <a:spcPct val="90000"/>
                        </a:lnSpc>
                        <a:spcBef>
                          <a:spcPts val="500"/>
                        </a:spcBef>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a:lnSpc>
                          <a:spcPct val="90000"/>
                        </a:lnSpc>
                        <a:spcBef>
                          <a:spcPts val="500"/>
                        </a:spcBef>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altLang="nl-NL" sz="1100" b="0" i="1" u="none" strike="noStrike" cap="none" normalizeH="0" baseline="0" noProof="0" dirty="0">
                          <a:ln>
                            <a:noFill/>
                          </a:ln>
                          <a:solidFill>
                            <a:srgbClr val="DD1947"/>
                          </a:solidFill>
                          <a:effectLst/>
                          <a:latin typeface="Verdana Pro Light" panose="020B0304030504040204" pitchFamily="34" charset="0"/>
                          <a:ea typeface="Verdana" panose="020B0604030504040204" pitchFamily="34" charset="0"/>
                          <a:cs typeface="Verdana Pro" panose="020B0604030504040204" pitchFamily="34" charset="0"/>
                        </a:rPr>
                        <a:t>Symptomen</a:t>
                      </a:r>
                    </a:p>
                  </a:txBody>
                  <a:tcPr marL="34284" marR="34284" marT="21600" marB="21600" anchor="ctr" horzOverflow="overflow">
                    <a:lnL w="12700" cap="flat" cmpd="sng" algn="ctr">
                      <a:no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noFill/>
                  </a:tcPr>
                </a:tc>
                <a:tc gridSpan="2">
                  <a:txBody>
                    <a:bodyPr/>
                    <a:lstStyle>
                      <a:lvl1pPr>
                        <a:lnSpc>
                          <a:spcPct val="90000"/>
                        </a:lnSpc>
                        <a:spcBef>
                          <a:spcPts val="1000"/>
                        </a:spcBef>
                        <a:buFont typeface="Arial" panose="020B0604020202020204" pitchFamily="34" charset="0"/>
                        <a:defRPr>
                          <a:solidFill>
                            <a:schemeClr val="tx1"/>
                          </a:solidFill>
                          <a:latin typeface="Verdana Pro" panose="020B0604030504040204" pitchFamily="34" charset="0"/>
                          <a:ea typeface="Verdana" panose="020B0604030504040204" pitchFamily="34" charset="0"/>
                          <a:cs typeface="Verdana Pro" panose="020B0604030504040204" pitchFamily="34" charset="0"/>
                        </a:defRPr>
                      </a:lvl1pPr>
                      <a:lvl2pPr marL="742950" indent="-285750">
                        <a:lnSpc>
                          <a:spcPct val="90000"/>
                        </a:lnSpc>
                        <a:spcBef>
                          <a:spcPts val="500"/>
                        </a:spcBef>
                        <a:buFont typeface="Arial" panose="020B0604020202020204" pitchFamily="34" charset="0"/>
                        <a:defRPr sz="1600">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a:lnSpc>
                          <a:spcPct val="90000"/>
                        </a:lnSpc>
                        <a:spcBef>
                          <a:spcPts val="500"/>
                        </a:spcBef>
                        <a:buFont typeface="Arial" panose="020B0604020202020204" pitchFamily="34" charset="0"/>
                        <a:defRPr sz="1400" b="1">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a:lnSpc>
                          <a:spcPct val="90000"/>
                        </a:lnSpc>
                        <a:spcBef>
                          <a:spcPts val="500"/>
                        </a:spcBef>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a:lnSpc>
                          <a:spcPct val="90000"/>
                        </a:lnSpc>
                        <a:spcBef>
                          <a:spcPts val="500"/>
                        </a:spcBef>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altLang="nl-NL" sz="1100" b="1"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ro" panose="020B0604030504040204" pitchFamily="34" charset="0"/>
                        </a:rPr>
                        <a:t>Vermoeidheid</a:t>
                      </a:r>
                    </a:p>
                  </a:txBody>
                  <a:tcPr marL="34284" marR="34284" marT="21600" marB="21600" anchor="ctr" horzOverflow="overflow">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noFill/>
                  </a:tcPr>
                </a:tc>
                <a:tc hMerge="1">
                  <a:txBody>
                    <a:bodyPr/>
                    <a:lstStyle/>
                    <a:p>
                      <a:endParaRPr lang="nl-NL"/>
                    </a:p>
                  </a:txBody>
                  <a:tcPr/>
                </a:tc>
                <a:tc>
                  <a:txBody>
                    <a:bodyPr/>
                    <a:lstStyle>
                      <a:lvl1pPr marL="228600" indent="-228600">
                        <a:lnSpc>
                          <a:spcPct val="90000"/>
                        </a:lnSpc>
                        <a:spcBef>
                          <a:spcPts val="1000"/>
                        </a:spcBef>
                        <a:buFont typeface="Arial" panose="020B0604020202020204" pitchFamily="34" charset="0"/>
                        <a:defRPr>
                          <a:solidFill>
                            <a:schemeClr val="tx1"/>
                          </a:solidFill>
                          <a:latin typeface="Verdana Pro" panose="020B0604030504040204" pitchFamily="34" charset="0"/>
                          <a:ea typeface="Verdana" panose="020B0604030504040204" pitchFamily="34" charset="0"/>
                          <a:cs typeface="Verdana Pro" panose="020B0604030504040204" pitchFamily="34" charset="0"/>
                        </a:defRPr>
                      </a:lvl1pPr>
                      <a:lvl2pPr marL="742950" indent="-285750">
                        <a:lnSpc>
                          <a:spcPct val="90000"/>
                        </a:lnSpc>
                        <a:spcBef>
                          <a:spcPts val="500"/>
                        </a:spcBef>
                        <a:buFont typeface="Arial" panose="020B0604020202020204" pitchFamily="34" charset="0"/>
                        <a:defRPr sz="1600">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a:lnSpc>
                          <a:spcPct val="90000"/>
                        </a:lnSpc>
                        <a:spcBef>
                          <a:spcPts val="500"/>
                        </a:spcBef>
                        <a:buFont typeface="Arial" panose="020B0604020202020204" pitchFamily="34" charset="0"/>
                        <a:defRPr sz="1400" b="1">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a:lnSpc>
                          <a:spcPct val="90000"/>
                        </a:lnSpc>
                        <a:spcBef>
                          <a:spcPts val="500"/>
                        </a:spcBef>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a:lnSpc>
                          <a:spcPct val="90000"/>
                        </a:lnSpc>
                        <a:spcBef>
                          <a:spcPts val="500"/>
                        </a:spcBef>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9pPr>
                    </a:lstStyle>
                    <a:p>
                      <a:pPr marL="0" marR="0" lvl="0" indent="0" algn="l" defTabSz="914400" rtl="0" eaLnBrk="1" fontAlgn="base" latinLnBrk="0" hangingPunct="1">
                        <a:lnSpc>
                          <a:spcPct val="100000"/>
                        </a:lnSpc>
                        <a:spcBef>
                          <a:spcPts val="200"/>
                        </a:spcBef>
                        <a:spcAft>
                          <a:spcPct val="0"/>
                        </a:spcAft>
                        <a:buClrTx/>
                        <a:buSzPct val="100000"/>
                        <a:buFont typeface="Arial" panose="020B0604020202020204" pitchFamily="34" charset="0"/>
                        <a:buNone/>
                        <a:tabLst/>
                        <a:defRPr/>
                      </a:pPr>
                      <a:r>
                        <a:rPr kumimoji="0" lang="nl-NL" altLang="nl-NL" sz="11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NRS Vermoeidheid Ouder-proxy</a:t>
                      </a: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200"/>
                        </a:spcBef>
                        <a:spcAft>
                          <a:spcPct val="0"/>
                        </a:spcAft>
                        <a:buClrTx/>
                        <a:buSzPct val="100000"/>
                        <a:buFont typeface="Arial" panose="020B0604020202020204" pitchFamily="34" charset="0"/>
                        <a:buNone/>
                        <a:tabLst/>
                      </a:pPr>
                      <a:r>
                        <a:rPr kumimoji="0" lang="nl-NL" altLang="nl-NL" sz="11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1</a:t>
                      </a: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7"/>
                  </a:ext>
                </a:extLst>
              </a:tr>
              <a:tr h="239857">
                <a:tc vMerge="1">
                  <a:txBody>
                    <a:bodyPr/>
                    <a:lstStyle/>
                    <a:p>
                      <a:endParaRPr lang="nl-NL"/>
                    </a:p>
                  </a:txBody>
                  <a:tcPr/>
                </a:tc>
                <a:tc gridSpan="2">
                  <a:txBody>
                    <a:bodyPr/>
                    <a:lstStyle>
                      <a:lvl1pPr>
                        <a:lnSpc>
                          <a:spcPct val="90000"/>
                        </a:lnSpc>
                        <a:spcBef>
                          <a:spcPts val="1000"/>
                        </a:spcBef>
                        <a:buFont typeface="Arial" panose="020B0604020202020204" pitchFamily="34" charset="0"/>
                        <a:defRPr>
                          <a:solidFill>
                            <a:schemeClr val="tx1"/>
                          </a:solidFill>
                          <a:latin typeface="Verdana Pro" panose="020B0604030504040204" pitchFamily="34" charset="0"/>
                          <a:ea typeface="Verdana" panose="020B0604030504040204" pitchFamily="34" charset="0"/>
                          <a:cs typeface="Verdana Pro" panose="020B0604030504040204" pitchFamily="34" charset="0"/>
                        </a:defRPr>
                      </a:lvl1pPr>
                      <a:lvl2pPr marL="742950" indent="-285750">
                        <a:lnSpc>
                          <a:spcPct val="90000"/>
                        </a:lnSpc>
                        <a:spcBef>
                          <a:spcPts val="500"/>
                        </a:spcBef>
                        <a:buFont typeface="Arial" panose="020B0604020202020204" pitchFamily="34" charset="0"/>
                        <a:defRPr sz="1600">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a:lnSpc>
                          <a:spcPct val="90000"/>
                        </a:lnSpc>
                        <a:spcBef>
                          <a:spcPts val="500"/>
                        </a:spcBef>
                        <a:buFont typeface="Arial" panose="020B0604020202020204" pitchFamily="34" charset="0"/>
                        <a:defRPr sz="1400" b="1">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a:lnSpc>
                          <a:spcPct val="90000"/>
                        </a:lnSpc>
                        <a:spcBef>
                          <a:spcPts val="500"/>
                        </a:spcBef>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a:lnSpc>
                          <a:spcPct val="90000"/>
                        </a:lnSpc>
                        <a:spcBef>
                          <a:spcPts val="500"/>
                        </a:spcBef>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altLang="nl-NL" sz="1100" b="1"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ro" panose="020B0604030504040204" pitchFamily="34" charset="0"/>
                        </a:rPr>
                        <a:t>Pijn</a:t>
                      </a:r>
                    </a:p>
                  </a:txBody>
                  <a:tcPr marL="34284" marR="34284" marT="21600" marB="21600" anchor="ctr" horzOverflow="overflow">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noFill/>
                  </a:tcPr>
                </a:tc>
                <a:tc hMerge="1">
                  <a:txBody>
                    <a:bodyPr/>
                    <a:lstStyle/>
                    <a:p>
                      <a:endParaRPr lang="nl-NL"/>
                    </a:p>
                  </a:txBody>
                  <a:tcPr/>
                </a:tc>
                <a:tc>
                  <a:txBody>
                    <a:bodyPr/>
                    <a:lstStyle/>
                    <a:p>
                      <a:pPr marL="0" marR="0" lvl="0" indent="0" algn="l" defTabSz="914400" rtl="0" eaLnBrk="1" fontAlgn="base" latinLnBrk="0" hangingPunct="1">
                        <a:lnSpc>
                          <a:spcPct val="100000"/>
                        </a:lnSpc>
                        <a:spcBef>
                          <a:spcPts val="200"/>
                        </a:spcBef>
                        <a:spcAft>
                          <a:spcPct val="0"/>
                        </a:spcAft>
                        <a:buClrTx/>
                        <a:buSzPct val="100000"/>
                        <a:buFont typeface="Arial" panose="020B0604020202020204" pitchFamily="34" charset="0"/>
                        <a:buNone/>
                        <a:tabLst/>
                        <a:defRPr/>
                      </a:pPr>
                      <a:r>
                        <a:rPr kumimoji="0" lang="nl-NL" altLang="nl-NL" sz="11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NRS Pijn Ouder-proxy</a:t>
                      </a: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200"/>
                        </a:spcBef>
                        <a:spcAft>
                          <a:spcPct val="0"/>
                        </a:spcAft>
                        <a:buClrTx/>
                        <a:buSzPct val="100000"/>
                        <a:buFont typeface="Arial" panose="020B0604020202020204" pitchFamily="34" charset="0"/>
                        <a:buNone/>
                        <a:tabLst/>
                      </a:pPr>
                      <a:r>
                        <a:rPr kumimoji="0" lang="nl-NL" altLang="nl-NL" sz="11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1</a:t>
                      </a: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9"/>
                  </a:ext>
                </a:extLst>
              </a:tr>
              <a:tr h="239857">
                <a:tc vMerge="1">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nl-NL" altLang="nl-NL" sz="1000" b="0" i="1" u="none" strike="noStrike" cap="none" normalizeH="0" baseline="0" noProof="0" dirty="0">
                        <a:ln>
                          <a:noFill/>
                        </a:ln>
                        <a:solidFill>
                          <a:srgbClr val="DD1947"/>
                        </a:solidFill>
                        <a:effectLst/>
                        <a:latin typeface="Verdana Pro Light" panose="020B0304030504040204" pitchFamily="34" charset="0"/>
                        <a:ea typeface="Verdana" panose="020B0604030504040204" pitchFamily="34" charset="0"/>
                        <a:cs typeface="Verdana Pro" panose="020B0604030504040204" pitchFamily="34" charset="0"/>
                      </a:endParaRPr>
                    </a:p>
                  </a:txBody>
                  <a:tcPr marL="45712" marR="45712" marT="28800" marB="28800" anchor="ctr" horzOverflow="overflow">
                    <a:lnL w="12700" cap="flat" cmpd="sng" algn="ctr">
                      <a:no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noFill/>
                  </a:tcPr>
                </a:tc>
                <a:tc rowSpan="2"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altLang="nl-NL" sz="1100" b="1"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ro" panose="020B0604030504040204" pitchFamily="34" charset="0"/>
                        </a:rPr>
                        <a:t>Slaap</a:t>
                      </a:r>
                    </a:p>
                  </a:txBody>
                  <a:tcPr marL="34284" marR="34284" marT="21600" marB="21600" anchor="ctr" horzOverflow="overflow">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C1846"/>
                      </a:solidFill>
                      <a:prstDash val="solid"/>
                      <a:round/>
                      <a:headEnd type="none" w="med" len="med"/>
                      <a:tailEnd type="none" w="med" len="med"/>
                    </a:lnB>
                    <a:lnTlToBr>
                      <a:noFill/>
                    </a:lnTlToBr>
                    <a:lnBlToTr>
                      <a:noFill/>
                    </a:lnBlToTr>
                    <a:noFill/>
                  </a:tcPr>
                </a:tc>
                <a:tc rowSpan="2" hMerge="1">
                  <a:txBody>
                    <a:bodyPr/>
                    <a:lstStyle/>
                    <a:p>
                      <a:endParaRPr lang="nl-NL"/>
                    </a:p>
                  </a:txBody>
                  <a:tcPr/>
                </a:tc>
                <a:tc>
                  <a:txBody>
                    <a:bodyPr/>
                    <a:lstStyle/>
                    <a:p>
                      <a:pPr marL="0" marR="0" lvl="0" indent="0" algn="l" defTabSz="914400" rtl="0" eaLnBrk="1" fontAlgn="base" latinLnBrk="0" hangingPunct="1">
                        <a:lnSpc>
                          <a:spcPct val="100000"/>
                        </a:lnSpc>
                        <a:spcBef>
                          <a:spcPts val="200"/>
                        </a:spcBef>
                        <a:spcAft>
                          <a:spcPct val="0"/>
                        </a:spcAft>
                        <a:buClrTx/>
                        <a:buSzPct val="100000"/>
                        <a:buFont typeface="Arial" panose="020B0604020202020204" pitchFamily="34" charset="0"/>
                        <a:buNone/>
                        <a:tabLst/>
                        <a:defRPr/>
                      </a:pPr>
                      <a:r>
                        <a:rPr kumimoji="0" lang="nl-NL" altLang="nl-NL" sz="11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NRS Slaap Ouder-proxy</a:t>
                      </a: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200"/>
                        </a:spcBef>
                        <a:spcAft>
                          <a:spcPct val="0"/>
                        </a:spcAft>
                        <a:buClrTx/>
                        <a:buSzPct val="100000"/>
                        <a:buFont typeface="Arial" panose="020B0604020202020204" pitchFamily="34" charset="0"/>
                        <a:buNone/>
                        <a:tabLst/>
                      </a:pPr>
                      <a:r>
                        <a:rPr kumimoji="0" lang="nl-NL" altLang="nl-NL" sz="11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1</a:t>
                      </a: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847280508"/>
                  </a:ext>
                </a:extLst>
              </a:tr>
              <a:tr h="430569">
                <a:tc vMerge="1">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nl-NL" altLang="nl-NL" sz="1000" b="0" i="1" u="none" strike="noStrike" cap="none" normalizeH="0" baseline="0" noProof="0" dirty="0">
                        <a:ln>
                          <a:noFill/>
                        </a:ln>
                        <a:solidFill>
                          <a:srgbClr val="DD1947"/>
                        </a:solidFill>
                        <a:effectLst/>
                        <a:latin typeface="Verdana Pro Light" panose="020B0304030504040204" pitchFamily="34" charset="0"/>
                        <a:ea typeface="Verdana" panose="020B0604030504040204" pitchFamily="34" charset="0"/>
                        <a:cs typeface="Verdana Pro" panose="020B0604030504040204" pitchFamily="34" charset="0"/>
                      </a:endParaRPr>
                    </a:p>
                  </a:txBody>
                  <a:tcPr marL="45712" marR="45712" marT="28800" marB="28800" anchor="ctr" horzOverflow="overflow">
                    <a:lnL w="12700" cap="flat" cmpd="sng" algn="ctr">
                      <a:no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noFill/>
                  </a:tcPr>
                </a:tc>
                <a:tc gridSpan="2" vMerge="1">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nl-NL" altLang="nl-NL" sz="1000" b="1"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ro" panose="020B0604030504040204" pitchFamily="34" charset="0"/>
                      </a:endParaRPr>
                    </a:p>
                  </a:txBody>
                  <a:tcPr marL="45712" marR="45712" marT="28800" marB="28800" anchor="ctr" horzOverflow="overflow">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C1846"/>
                      </a:solidFill>
                      <a:prstDash val="solid"/>
                      <a:round/>
                      <a:headEnd type="none" w="med" len="med"/>
                      <a:tailEnd type="none" w="med" len="med"/>
                    </a:lnB>
                    <a:lnTlToBr>
                      <a:noFill/>
                    </a:lnTlToBr>
                    <a:lnBlToTr>
                      <a:noFill/>
                    </a:lnBlToTr>
                    <a:noFill/>
                  </a:tcPr>
                </a:tc>
                <a:tc hMerge="1" vMerge="1">
                  <a:txBody>
                    <a:bodyPr/>
                    <a:lstStyle/>
                    <a:p>
                      <a:endParaRPr lang="nl-NL"/>
                    </a:p>
                  </a:txBody>
                  <a:tcPr/>
                </a:tc>
                <a:tc>
                  <a:txBody>
                    <a:bodyPr/>
                    <a:lstStyle/>
                    <a:p>
                      <a:pPr marL="0" marR="0" lvl="0" indent="0" algn="l" defTabSz="914400" rtl="0" eaLnBrk="1" fontAlgn="base" latinLnBrk="0" hangingPunct="1">
                        <a:lnSpc>
                          <a:spcPct val="100000"/>
                        </a:lnSpc>
                        <a:spcBef>
                          <a:spcPts val="200"/>
                        </a:spcBef>
                        <a:spcAft>
                          <a:spcPct val="0"/>
                        </a:spcAft>
                        <a:buClrTx/>
                        <a:buSzPct val="100000"/>
                        <a:buFont typeface="Arial" panose="020B0604020202020204" pitchFamily="34" charset="0"/>
                        <a:buNone/>
                        <a:tabLst/>
                        <a:defRPr/>
                      </a:pPr>
                      <a:r>
                        <a:rPr kumimoji="0" lang="nl-NL" altLang="nl-NL" sz="11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TAPQOL PF </a:t>
                      </a:r>
                      <a:r>
                        <a:rPr kumimoji="0" lang="nl-NL" altLang="nl-NL" sz="1100" b="0" i="0" u="none" strike="noStrike" cap="none" normalizeH="0" baseline="0" noProof="0" dirty="0" err="1">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subschaal</a:t>
                      </a:r>
                      <a:r>
                        <a:rPr kumimoji="0" lang="nl-NL" altLang="nl-NL" sz="11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 sleeping </a:t>
                      </a:r>
                      <a:r>
                        <a:rPr kumimoji="0" lang="nl-NL" altLang="nl-NL" sz="1100" b="0" i="0" u="none" strike="noStrike" cap="none" normalizeH="0" baseline="0" noProof="0" dirty="0" err="1">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problems</a:t>
                      </a:r>
                      <a:r>
                        <a:rPr kumimoji="0" lang="nl-NL" altLang="nl-NL" sz="1100" b="0" i="0" u="none" strike="noStrike" cap="none" normalizeH="0" baseline="0" noProof="0" dirty="0">
                          <a:ln>
                            <a:noFill/>
                          </a:ln>
                          <a:solidFill>
                            <a:srgbClr val="DD1947"/>
                          </a:solidFill>
                          <a:effectLst/>
                          <a:latin typeface="Verdana Pro Light" panose="020B0304030504040204" pitchFamily="34" charset="0"/>
                          <a:ea typeface="Verdana" panose="020B0604030504040204" pitchFamily="34" charset="0"/>
                          <a:cs typeface="Verdana" panose="020B0604030504040204" pitchFamily="34" charset="0"/>
                        </a:rPr>
                        <a:t>**</a:t>
                      </a: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C184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200"/>
                        </a:spcBef>
                        <a:spcAft>
                          <a:spcPct val="0"/>
                        </a:spcAft>
                        <a:buClrTx/>
                        <a:buSzPct val="100000"/>
                        <a:buFont typeface="Arial" panose="020B0604020202020204" pitchFamily="34" charset="0"/>
                        <a:buNone/>
                        <a:tabLst/>
                      </a:pPr>
                      <a:r>
                        <a:rPr kumimoji="0" lang="nl-NL" altLang="nl-NL" sz="11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8</a:t>
                      </a: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C184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54771336"/>
                  </a:ext>
                </a:extLst>
              </a:tr>
            </a:tbl>
          </a:graphicData>
        </a:graphic>
      </p:graphicFrame>
    </p:spTree>
    <p:extLst>
      <p:ext uri="{BB962C8B-B14F-4D97-AF65-F5344CB8AC3E}">
        <p14:creationId xmlns:p14="http://schemas.microsoft.com/office/powerpoint/2010/main" val="13240015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C3D888-017D-C633-CEA6-ACF3DBBD1EA3}"/>
              </a:ext>
            </a:extLst>
          </p:cNvPr>
          <p:cNvSpPr>
            <a:spLocks noGrp="1"/>
          </p:cNvSpPr>
          <p:nvPr>
            <p:ph type="title"/>
          </p:nvPr>
        </p:nvSpPr>
        <p:spPr>
          <a:xfrm>
            <a:off x="628651" y="586824"/>
            <a:ext cx="8066698" cy="605960"/>
          </a:xfrm>
        </p:spPr>
        <p:txBody>
          <a:bodyPr/>
          <a:lstStyle/>
          <a:p>
            <a:r>
              <a:rPr lang="nl-NL" dirty="0">
                <a:solidFill>
                  <a:schemeClr val="accent5"/>
                </a:solidFill>
              </a:rPr>
              <a:t>Samenstelling </a:t>
            </a:r>
            <a:r>
              <a:rPr lang="nl-NL" dirty="0" err="1">
                <a:solidFill>
                  <a:schemeClr val="accent5"/>
                </a:solidFill>
              </a:rPr>
              <a:t>kernset</a:t>
            </a:r>
            <a:r>
              <a:rPr lang="nl-NL" dirty="0">
                <a:solidFill>
                  <a:schemeClr val="accent5"/>
                </a:solidFill>
              </a:rPr>
              <a:t> </a:t>
            </a:r>
            <a:r>
              <a:rPr lang="nl-NL" dirty="0" err="1">
                <a:solidFill>
                  <a:schemeClr val="accent5"/>
                </a:solidFill>
              </a:rPr>
              <a:t>PROMs</a:t>
            </a:r>
            <a:r>
              <a:rPr lang="nl-NL" dirty="0">
                <a:solidFill>
                  <a:schemeClr val="accent5"/>
                </a:solidFill>
              </a:rPr>
              <a:t> – 5 tot 18 jaar</a:t>
            </a:r>
            <a:br>
              <a:rPr lang="nl-NL" dirty="0">
                <a:solidFill>
                  <a:schemeClr val="accent5"/>
                </a:solidFill>
              </a:rPr>
            </a:br>
            <a:endParaRPr lang="nl-NL" dirty="0">
              <a:solidFill>
                <a:schemeClr val="accent5"/>
              </a:solidFill>
            </a:endParaRPr>
          </a:p>
        </p:txBody>
      </p:sp>
      <p:sp>
        <p:nvSpPr>
          <p:cNvPr id="4" name="Tijdelijke aanduiding voor dianummer 3">
            <a:extLst>
              <a:ext uri="{FF2B5EF4-FFF2-40B4-BE49-F238E27FC236}">
                <a16:creationId xmlns:a16="http://schemas.microsoft.com/office/drawing/2014/main" id="{FD47B1E6-B238-A66B-09AD-92FF175E1CDA}"/>
              </a:ext>
            </a:extLst>
          </p:cNvPr>
          <p:cNvSpPr>
            <a:spLocks noGrp="1"/>
          </p:cNvSpPr>
          <p:nvPr>
            <p:ph type="sldNum" sz="quarter" idx="10"/>
          </p:nvPr>
        </p:nvSpPr>
        <p:spPr/>
        <p:txBody>
          <a:bodyPr/>
          <a:lstStyle/>
          <a:p>
            <a:pPr>
              <a:defRPr/>
            </a:pPr>
            <a:fld id="{547025C2-FDC8-49F9-9734-C0084F9BBCD6}" type="slidenum">
              <a:rPr lang="nl-NL" altLang="nl-NL" smtClean="0"/>
              <a:pPr>
                <a:defRPr/>
              </a:pPr>
              <a:t>38</a:t>
            </a:fld>
            <a:endParaRPr lang="nl-NL" altLang="nl-NL" dirty="0"/>
          </a:p>
        </p:txBody>
      </p:sp>
      <p:graphicFrame>
        <p:nvGraphicFramePr>
          <p:cNvPr id="3" name="Tabel 2">
            <a:extLst>
              <a:ext uri="{FF2B5EF4-FFF2-40B4-BE49-F238E27FC236}">
                <a16:creationId xmlns:a16="http://schemas.microsoft.com/office/drawing/2014/main" id="{37B01BAA-9C5F-5A72-061C-63B39DC9911C}"/>
              </a:ext>
            </a:extLst>
          </p:cNvPr>
          <p:cNvGraphicFramePr>
            <a:graphicFrameLocks noGrp="1"/>
          </p:cNvGraphicFramePr>
          <p:nvPr>
            <p:extLst>
              <p:ext uri="{D42A27DB-BD31-4B8C-83A1-F6EECF244321}">
                <p14:modId xmlns:p14="http://schemas.microsoft.com/office/powerpoint/2010/main" val="417962074"/>
              </p:ext>
            </p:extLst>
          </p:nvPr>
        </p:nvGraphicFramePr>
        <p:xfrm>
          <a:off x="628651" y="1411665"/>
          <a:ext cx="8004241" cy="4034670"/>
        </p:xfrm>
        <a:graphic>
          <a:graphicData uri="http://schemas.openxmlformats.org/drawingml/2006/table">
            <a:tbl>
              <a:tblPr/>
              <a:tblGrid>
                <a:gridCol w="914572">
                  <a:extLst>
                    <a:ext uri="{9D8B030D-6E8A-4147-A177-3AD203B41FA5}">
                      <a16:colId xmlns:a16="http://schemas.microsoft.com/office/drawing/2014/main" val="20000"/>
                    </a:ext>
                  </a:extLst>
                </a:gridCol>
                <a:gridCol w="814801">
                  <a:extLst>
                    <a:ext uri="{9D8B030D-6E8A-4147-A177-3AD203B41FA5}">
                      <a16:colId xmlns:a16="http://schemas.microsoft.com/office/drawing/2014/main" val="20001"/>
                    </a:ext>
                  </a:extLst>
                </a:gridCol>
                <a:gridCol w="623573">
                  <a:extLst>
                    <a:ext uri="{9D8B030D-6E8A-4147-A177-3AD203B41FA5}">
                      <a16:colId xmlns:a16="http://schemas.microsoft.com/office/drawing/2014/main" val="2527247836"/>
                    </a:ext>
                  </a:extLst>
                </a:gridCol>
                <a:gridCol w="2655205">
                  <a:extLst>
                    <a:ext uri="{9D8B030D-6E8A-4147-A177-3AD203B41FA5}">
                      <a16:colId xmlns:a16="http://schemas.microsoft.com/office/drawing/2014/main" val="20002"/>
                    </a:ext>
                  </a:extLst>
                </a:gridCol>
                <a:gridCol w="2586689">
                  <a:extLst>
                    <a:ext uri="{9D8B030D-6E8A-4147-A177-3AD203B41FA5}">
                      <a16:colId xmlns:a16="http://schemas.microsoft.com/office/drawing/2014/main" val="1276642518"/>
                    </a:ext>
                  </a:extLst>
                </a:gridCol>
                <a:gridCol w="409401">
                  <a:extLst>
                    <a:ext uri="{9D8B030D-6E8A-4147-A177-3AD203B41FA5}">
                      <a16:colId xmlns:a16="http://schemas.microsoft.com/office/drawing/2014/main" val="20003"/>
                    </a:ext>
                  </a:extLst>
                </a:gridCol>
              </a:tblGrid>
              <a:tr h="2500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altLang="nl-NL" sz="800" b="1" i="0" u="none" strike="noStrike" cap="none" normalizeH="0" baseline="0" noProof="0" dirty="0">
                          <a:ln>
                            <a:noFill/>
                          </a:ln>
                          <a:solidFill>
                            <a:schemeClr val="bg1"/>
                          </a:solidFill>
                          <a:effectLst/>
                          <a:latin typeface="Verdana Pro Light" panose="020B0304030504040204" pitchFamily="34" charset="0"/>
                          <a:ea typeface="Verdana" panose="020B0604030504040204" pitchFamily="34" charset="0"/>
                          <a:cs typeface="Verdana" panose="020B0604030504040204" pitchFamily="34" charset="0"/>
                        </a:rPr>
                        <a:t>Type PRO</a:t>
                      </a:r>
                    </a:p>
                  </a:txBody>
                  <a:tcPr marL="34290" marR="34290" marT="0" marB="0" anchor="ctr" horzOverflow="overflow">
                    <a:lnL w="12700" cap="flat" cmpd="sng" algn="ctr">
                      <a:noFill/>
                      <a:prstDash val="solid"/>
                      <a:round/>
                      <a:headEnd type="none" w="med" len="med"/>
                      <a:tailEnd type="none" w="med" len="med"/>
                    </a:lnL>
                    <a:lnR w="12700" cap="flat" cmpd="sng" algn="ctr">
                      <a:solidFill>
                        <a:srgbClr val="DC184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DC1846"/>
                      </a:solidFill>
                      <a:prstDash val="solid"/>
                      <a:round/>
                      <a:headEnd type="none" w="med" len="med"/>
                      <a:tailEnd type="none" w="med" len="med"/>
                    </a:lnB>
                    <a:lnTlToBr>
                      <a:noFill/>
                    </a:lnTlToBr>
                    <a:lnBlToTr>
                      <a:noFill/>
                    </a:lnBlToTr>
                    <a:solidFill>
                      <a:srgbClr val="DC1846"/>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altLang="nl-NL" sz="800" b="1" i="0" u="none" strike="noStrike" cap="none" normalizeH="0" baseline="0" noProof="0" dirty="0">
                          <a:ln>
                            <a:noFill/>
                          </a:ln>
                          <a:solidFill>
                            <a:schemeClr val="bg1"/>
                          </a:solidFill>
                          <a:effectLst/>
                          <a:latin typeface="Verdana Pro Light" panose="020B0304030504040204" pitchFamily="34" charset="0"/>
                          <a:ea typeface="Verdana" panose="020B0604030504040204" pitchFamily="34" charset="0"/>
                          <a:cs typeface="Verdana Pro" panose="020B0604030504040204" pitchFamily="34" charset="0"/>
                        </a:rPr>
                        <a:t>PRO(s)</a:t>
                      </a:r>
                    </a:p>
                  </a:txBody>
                  <a:tcPr marL="34290" marR="34290" marT="0" marB="0" anchor="ctr" horzOverflow="overflow">
                    <a:lnL w="12700" cap="flat" cmpd="sng" algn="ctr">
                      <a:solidFill>
                        <a:srgbClr val="DC1846"/>
                      </a:solidFill>
                      <a:prstDash val="solid"/>
                      <a:round/>
                      <a:headEnd type="none" w="med" len="med"/>
                      <a:tailEnd type="none" w="med" len="med"/>
                    </a:lnL>
                    <a:lnR w="12700" cap="flat" cmpd="sng" algn="ctr">
                      <a:solidFill>
                        <a:srgbClr val="DC184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DC1846"/>
                      </a:solidFill>
                      <a:prstDash val="solid"/>
                      <a:round/>
                      <a:headEnd type="none" w="med" len="med"/>
                      <a:tailEnd type="none" w="med" len="med"/>
                    </a:lnB>
                    <a:lnTlToBr>
                      <a:noFill/>
                    </a:lnTlToBr>
                    <a:lnBlToTr>
                      <a:noFill/>
                    </a:lnBlToTr>
                    <a:solidFill>
                      <a:srgbClr val="DC1846"/>
                    </a:solidFill>
                  </a:tcPr>
                </a:tc>
                <a:tc hMerge="1">
                  <a:txBody>
                    <a:bodyPr/>
                    <a:lstStyle/>
                    <a:p>
                      <a:endParaRPr lang="nl-NL"/>
                    </a:p>
                  </a:txBody>
                  <a:tcPr/>
                </a:tc>
                <a:tc gridSpan="2">
                  <a:txBody>
                    <a:bodyPr/>
                    <a:lstStyle/>
                    <a:p>
                      <a:pPr marL="0" marR="0" lvl="0" indent="0" algn="ctr" defTabSz="514350" rtl="0" eaLnBrk="1" fontAlgn="base" latinLnBrk="0" hangingPunct="1">
                        <a:lnSpc>
                          <a:spcPct val="100000"/>
                        </a:lnSpc>
                        <a:spcBef>
                          <a:spcPct val="0"/>
                        </a:spcBef>
                        <a:spcAft>
                          <a:spcPct val="0"/>
                        </a:spcAft>
                        <a:buClrTx/>
                        <a:buSzTx/>
                        <a:buFont typeface="Arial" panose="020B0604020202020204" pitchFamily="34" charset="0"/>
                        <a:buNone/>
                        <a:tabLst/>
                        <a:defRPr/>
                      </a:pPr>
                      <a:r>
                        <a:rPr lang="nl-NL" sz="800" b="1" noProof="0" dirty="0">
                          <a:solidFill>
                            <a:schemeClr val="bg1"/>
                          </a:solidFill>
                          <a:effectLst/>
                          <a:latin typeface="Verdana Pro Light" panose="020B0304030504040204" pitchFamily="34" charset="0"/>
                          <a:ea typeface="Verdana" panose="020B0604030504040204" pitchFamily="34" charset="0"/>
                        </a:rPr>
                        <a:t>Generieke PROM(s)</a:t>
                      </a:r>
                    </a:p>
                  </a:txBody>
                  <a:tcPr marL="34290" marR="34290" marT="0" marB="0" anchor="ctr" horzOverflow="overflow">
                    <a:lnL w="12700" cap="flat" cmpd="sng" algn="ctr">
                      <a:solidFill>
                        <a:srgbClr val="DC1846"/>
                      </a:solidFill>
                      <a:prstDash val="solid"/>
                      <a:round/>
                      <a:headEnd type="none" w="med" len="med"/>
                      <a:tailEnd type="none" w="med" len="med"/>
                    </a:lnL>
                    <a:lnR w="12700" cap="flat" cmpd="sng" algn="ctr">
                      <a:solidFill>
                        <a:srgbClr val="DC184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DC1846"/>
                      </a:solidFill>
                      <a:prstDash val="solid"/>
                      <a:round/>
                      <a:headEnd type="none" w="med" len="med"/>
                      <a:tailEnd type="none" w="med" len="med"/>
                    </a:lnB>
                    <a:lnTlToBr>
                      <a:noFill/>
                    </a:lnTlToBr>
                    <a:lnBlToTr>
                      <a:noFill/>
                    </a:lnBlToTr>
                    <a:solidFill>
                      <a:srgbClr val="DC1846"/>
                    </a:solidFill>
                  </a:tcPr>
                </a:tc>
                <a:tc hMerge="1">
                  <a:txBody>
                    <a:bodyPr/>
                    <a:lstStyle/>
                    <a:p>
                      <a:pPr marL="0" marR="0" lvl="0" indent="0" algn="ctr" defTabSz="514350" rtl="0" eaLnBrk="1" fontAlgn="base" latinLnBrk="0" hangingPunct="1">
                        <a:lnSpc>
                          <a:spcPct val="100000"/>
                        </a:lnSpc>
                        <a:spcBef>
                          <a:spcPct val="0"/>
                        </a:spcBef>
                        <a:spcAft>
                          <a:spcPct val="0"/>
                        </a:spcAft>
                        <a:buClrTx/>
                        <a:buSzTx/>
                        <a:buFont typeface="Arial" panose="020B0604020202020204" pitchFamily="34" charset="0"/>
                        <a:buNone/>
                        <a:tabLst/>
                        <a:defRPr/>
                      </a:pPr>
                      <a:endParaRPr lang="nl-NL" sz="1000" b="1" noProof="0" dirty="0">
                        <a:solidFill>
                          <a:schemeClr val="bg1"/>
                        </a:solidFill>
                        <a:effectLst/>
                        <a:latin typeface="Verdana Pro Light" panose="020B0304030504040204" pitchFamily="34" charset="0"/>
                        <a:ea typeface="Verdana" panose="020B0604030504040204" pitchFamily="34" charset="0"/>
                      </a:endParaRPr>
                    </a:p>
                  </a:txBody>
                  <a:tcPr marL="45720" marR="45720" marT="0" marB="0" anchor="ctr" horzOverflow="overflow">
                    <a:lnL w="12700" cap="flat" cmpd="sng" algn="ctr">
                      <a:solidFill>
                        <a:srgbClr val="DD1947"/>
                      </a:solidFill>
                      <a:prstDash val="solid"/>
                      <a:round/>
                      <a:headEnd type="none" w="med" len="med"/>
                      <a:tailEnd type="none" w="med" len="med"/>
                    </a:lnL>
                    <a:lnR w="12700" cap="flat" cmpd="sng" algn="ctr">
                      <a:solidFill>
                        <a:srgbClr val="DC184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DC1846"/>
                      </a:solidFill>
                      <a:prstDash val="solid"/>
                      <a:round/>
                      <a:headEnd type="none" w="med" len="med"/>
                      <a:tailEnd type="none" w="med" len="med"/>
                    </a:lnB>
                    <a:lnTlToBr>
                      <a:noFill/>
                    </a:lnTlToBr>
                    <a:lnBlToTr>
                      <a:noFill/>
                    </a:lnBlToTr>
                    <a:solidFill>
                      <a:srgbClr val="DC1846"/>
                    </a:solidFill>
                  </a:tcPr>
                </a:tc>
                <a:tc>
                  <a:txBody>
                    <a:bodyPr/>
                    <a:lstStyle/>
                    <a:p>
                      <a:pPr marL="0" marR="0" lvl="0" indent="0" algn="l" defTabSz="514350" rtl="0" eaLnBrk="1" fontAlgn="base" latinLnBrk="0" hangingPunct="1">
                        <a:lnSpc>
                          <a:spcPct val="100000"/>
                        </a:lnSpc>
                        <a:spcBef>
                          <a:spcPct val="0"/>
                        </a:spcBef>
                        <a:spcAft>
                          <a:spcPct val="0"/>
                        </a:spcAft>
                        <a:buClrTx/>
                        <a:buSzTx/>
                        <a:buFont typeface="Arial" panose="020B0604020202020204" pitchFamily="34" charset="0"/>
                        <a:buNone/>
                        <a:tabLst/>
                        <a:defRPr/>
                      </a:pPr>
                      <a:r>
                        <a:rPr lang="nl-NL" sz="800" b="1" noProof="0" dirty="0">
                          <a:solidFill>
                            <a:schemeClr val="bg1"/>
                          </a:solidFill>
                          <a:effectLst/>
                          <a:latin typeface="Verdana Pro Light" panose="020B0304030504040204" pitchFamily="34" charset="0"/>
                          <a:ea typeface="Verdana" panose="020B0604030504040204" pitchFamily="34" charset="0"/>
                        </a:rPr>
                        <a:t># items</a:t>
                      </a:r>
                    </a:p>
                  </a:txBody>
                  <a:tcPr marL="34290" marR="34290" marT="0" marB="0" anchor="ctr" horzOverflow="overflow">
                    <a:lnL w="12700" cap="flat" cmpd="sng" algn="ctr">
                      <a:solidFill>
                        <a:srgbClr val="DC184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DC1846"/>
                      </a:solidFill>
                      <a:prstDash val="solid"/>
                      <a:round/>
                      <a:headEnd type="none" w="med" len="med"/>
                      <a:tailEnd type="none" w="med" len="med"/>
                    </a:lnB>
                    <a:lnTlToBr>
                      <a:noFill/>
                    </a:lnTlToBr>
                    <a:lnBlToTr>
                      <a:noFill/>
                    </a:lnBlToTr>
                    <a:solidFill>
                      <a:srgbClr val="DC1846"/>
                    </a:solidFill>
                  </a:tcPr>
                </a:tc>
                <a:extLst>
                  <a:ext uri="{0D108BD9-81ED-4DB2-BD59-A6C34878D82A}">
                    <a16:rowId xmlns:a16="http://schemas.microsoft.com/office/drawing/2014/main" val="4106203930"/>
                  </a:ext>
                </a:extLst>
              </a:tr>
              <a:tr h="136647">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nl-NL" altLang="nl-NL" sz="800" b="1" i="0" u="none" strike="noStrike" cap="none" normalizeH="0" baseline="0" noProof="0" dirty="0">
                        <a:ln>
                          <a:noFill/>
                        </a:ln>
                        <a:solidFill>
                          <a:schemeClr val="bg1"/>
                        </a:solidFill>
                        <a:effectLst/>
                        <a:latin typeface="Verdana Pro Light" panose="020B0304030504040204" pitchFamily="34" charset="0"/>
                        <a:ea typeface="Verdana" panose="020B0604030504040204" pitchFamily="34" charset="0"/>
                        <a:cs typeface="Verdana" panose="020B0604030504040204" pitchFamily="34" charset="0"/>
                      </a:endParaRPr>
                    </a:p>
                  </a:txBody>
                  <a:tcPr marL="34290" marR="34290" marT="0" marB="0" anchor="ctr" horzOverflow="overflow">
                    <a:lnL w="12700" cap="flat" cmpd="sng" algn="ctr">
                      <a:noFill/>
                      <a:prstDash val="solid"/>
                      <a:round/>
                      <a:headEnd type="none" w="med" len="med"/>
                      <a:tailEnd type="none" w="med" len="med"/>
                    </a:lnL>
                    <a:lnR w="12700" cap="flat" cmpd="sng" algn="ctr">
                      <a:solidFill>
                        <a:srgbClr val="DC1846"/>
                      </a:solidFill>
                      <a:prstDash val="solid"/>
                      <a:round/>
                      <a:headEnd type="none" w="med" len="med"/>
                      <a:tailEnd type="none" w="med" len="med"/>
                    </a:lnR>
                    <a:lnT w="12700" cap="flat" cmpd="sng" algn="ctr">
                      <a:solidFill>
                        <a:srgbClr val="DC1846"/>
                      </a:solidFill>
                      <a:prstDash val="solid"/>
                      <a:round/>
                      <a:headEnd type="none" w="med" len="med"/>
                      <a:tailEnd type="none" w="med" len="med"/>
                    </a:lnT>
                    <a:lnB w="12700" cap="flat" cmpd="sng" algn="ctr">
                      <a:solidFill>
                        <a:srgbClr val="DC1846"/>
                      </a:solidFill>
                      <a:prstDash val="solid"/>
                      <a:round/>
                      <a:headEnd type="none" w="med" len="med"/>
                      <a:tailEnd type="none" w="med" len="med"/>
                    </a:lnB>
                    <a:lnTlToBr>
                      <a:noFill/>
                    </a:lnTlToBr>
                    <a:lnBlToTr>
                      <a:noFill/>
                    </a:lnBlToTr>
                    <a:solidFill>
                      <a:srgbClr val="DC1846"/>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nl-NL" altLang="nl-NL" sz="800" b="1" i="0" u="none" strike="noStrike" cap="none" normalizeH="0" baseline="0" noProof="0" dirty="0">
                        <a:ln>
                          <a:noFill/>
                        </a:ln>
                        <a:solidFill>
                          <a:schemeClr val="bg1"/>
                        </a:solidFill>
                        <a:effectLst/>
                        <a:latin typeface="Verdana Pro Light" panose="020B0304030504040204" pitchFamily="34" charset="0"/>
                        <a:ea typeface="Verdana" panose="020B0604030504040204" pitchFamily="34" charset="0"/>
                        <a:cs typeface="Verdana Pro" panose="020B0604030504040204" pitchFamily="34" charset="0"/>
                      </a:endParaRPr>
                    </a:p>
                  </a:txBody>
                  <a:tcPr marL="34290" marR="34290" marT="0" marB="0" anchor="ctr" horzOverflow="overflow">
                    <a:lnL w="12700" cap="flat" cmpd="sng" algn="ctr">
                      <a:solidFill>
                        <a:srgbClr val="DC1846"/>
                      </a:solidFill>
                      <a:prstDash val="solid"/>
                      <a:round/>
                      <a:headEnd type="none" w="med" len="med"/>
                      <a:tailEnd type="none" w="med" len="med"/>
                    </a:lnL>
                    <a:lnR w="12700" cap="flat" cmpd="sng" algn="ctr">
                      <a:solidFill>
                        <a:srgbClr val="DC1846"/>
                      </a:solidFill>
                      <a:prstDash val="solid"/>
                      <a:round/>
                      <a:headEnd type="none" w="med" len="med"/>
                      <a:tailEnd type="none" w="med" len="med"/>
                    </a:lnR>
                    <a:lnT w="12700" cap="flat" cmpd="sng" algn="ctr">
                      <a:solidFill>
                        <a:srgbClr val="DC1846"/>
                      </a:solidFill>
                      <a:prstDash val="solid"/>
                      <a:round/>
                      <a:headEnd type="none" w="med" len="med"/>
                      <a:tailEnd type="none" w="med" len="med"/>
                    </a:lnT>
                    <a:lnB w="12700" cap="flat" cmpd="sng" algn="ctr">
                      <a:solidFill>
                        <a:srgbClr val="DC1846"/>
                      </a:solidFill>
                      <a:prstDash val="solid"/>
                      <a:round/>
                      <a:headEnd type="none" w="med" len="med"/>
                      <a:tailEnd type="none" w="med" len="med"/>
                    </a:lnB>
                    <a:lnTlToBr>
                      <a:noFill/>
                    </a:lnTlToBr>
                    <a:lnBlToTr>
                      <a:noFill/>
                    </a:lnBlToTr>
                    <a:solidFill>
                      <a:srgbClr val="DC1846"/>
                    </a:solidFill>
                  </a:tcPr>
                </a:tc>
                <a:tc hMerge="1">
                  <a:txBody>
                    <a:bodyPr/>
                    <a:lstStyle/>
                    <a:p>
                      <a:endParaRPr lang="nl-NL"/>
                    </a:p>
                  </a:txBody>
                  <a:tcPr/>
                </a:tc>
                <a:tc>
                  <a:txBody>
                    <a:bodyPr/>
                    <a:lstStyle/>
                    <a:p>
                      <a:pPr marL="0" marR="0" lvl="0" indent="0" algn="ctr" defTabSz="514350" rtl="0" eaLnBrk="1" fontAlgn="base" latinLnBrk="0" hangingPunct="1">
                        <a:lnSpc>
                          <a:spcPct val="100000"/>
                        </a:lnSpc>
                        <a:spcBef>
                          <a:spcPct val="0"/>
                        </a:spcBef>
                        <a:spcAft>
                          <a:spcPct val="0"/>
                        </a:spcAft>
                        <a:buClrTx/>
                        <a:buSzTx/>
                        <a:buFont typeface="Arial" panose="020B0604020202020204" pitchFamily="34" charset="0"/>
                        <a:buNone/>
                        <a:tabLst/>
                        <a:defRPr/>
                      </a:pPr>
                      <a:r>
                        <a:rPr lang="nl-NL" sz="800" b="1" noProof="0" dirty="0">
                          <a:solidFill>
                            <a:schemeClr val="bg1"/>
                          </a:solidFill>
                          <a:effectLst/>
                          <a:latin typeface="Verdana Pro Light" panose="020B0304030504040204" pitchFamily="34" charset="0"/>
                          <a:ea typeface="Verdana" panose="020B0604030504040204" pitchFamily="34" charset="0"/>
                        </a:rPr>
                        <a:t>Kind versie</a:t>
                      </a:r>
                    </a:p>
                  </a:txBody>
                  <a:tcPr marL="34290" marR="34290" marT="0" marB="0" anchor="ctr" horzOverflow="overflow">
                    <a:lnL w="12700" cap="flat" cmpd="sng" algn="ctr">
                      <a:solidFill>
                        <a:srgbClr val="DC1846"/>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C1846"/>
                      </a:solidFill>
                      <a:prstDash val="solid"/>
                      <a:round/>
                      <a:headEnd type="none" w="med" len="med"/>
                      <a:tailEnd type="none" w="med" len="med"/>
                    </a:lnT>
                    <a:lnB w="12700" cap="flat" cmpd="sng" algn="ctr">
                      <a:solidFill>
                        <a:srgbClr val="DC1846"/>
                      </a:solidFill>
                      <a:prstDash val="solid"/>
                      <a:round/>
                      <a:headEnd type="none" w="med" len="med"/>
                      <a:tailEnd type="none" w="med" len="med"/>
                    </a:lnB>
                    <a:lnTlToBr>
                      <a:noFill/>
                    </a:lnTlToBr>
                    <a:lnBlToTr>
                      <a:noFill/>
                    </a:lnBlToTr>
                    <a:solidFill>
                      <a:srgbClr val="DC1846"/>
                    </a:solidFill>
                  </a:tcPr>
                </a:tc>
                <a:tc>
                  <a:txBody>
                    <a:bodyPr/>
                    <a:lstStyle/>
                    <a:p>
                      <a:pPr marL="0" marR="0" lvl="0" indent="0" algn="ctr" defTabSz="514350" rtl="0" eaLnBrk="1" fontAlgn="base" latinLnBrk="0" hangingPunct="1">
                        <a:lnSpc>
                          <a:spcPct val="100000"/>
                        </a:lnSpc>
                        <a:spcBef>
                          <a:spcPct val="0"/>
                        </a:spcBef>
                        <a:spcAft>
                          <a:spcPct val="0"/>
                        </a:spcAft>
                        <a:buClrTx/>
                        <a:buSzTx/>
                        <a:buFont typeface="Arial" panose="020B0604020202020204" pitchFamily="34" charset="0"/>
                        <a:buNone/>
                        <a:tabLst/>
                        <a:defRPr/>
                      </a:pPr>
                      <a:r>
                        <a:rPr lang="nl-NL" sz="800" b="1" baseline="0" noProof="0" dirty="0">
                          <a:solidFill>
                            <a:schemeClr val="bg1"/>
                          </a:solidFill>
                          <a:effectLst/>
                          <a:latin typeface="Verdana Pro Light" panose="020B0304030504040204" pitchFamily="34" charset="0"/>
                          <a:ea typeface="Verdana" panose="020B0604030504040204" pitchFamily="34" charset="0"/>
                        </a:rPr>
                        <a:t>Proxy versie (in te vullen door ouder/verzorger)</a:t>
                      </a:r>
                      <a:endParaRPr lang="nl-NL" sz="800" b="1" noProof="0" dirty="0">
                        <a:solidFill>
                          <a:schemeClr val="bg1"/>
                        </a:solidFill>
                        <a:effectLst/>
                        <a:latin typeface="Verdana Pro Light" panose="020B0304030504040204" pitchFamily="34" charset="0"/>
                        <a:ea typeface="Verdana" panose="020B0604030504040204" pitchFamily="34" charset="0"/>
                      </a:endParaRPr>
                    </a:p>
                  </a:txBody>
                  <a:tcPr marL="34290" marR="34290" marT="0" marB="0" anchor="ctr" horzOverflow="overflow">
                    <a:lnL w="12700" cap="flat" cmpd="sng" algn="ctr">
                      <a:solidFill>
                        <a:srgbClr val="DD1947"/>
                      </a:solidFill>
                      <a:prstDash val="solid"/>
                      <a:round/>
                      <a:headEnd type="none" w="med" len="med"/>
                      <a:tailEnd type="none" w="med" len="med"/>
                    </a:lnL>
                    <a:lnR w="12700" cap="flat" cmpd="sng" algn="ctr">
                      <a:solidFill>
                        <a:srgbClr val="DC1846"/>
                      </a:solidFill>
                      <a:prstDash val="solid"/>
                      <a:round/>
                      <a:headEnd type="none" w="med" len="med"/>
                      <a:tailEnd type="none" w="med" len="med"/>
                    </a:lnR>
                    <a:lnT w="12700" cap="flat" cmpd="sng" algn="ctr">
                      <a:solidFill>
                        <a:srgbClr val="DC1846"/>
                      </a:solidFill>
                      <a:prstDash val="solid"/>
                      <a:round/>
                      <a:headEnd type="none" w="med" len="med"/>
                      <a:tailEnd type="none" w="med" len="med"/>
                    </a:lnT>
                    <a:lnB w="12700" cap="flat" cmpd="sng" algn="ctr">
                      <a:solidFill>
                        <a:srgbClr val="DC1846"/>
                      </a:solidFill>
                      <a:prstDash val="solid"/>
                      <a:round/>
                      <a:headEnd type="none" w="med" len="med"/>
                      <a:tailEnd type="none" w="med" len="med"/>
                    </a:lnB>
                    <a:lnTlToBr>
                      <a:noFill/>
                    </a:lnTlToBr>
                    <a:lnBlToTr>
                      <a:noFill/>
                    </a:lnBlToTr>
                    <a:solidFill>
                      <a:srgbClr val="DC1846"/>
                    </a:solidFill>
                  </a:tcPr>
                </a:tc>
                <a:tc>
                  <a:txBody>
                    <a:bodyPr/>
                    <a:lstStyle/>
                    <a:p>
                      <a:pPr marL="0" marR="0" lvl="0" indent="0" algn="l" defTabSz="514350" rtl="0" eaLnBrk="1" fontAlgn="base" latinLnBrk="0" hangingPunct="1">
                        <a:lnSpc>
                          <a:spcPct val="100000"/>
                        </a:lnSpc>
                        <a:spcBef>
                          <a:spcPct val="0"/>
                        </a:spcBef>
                        <a:spcAft>
                          <a:spcPct val="0"/>
                        </a:spcAft>
                        <a:buClrTx/>
                        <a:buSzTx/>
                        <a:buFont typeface="Arial" panose="020B0604020202020204" pitchFamily="34" charset="0"/>
                        <a:buNone/>
                        <a:tabLst/>
                        <a:defRPr/>
                      </a:pPr>
                      <a:endParaRPr lang="nl-NL" sz="800" b="1" noProof="0" dirty="0">
                        <a:solidFill>
                          <a:schemeClr val="bg1"/>
                        </a:solidFill>
                        <a:effectLst/>
                        <a:latin typeface="Verdana Pro Light" panose="020B0304030504040204" pitchFamily="34" charset="0"/>
                        <a:ea typeface="Verdana" panose="020B0604030504040204" pitchFamily="34" charset="0"/>
                      </a:endParaRPr>
                    </a:p>
                  </a:txBody>
                  <a:tcPr marL="34290" marR="34290" marT="0" marB="0" anchor="ctr" horzOverflow="overflow">
                    <a:lnL w="12700" cap="flat" cmpd="sng" algn="ctr">
                      <a:solidFill>
                        <a:srgbClr val="DC184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1846"/>
                      </a:solidFill>
                      <a:prstDash val="solid"/>
                      <a:round/>
                      <a:headEnd type="none" w="med" len="med"/>
                      <a:tailEnd type="none" w="med" len="med"/>
                    </a:lnT>
                    <a:lnB w="12700" cap="flat" cmpd="sng" algn="ctr">
                      <a:solidFill>
                        <a:srgbClr val="DC1846"/>
                      </a:solidFill>
                      <a:prstDash val="solid"/>
                      <a:round/>
                      <a:headEnd type="none" w="med" len="med"/>
                      <a:tailEnd type="none" w="med" len="med"/>
                    </a:lnB>
                    <a:lnTlToBr>
                      <a:noFill/>
                    </a:lnTlToBr>
                    <a:lnBlToTr>
                      <a:noFill/>
                    </a:lnBlToTr>
                    <a:solidFill>
                      <a:srgbClr val="DC1846"/>
                    </a:solidFill>
                  </a:tcPr>
                </a:tc>
                <a:extLst>
                  <a:ext uri="{0D108BD9-81ED-4DB2-BD59-A6C34878D82A}">
                    <a16:rowId xmlns:a16="http://schemas.microsoft.com/office/drawing/2014/main" val="10000"/>
                  </a:ext>
                </a:extLst>
              </a:tr>
              <a:tr h="172261">
                <a:tc rowSpan="3">
                  <a:txBody>
                    <a:bodyPr/>
                    <a:lstStyle>
                      <a:lvl1pPr>
                        <a:lnSpc>
                          <a:spcPct val="90000"/>
                        </a:lnSpc>
                        <a:spcBef>
                          <a:spcPts val="1000"/>
                        </a:spcBef>
                        <a:buFont typeface="Arial" panose="020B0604020202020204" pitchFamily="34" charset="0"/>
                        <a:defRPr>
                          <a:solidFill>
                            <a:schemeClr val="tx1"/>
                          </a:solidFill>
                          <a:latin typeface="Verdana Pro" panose="020B0604030504040204" pitchFamily="34" charset="0"/>
                          <a:ea typeface="Verdana" panose="020B0604030504040204" pitchFamily="34" charset="0"/>
                          <a:cs typeface="Verdana Pro" panose="020B0604030504040204" pitchFamily="34" charset="0"/>
                        </a:defRPr>
                      </a:lvl1pPr>
                      <a:lvl2pPr marL="742950" indent="-285750">
                        <a:lnSpc>
                          <a:spcPct val="90000"/>
                        </a:lnSpc>
                        <a:spcBef>
                          <a:spcPts val="500"/>
                        </a:spcBef>
                        <a:buFont typeface="Arial" panose="020B0604020202020204" pitchFamily="34" charset="0"/>
                        <a:defRPr sz="1600">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a:lnSpc>
                          <a:spcPct val="90000"/>
                        </a:lnSpc>
                        <a:spcBef>
                          <a:spcPts val="500"/>
                        </a:spcBef>
                        <a:buFont typeface="Arial" panose="020B0604020202020204" pitchFamily="34" charset="0"/>
                        <a:defRPr sz="1400" b="1">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a:lnSpc>
                          <a:spcPct val="90000"/>
                        </a:lnSpc>
                        <a:spcBef>
                          <a:spcPts val="500"/>
                        </a:spcBef>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a:lnSpc>
                          <a:spcPct val="90000"/>
                        </a:lnSpc>
                        <a:spcBef>
                          <a:spcPts val="500"/>
                        </a:spcBef>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altLang="nl-NL" sz="800" b="0" i="1" u="none" strike="noStrike" cap="none" normalizeH="0" baseline="0" noProof="0" dirty="0">
                          <a:ln>
                            <a:noFill/>
                          </a:ln>
                          <a:solidFill>
                            <a:srgbClr val="DD1947"/>
                          </a:solidFill>
                          <a:effectLst/>
                          <a:latin typeface="Verdana Pro Light" panose="020B0304030504040204" pitchFamily="34" charset="0"/>
                          <a:ea typeface="Verdana" panose="020B0604030504040204" pitchFamily="34" charset="0"/>
                          <a:cs typeface="Verdana" panose="020B0604030504040204" pitchFamily="34" charset="0"/>
                        </a:rPr>
                        <a:t>Overkoepelend</a:t>
                      </a:r>
                    </a:p>
                  </a:txBody>
                  <a:tcPr marL="34284" marR="34284" marT="21600" marB="21600" anchor="ctr" horzOverflow="overflow">
                    <a:lnL w="12700" cap="flat" cmpd="sng" algn="ctr">
                      <a:no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C1846"/>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noFill/>
                  </a:tcPr>
                </a:tc>
                <a:tc rowSpan="2" gridSpan="2">
                  <a:txBody>
                    <a:bodyPr/>
                    <a:lstStyle>
                      <a:lvl1pPr>
                        <a:lnSpc>
                          <a:spcPct val="90000"/>
                        </a:lnSpc>
                        <a:spcBef>
                          <a:spcPts val="1000"/>
                        </a:spcBef>
                        <a:buFont typeface="Arial" panose="020B0604020202020204" pitchFamily="34" charset="0"/>
                        <a:defRPr>
                          <a:solidFill>
                            <a:schemeClr val="tx1"/>
                          </a:solidFill>
                          <a:latin typeface="Verdana Pro" panose="020B0604030504040204" pitchFamily="34" charset="0"/>
                          <a:ea typeface="Verdana" panose="020B0604030504040204" pitchFamily="34" charset="0"/>
                          <a:cs typeface="Verdana Pro" panose="020B0604030504040204" pitchFamily="34" charset="0"/>
                        </a:defRPr>
                      </a:lvl1pPr>
                      <a:lvl2pPr marL="742950" indent="-285750">
                        <a:lnSpc>
                          <a:spcPct val="90000"/>
                        </a:lnSpc>
                        <a:spcBef>
                          <a:spcPts val="500"/>
                        </a:spcBef>
                        <a:buFont typeface="Arial" panose="020B0604020202020204" pitchFamily="34" charset="0"/>
                        <a:defRPr sz="1600">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a:lnSpc>
                          <a:spcPct val="90000"/>
                        </a:lnSpc>
                        <a:spcBef>
                          <a:spcPts val="500"/>
                        </a:spcBef>
                        <a:buFont typeface="Arial" panose="020B0604020202020204" pitchFamily="34" charset="0"/>
                        <a:defRPr sz="1400" b="1">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a:lnSpc>
                          <a:spcPct val="90000"/>
                        </a:lnSpc>
                        <a:spcBef>
                          <a:spcPts val="500"/>
                        </a:spcBef>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a:lnSpc>
                          <a:spcPct val="90000"/>
                        </a:lnSpc>
                        <a:spcBef>
                          <a:spcPts val="500"/>
                        </a:spcBef>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altLang="nl-NL" sz="800" b="1"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ro" panose="020B0604030504040204" pitchFamily="34" charset="0"/>
                        </a:rPr>
                        <a:t>Welbevinden/Kwaliteit </a:t>
                      </a:r>
                    </a:p>
                    <a:p>
                      <a:pPr marL="0" marR="0" lvl="0" indent="0" algn="l" defTabSz="914400" rtl="0" eaLnBrk="1" fontAlgn="base" latinLnBrk="0" hangingPunct="1">
                        <a:lnSpc>
                          <a:spcPct val="100000"/>
                        </a:lnSpc>
                        <a:spcBef>
                          <a:spcPct val="0"/>
                        </a:spcBef>
                        <a:spcAft>
                          <a:spcPct val="0"/>
                        </a:spcAft>
                        <a:buClrTx/>
                        <a:buSzTx/>
                        <a:buFontTx/>
                        <a:buNone/>
                        <a:tabLst/>
                      </a:pPr>
                      <a:r>
                        <a:rPr kumimoji="0" lang="nl-NL" altLang="nl-NL" sz="800" b="1"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ro" panose="020B0604030504040204" pitchFamily="34" charset="0"/>
                        </a:rPr>
                        <a:t>van leven</a:t>
                      </a:r>
                    </a:p>
                  </a:txBody>
                  <a:tcPr marL="34284" marR="34284" marT="21600" marB="21600" anchor="ctr" horzOverflow="overflow">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C1846"/>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noFill/>
                  </a:tcPr>
                </a:tc>
                <a:tc rowSpan="2" hMerge="1">
                  <a:txBody>
                    <a:bodyPr/>
                    <a:lstStyle/>
                    <a:p>
                      <a:endParaRPr lang="nl-NL"/>
                    </a:p>
                  </a:txBody>
                  <a:tcPr/>
                </a:tc>
                <a:tc>
                  <a:txBody>
                    <a:bodyPr/>
                    <a:lstStyle>
                      <a:lvl1pPr marL="228600" indent="-228600" defTabSz="514350">
                        <a:lnSpc>
                          <a:spcPct val="90000"/>
                        </a:lnSpc>
                        <a:spcBef>
                          <a:spcPts val="1000"/>
                        </a:spcBef>
                        <a:buFont typeface="Arial" panose="020B0604020202020204" pitchFamily="34" charset="0"/>
                        <a:defRPr>
                          <a:solidFill>
                            <a:schemeClr val="tx1"/>
                          </a:solidFill>
                          <a:latin typeface="Verdana Pro" panose="020B0604030504040204" pitchFamily="34" charset="0"/>
                          <a:ea typeface="Verdana" panose="020B0604030504040204" pitchFamily="34" charset="0"/>
                          <a:cs typeface="Verdana Pro" panose="020B0604030504040204" pitchFamily="34" charset="0"/>
                        </a:defRPr>
                      </a:lvl1pPr>
                      <a:lvl2pPr marL="742950" indent="-285750" defTabSz="514350">
                        <a:lnSpc>
                          <a:spcPct val="90000"/>
                        </a:lnSpc>
                        <a:spcBef>
                          <a:spcPts val="500"/>
                        </a:spcBef>
                        <a:buFont typeface="Arial" panose="020B0604020202020204" pitchFamily="34" charset="0"/>
                        <a:defRPr sz="1600">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defTabSz="514350">
                        <a:lnSpc>
                          <a:spcPct val="90000"/>
                        </a:lnSpc>
                        <a:spcBef>
                          <a:spcPts val="500"/>
                        </a:spcBef>
                        <a:buFont typeface="Arial" panose="020B0604020202020204" pitchFamily="34" charset="0"/>
                        <a:defRPr sz="1400" b="1">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defTabSz="514350">
                        <a:lnSpc>
                          <a:spcPct val="90000"/>
                        </a:lnSpc>
                        <a:spcBef>
                          <a:spcPts val="500"/>
                        </a:spcBef>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defTabSz="514350">
                        <a:lnSpc>
                          <a:spcPct val="90000"/>
                        </a:lnSpc>
                        <a:spcBef>
                          <a:spcPts val="500"/>
                        </a:spcBef>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defTabSz="51435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6pPr>
                      <a:lvl7pPr marL="2971800" indent="-228600" defTabSz="51435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7pPr>
                      <a:lvl8pPr marL="3429000" indent="-228600" defTabSz="51435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8pPr>
                      <a:lvl9pPr marL="3886200" indent="-228600" defTabSz="51435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9pPr>
                    </a:lstStyle>
                    <a:p>
                      <a:pPr marL="0" marR="0" lvl="0" indent="0" algn="ctr" defTabSz="514350" rtl="0" eaLnBrk="1" fontAlgn="base" latinLnBrk="0" hangingPunct="1">
                        <a:lnSpc>
                          <a:spcPct val="100000"/>
                        </a:lnSpc>
                        <a:spcBef>
                          <a:spcPts val="200"/>
                        </a:spcBef>
                        <a:spcAft>
                          <a:spcPct val="0"/>
                        </a:spcAft>
                        <a:buClrTx/>
                        <a:buSzTx/>
                        <a:buFont typeface="Arial" panose="020B0604020202020204" pitchFamily="34" charset="0"/>
                        <a:buNone/>
                        <a:tabLst/>
                      </a:pPr>
                      <a:r>
                        <a:rPr kumimoji="0" lang="nl-NL" altLang="nl-NL" sz="8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NRS Welbevinden</a:t>
                      </a: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C1846"/>
                      </a:solidFill>
                      <a:prstDash val="solid"/>
                      <a:round/>
                      <a:headEnd type="none" w="med" len="med"/>
                      <a:tailEnd type="none" w="med" len="med"/>
                    </a:lnT>
                    <a:lnB w="12700" cap="flat" cmpd="sng" algn="ctr">
                      <a:solidFill>
                        <a:srgbClr val="DC1846"/>
                      </a:solidFill>
                      <a:prstDash val="solid"/>
                      <a:round/>
                      <a:headEnd type="none" w="med" len="med"/>
                      <a:tailEnd type="none" w="med" len="med"/>
                    </a:lnB>
                    <a:lnTlToBr>
                      <a:noFill/>
                    </a:lnTlToBr>
                    <a:lnBlToTr>
                      <a:noFill/>
                    </a:lnBlToTr>
                    <a:noFill/>
                  </a:tcPr>
                </a:tc>
                <a:tc>
                  <a:txBody>
                    <a:bodyPr/>
                    <a:lstStyle/>
                    <a:p>
                      <a:pPr marL="0" marR="0" lvl="0" indent="0" algn="ctr" defTabSz="514350" rtl="0" eaLnBrk="1" fontAlgn="base" latinLnBrk="0" hangingPunct="1">
                        <a:lnSpc>
                          <a:spcPct val="100000"/>
                        </a:lnSpc>
                        <a:spcBef>
                          <a:spcPts val="200"/>
                        </a:spcBef>
                        <a:spcAft>
                          <a:spcPct val="0"/>
                        </a:spcAft>
                        <a:buClrTx/>
                        <a:buSzTx/>
                        <a:buFont typeface="Arial" panose="020B0604020202020204" pitchFamily="34" charset="0"/>
                        <a:buNone/>
                        <a:tabLst/>
                      </a:pPr>
                      <a:r>
                        <a:rPr kumimoji="0" lang="nl-NL" altLang="nl-NL" sz="8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NRS Welbevinden Ouder-proxy</a:t>
                      </a: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C1846"/>
                      </a:solidFill>
                      <a:prstDash val="solid"/>
                      <a:round/>
                      <a:headEnd type="none" w="med" len="med"/>
                      <a:tailEnd type="none" w="med" len="med"/>
                    </a:lnT>
                    <a:lnB w="12700" cap="flat" cmpd="sng" algn="ctr">
                      <a:solidFill>
                        <a:srgbClr val="DC1846"/>
                      </a:solidFill>
                      <a:prstDash val="solid"/>
                      <a:round/>
                      <a:headEnd type="none" w="med" len="med"/>
                      <a:tailEnd type="none" w="med" len="med"/>
                    </a:lnB>
                    <a:lnTlToBr>
                      <a:noFill/>
                    </a:lnTlToBr>
                    <a:lnBlToTr>
                      <a:noFill/>
                    </a:lnBlToTr>
                    <a:noFill/>
                  </a:tcPr>
                </a:tc>
                <a:tc>
                  <a:txBody>
                    <a:bodyPr/>
                    <a:lstStyle/>
                    <a:p>
                      <a:pPr marL="0" marR="0" lvl="0" indent="0" algn="l" defTabSz="514350" rtl="0" eaLnBrk="1" fontAlgn="base" latinLnBrk="0" hangingPunct="1">
                        <a:lnSpc>
                          <a:spcPct val="100000"/>
                        </a:lnSpc>
                        <a:spcBef>
                          <a:spcPts val="200"/>
                        </a:spcBef>
                        <a:spcAft>
                          <a:spcPct val="0"/>
                        </a:spcAft>
                        <a:buClrTx/>
                        <a:buSzTx/>
                        <a:buFont typeface="Arial" panose="020B0604020202020204" pitchFamily="34" charset="0"/>
                        <a:buNone/>
                        <a:tabLst/>
                      </a:pPr>
                      <a:r>
                        <a:rPr kumimoji="0" lang="nl-NL" altLang="nl-NL" sz="8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1</a:t>
                      </a: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1846"/>
                      </a:solidFill>
                      <a:prstDash val="solid"/>
                      <a:round/>
                      <a:headEnd type="none" w="med" len="med"/>
                      <a:tailEnd type="none" w="med" len="med"/>
                    </a:lnT>
                    <a:lnB w="12700" cap="flat" cmpd="sng" algn="ctr">
                      <a:solidFill>
                        <a:srgbClr val="DC184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2261">
                <a:tc vMerge="1">
                  <a:txBody>
                    <a:bodyPr/>
                    <a:lstStyle/>
                    <a:p>
                      <a:endParaRPr lang="nl-NL"/>
                    </a:p>
                  </a:txBody>
                  <a:tcPr/>
                </a:tc>
                <a:tc gridSpan="2" vMerge="1">
                  <a:txBody>
                    <a:bodyPr/>
                    <a:lstStyle/>
                    <a:p>
                      <a:endParaRPr lang="nl-NL"/>
                    </a:p>
                  </a:txBody>
                  <a:tcPr/>
                </a:tc>
                <a:tc hMerge="1" vMerge="1">
                  <a:txBody>
                    <a:bodyPr/>
                    <a:lstStyle/>
                    <a:p>
                      <a:endParaRPr lang="nl-NL"/>
                    </a:p>
                  </a:txBody>
                  <a:tcPr/>
                </a:tc>
                <a:tc>
                  <a:txBody>
                    <a:bodyPr/>
                    <a:lstStyle/>
                    <a:p>
                      <a:pPr marL="0" marR="0" lvl="0" indent="0" algn="ctr" defTabSz="514350" rtl="0" eaLnBrk="1" fontAlgn="base" latinLnBrk="0" hangingPunct="1">
                        <a:lnSpc>
                          <a:spcPct val="100000"/>
                        </a:lnSpc>
                        <a:spcBef>
                          <a:spcPts val="200"/>
                        </a:spcBef>
                        <a:spcAft>
                          <a:spcPct val="0"/>
                        </a:spcAft>
                        <a:buClrTx/>
                        <a:buSzTx/>
                        <a:buFont typeface="Arial" panose="020B0604020202020204" pitchFamily="34" charset="0"/>
                        <a:buNone/>
                        <a:tabLst/>
                        <a:defRPr/>
                      </a:pPr>
                      <a:r>
                        <a:rPr lang="nl-NL" sz="800" b="0" dirty="0" err="1">
                          <a:solidFill>
                            <a:schemeClr val="tx1"/>
                          </a:solidFill>
                          <a:latin typeface="Verdana Pro Light" panose="020B0304030504040204" pitchFamily="34" charset="0"/>
                        </a:rPr>
                        <a:t>Cantril</a:t>
                      </a:r>
                      <a:r>
                        <a:rPr lang="nl-NL" sz="800" b="0" dirty="0">
                          <a:solidFill>
                            <a:schemeClr val="tx1"/>
                          </a:solidFill>
                          <a:latin typeface="Verdana Pro Light" panose="020B0304030504040204" pitchFamily="34" charset="0"/>
                        </a:rPr>
                        <a:t> Ladder of Life</a:t>
                      </a: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C1846"/>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200"/>
                        </a:spcBef>
                        <a:spcAft>
                          <a:spcPct val="0"/>
                        </a:spcAft>
                        <a:buClrTx/>
                        <a:buSzPct val="100000"/>
                        <a:buFont typeface="Arial" panose="020B0604020202020204" pitchFamily="34" charset="0"/>
                        <a:buNone/>
                        <a:tabLst/>
                        <a:defRPr/>
                      </a:pPr>
                      <a:r>
                        <a:rPr kumimoji="0" lang="nl-NL" altLang="nl-NL" sz="8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n.v.t.</a:t>
                      </a: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C1846"/>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noFill/>
                  </a:tcPr>
                </a:tc>
                <a:tc>
                  <a:txBody>
                    <a:bodyPr/>
                    <a:lstStyle/>
                    <a:p>
                      <a:pPr marL="0" marR="0" lvl="0" indent="0" algn="l" defTabSz="514350" rtl="0" eaLnBrk="1" fontAlgn="base" latinLnBrk="0" hangingPunct="1">
                        <a:lnSpc>
                          <a:spcPct val="100000"/>
                        </a:lnSpc>
                        <a:spcBef>
                          <a:spcPts val="200"/>
                        </a:spcBef>
                        <a:spcAft>
                          <a:spcPct val="0"/>
                        </a:spcAft>
                        <a:buClrTx/>
                        <a:buSzTx/>
                        <a:buFont typeface="Arial" panose="020B0604020202020204" pitchFamily="34" charset="0"/>
                        <a:buNone/>
                        <a:tabLst/>
                      </a:pPr>
                      <a:r>
                        <a:rPr kumimoji="0" lang="nl-NL" altLang="nl-NL" sz="8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1</a:t>
                      </a: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1846"/>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72941791"/>
                  </a:ext>
                </a:extLst>
              </a:tr>
              <a:tr h="172261">
                <a:tc vMerge="1">
                  <a:txBody>
                    <a:bodyPr/>
                    <a:lstStyle/>
                    <a:p>
                      <a:endParaRPr lang="nl-NL"/>
                    </a:p>
                  </a:txBody>
                  <a:tcPr>
                    <a:lnT w="12700" cap="flat" cmpd="sng" algn="ctr">
                      <a:solidFill>
                        <a:srgbClr val="DC1846"/>
                      </a:solidFill>
                      <a:prstDash val="solid"/>
                      <a:round/>
                      <a:headEnd type="none" w="med" len="med"/>
                      <a:tailEnd type="none" w="med" len="med"/>
                    </a:lnT>
                  </a:tcPr>
                </a:tc>
                <a:tc gridSpan="2">
                  <a:txBody>
                    <a:bodyPr/>
                    <a:lstStyle>
                      <a:lvl1pPr>
                        <a:lnSpc>
                          <a:spcPct val="90000"/>
                        </a:lnSpc>
                        <a:spcBef>
                          <a:spcPts val="1000"/>
                        </a:spcBef>
                        <a:buFont typeface="Arial" panose="020B0604020202020204" pitchFamily="34" charset="0"/>
                        <a:defRPr>
                          <a:solidFill>
                            <a:schemeClr val="tx1"/>
                          </a:solidFill>
                          <a:latin typeface="Verdana Pro" panose="020B0604030504040204" pitchFamily="34" charset="0"/>
                          <a:ea typeface="Verdana" panose="020B0604030504040204" pitchFamily="34" charset="0"/>
                          <a:cs typeface="Verdana Pro" panose="020B0604030504040204" pitchFamily="34" charset="0"/>
                        </a:defRPr>
                      </a:lvl1pPr>
                      <a:lvl2pPr marL="742950" indent="-285750">
                        <a:lnSpc>
                          <a:spcPct val="90000"/>
                        </a:lnSpc>
                        <a:spcBef>
                          <a:spcPts val="500"/>
                        </a:spcBef>
                        <a:buFont typeface="Arial" panose="020B0604020202020204" pitchFamily="34" charset="0"/>
                        <a:defRPr sz="1600">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a:lnSpc>
                          <a:spcPct val="90000"/>
                        </a:lnSpc>
                        <a:spcBef>
                          <a:spcPts val="500"/>
                        </a:spcBef>
                        <a:buFont typeface="Arial" panose="020B0604020202020204" pitchFamily="34" charset="0"/>
                        <a:defRPr sz="1400" b="1">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a:lnSpc>
                          <a:spcPct val="90000"/>
                        </a:lnSpc>
                        <a:spcBef>
                          <a:spcPts val="500"/>
                        </a:spcBef>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a:lnSpc>
                          <a:spcPct val="90000"/>
                        </a:lnSpc>
                        <a:spcBef>
                          <a:spcPts val="500"/>
                        </a:spcBef>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altLang="nl-NL" sz="800" b="1"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ro" panose="020B0604030504040204" pitchFamily="34" charset="0"/>
                        </a:rPr>
                        <a:t>Ervaren gezondheid</a:t>
                      </a:r>
                    </a:p>
                  </a:txBody>
                  <a:tcPr marL="34284" marR="34284" marT="21600" marB="21600" anchor="ctr" horzOverflow="overflow">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noFill/>
                  </a:tcPr>
                </a:tc>
                <a:tc hMerge="1">
                  <a:txBody>
                    <a:bodyPr/>
                    <a:lstStyle/>
                    <a:p>
                      <a:endParaRPr lang="nl-NL"/>
                    </a:p>
                  </a:txBody>
                  <a:tcPr/>
                </a:tc>
                <a:tc>
                  <a:txBody>
                    <a:bodyPr/>
                    <a:lstStyle>
                      <a:lvl1pPr marL="228600" indent="-228600">
                        <a:lnSpc>
                          <a:spcPct val="90000"/>
                        </a:lnSpc>
                        <a:spcBef>
                          <a:spcPts val="1000"/>
                        </a:spcBef>
                        <a:buFont typeface="Arial" panose="020B0604020202020204" pitchFamily="34" charset="0"/>
                        <a:defRPr>
                          <a:solidFill>
                            <a:schemeClr val="tx1"/>
                          </a:solidFill>
                          <a:latin typeface="Verdana Pro" panose="020B0604030504040204" pitchFamily="34" charset="0"/>
                          <a:ea typeface="Verdana" panose="020B0604030504040204" pitchFamily="34" charset="0"/>
                          <a:cs typeface="Verdana Pro" panose="020B0604030504040204" pitchFamily="34" charset="0"/>
                        </a:defRPr>
                      </a:lvl1pPr>
                      <a:lvl2pPr marL="742950" indent="-285750">
                        <a:lnSpc>
                          <a:spcPct val="90000"/>
                        </a:lnSpc>
                        <a:spcBef>
                          <a:spcPts val="500"/>
                        </a:spcBef>
                        <a:buFont typeface="Arial" panose="020B0604020202020204" pitchFamily="34" charset="0"/>
                        <a:defRPr sz="1600">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a:lnSpc>
                          <a:spcPct val="90000"/>
                        </a:lnSpc>
                        <a:spcBef>
                          <a:spcPts val="500"/>
                        </a:spcBef>
                        <a:buFont typeface="Arial" panose="020B0604020202020204" pitchFamily="34" charset="0"/>
                        <a:defRPr sz="1400" b="1">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a:lnSpc>
                          <a:spcPct val="90000"/>
                        </a:lnSpc>
                        <a:spcBef>
                          <a:spcPts val="500"/>
                        </a:spcBef>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a:lnSpc>
                          <a:spcPct val="90000"/>
                        </a:lnSpc>
                        <a:spcBef>
                          <a:spcPts val="500"/>
                        </a:spcBef>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9pPr>
                    </a:lstStyle>
                    <a:p>
                      <a:pPr marL="0" marR="0" lvl="0" indent="0" algn="ctr" defTabSz="914400" rtl="0" eaLnBrk="1" fontAlgn="base" latinLnBrk="0" hangingPunct="1">
                        <a:lnSpc>
                          <a:spcPct val="100000"/>
                        </a:lnSpc>
                        <a:spcBef>
                          <a:spcPts val="200"/>
                        </a:spcBef>
                        <a:spcAft>
                          <a:spcPct val="0"/>
                        </a:spcAft>
                        <a:buClrTx/>
                        <a:buSzPct val="100000"/>
                        <a:buFont typeface="Arial" panose="020B0604020202020204" pitchFamily="34" charset="0"/>
                        <a:buNone/>
                        <a:tabLst/>
                      </a:pPr>
                      <a:r>
                        <a:rPr kumimoji="0" lang="nl-NL" altLang="nl-NL" sz="8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NRS Ervaren Gezondheid</a:t>
                      </a: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200"/>
                        </a:spcBef>
                        <a:spcAft>
                          <a:spcPct val="0"/>
                        </a:spcAft>
                        <a:buClrTx/>
                        <a:buSzPct val="100000"/>
                        <a:buFont typeface="Arial" panose="020B0604020202020204" pitchFamily="34" charset="0"/>
                        <a:buNone/>
                        <a:tabLst/>
                      </a:pPr>
                      <a:r>
                        <a:rPr kumimoji="0" lang="nl-NL" altLang="nl-NL" sz="8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NRS Ervaren Gezondheid Ouder-proxy</a:t>
                      </a: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200"/>
                        </a:spcBef>
                        <a:spcAft>
                          <a:spcPct val="0"/>
                        </a:spcAft>
                        <a:buClrTx/>
                        <a:buSzPct val="100000"/>
                        <a:buFont typeface="Arial" panose="020B0604020202020204" pitchFamily="34" charset="0"/>
                        <a:buNone/>
                        <a:tabLst/>
                      </a:pPr>
                      <a:r>
                        <a:rPr kumimoji="0" lang="nl-NL" altLang="nl-NL" sz="8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1</a:t>
                      </a: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72261">
                <a:tc rowSpan="10">
                  <a:txBody>
                    <a:bodyPr/>
                    <a:lstStyle>
                      <a:lvl1pPr>
                        <a:lnSpc>
                          <a:spcPct val="90000"/>
                        </a:lnSpc>
                        <a:spcBef>
                          <a:spcPts val="1000"/>
                        </a:spcBef>
                        <a:buFont typeface="Arial" panose="020B0604020202020204" pitchFamily="34" charset="0"/>
                        <a:defRPr>
                          <a:solidFill>
                            <a:schemeClr val="tx1"/>
                          </a:solidFill>
                          <a:latin typeface="Verdana Pro" panose="020B0604030504040204" pitchFamily="34" charset="0"/>
                          <a:ea typeface="Verdana" panose="020B0604030504040204" pitchFamily="34" charset="0"/>
                          <a:cs typeface="Verdana Pro" panose="020B0604030504040204" pitchFamily="34" charset="0"/>
                        </a:defRPr>
                      </a:lvl1pPr>
                      <a:lvl2pPr marL="742950" indent="-285750">
                        <a:lnSpc>
                          <a:spcPct val="90000"/>
                        </a:lnSpc>
                        <a:spcBef>
                          <a:spcPts val="500"/>
                        </a:spcBef>
                        <a:buFont typeface="Arial" panose="020B0604020202020204" pitchFamily="34" charset="0"/>
                        <a:defRPr sz="1600">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a:lnSpc>
                          <a:spcPct val="90000"/>
                        </a:lnSpc>
                        <a:spcBef>
                          <a:spcPts val="500"/>
                        </a:spcBef>
                        <a:buFont typeface="Arial" panose="020B0604020202020204" pitchFamily="34" charset="0"/>
                        <a:defRPr sz="1400" b="1">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a:lnSpc>
                          <a:spcPct val="90000"/>
                        </a:lnSpc>
                        <a:spcBef>
                          <a:spcPts val="500"/>
                        </a:spcBef>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a:lnSpc>
                          <a:spcPct val="90000"/>
                        </a:lnSpc>
                        <a:spcBef>
                          <a:spcPts val="500"/>
                        </a:spcBef>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altLang="nl-NL" sz="800" b="0" i="1" u="none" strike="noStrike" cap="none" normalizeH="0" baseline="0" noProof="0" dirty="0">
                          <a:ln>
                            <a:noFill/>
                          </a:ln>
                          <a:solidFill>
                            <a:srgbClr val="DD1947"/>
                          </a:solidFill>
                          <a:effectLst/>
                          <a:latin typeface="Verdana Pro Light" panose="020B0304030504040204" pitchFamily="34" charset="0"/>
                          <a:ea typeface="Verdana" panose="020B0604030504040204" pitchFamily="34" charset="0"/>
                          <a:cs typeface="Verdana Pro" panose="020B0604030504040204" pitchFamily="34" charset="0"/>
                        </a:rPr>
                        <a:t>Functioneren</a:t>
                      </a:r>
                    </a:p>
                  </a:txBody>
                  <a:tcPr marL="34284" marR="34284" marT="21600" marB="21600" anchor="ctr" horzOverflow="overflow">
                    <a:lnL w="12700" cap="flat" cmpd="sng" algn="ctr">
                      <a:no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solidFill>
                      <a:schemeClr val="bg1">
                        <a:lumMod val="95000"/>
                      </a:schemeClr>
                    </a:solidFill>
                  </a:tcPr>
                </a:tc>
                <a:tc rowSpan="3" gridSpan="2">
                  <a:txBody>
                    <a:bodyPr/>
                    <a:lstStyle>
                      <a:lvl1pPr>
                        <a:lnSpc>
                          <a:spcPct val="90000"/>
                        </a:lnSpc>
                        <a:spcBef>
                          <a:spcPts val="1000"/>
                        </a:spcBef>
                        <a:buFont typeface="Arial" panose="020B0604020202020204" pitchFamily="34" charset="0"/>
                        <a:defRPr>
                          <a:solidFill>
                            <a:schemeClr val="tx1"/>
                          </a:solidFill>
                          <a:latin typeface="Verdana Pro" panose="020B0604030504040204" pitchFamily="34" charset="0"/>
                          <a:ea typeface="Verdana" panose="020B0604030504040204" pitchFamily="34" charset="0"/>
                          <a:cs typeface="Verdana Pro" panose="020B0604030504040204" pitchFamily="34" charset="0"/>
                        </a:defRPr>
                      </a:lvl1pPr>
                      <a:lvl2pPr marL="742950" indent="-285750">
                        <a:lnSpc>
                          <a:spcPct val="90000"/>
                        </a:lnSpc>
                        <a:spcBef>
                          <a:spcPts val="500"/>
                        </a:spcBef>
                        <a:buFont typeface="Arial" panose="020B0604020202020204" pitchFamily="34" charset="0"/>
                        <a:defRPr sz="1600">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a:lnSpc>
                          <a:spcPct val="90000"/>
                        </a:lnSpc>
                        <a:spcBef>
                          <a:spcPts val="500"/>
                        </a:spcBef>
                        <a:buFont typeface="Arial" panose="020B0604020202020204" pitchFamily="34" charset="0"/>
                        <a:defRPr sz="1400" b="1">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a:lnSpc>
                          <a:spcPct val="90000"/>
                        </a:lnSpc>
                        <a:spcBef>
                          <a:spcPts val="500"/>
                        </a:spcBef>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a:lnSpc>
                          <a:spcPct val="90000"/>
                        </a:lnSpc>
                        <a:spcBef>
                          <a:spcPts val="500"/>
                        </a:spcBef>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altLang="nl-NL" sz="800" b="1"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ro" panose="020B0604030504040204" pitchFamily="34" charset="0"/>
                        </a:rPr>
                        <a:t>Sociaal functioneren / participatie</a:t>
                      </a:r>
                    </a:p>
                  </a:txBody>
                  <a:tcPr marL="34284" marR="34284" marT="21600" marB="21600" anchor="ctr" horzOverflow="overflow">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solidFill>
                      <a:schemeClr val="bg1">
                        <a:lumMod val="95000"/>
                      </a:schemeClr>
                    </a:solidFill>
                  </a:tcPr>
                </a:tc>
                <a:tc rowSpan="3" hMerge="1">
                  <a:txBody>
                    <a:bodyPr/>
                    <a:lstStyle/>
                    <a:p>
                      <a:endParaRPr lang="nl-NL"/>
                    </a:p>
                  </a:txBody>
                  <a:tcPr/>
                </a:tc>
                <a:tc>
                  <a:txBody>
                    <a:bodyPr/>
                    <a:lstStyle>
                      <a:lvl1pPr marL="228600" indent="-228600">
                        <a:lnSpc>
                          <a:spcPct val="90000"/>
                        </a:lnSpc>
                        <a:spcBef>
                          <a:spcPts val="1000"/>
                        </a:spcBef>
                        <a:buFont typeface="Arial" panose="020B0604020202020204" pitchFamily="34" charset="0"/>
                        <a:defRPr>
                          <a:solidFill>
                            <a:schemeClr val="tx1"/>
                          </a:solidFill>
                          <a:latin typeface="Verdana Pro" panose="020B0604030504040204" pitchFamily="34" charset="0"/>
                          <a:ea typeface="Verdana" panose="020B0604030504040204" pitchFamily="34" charset="0"/>
                          <a:cs typeface="Verdana Pro" panose="020B0604030504040204" pitchFamily="34" charset="0"/>
                        </a:defRPr>
                      </a:lvl1pPr>
                      <a:lvl2pPr marL="742950" indent="-285750">
                        <a:lnSpc>
                          <a:spcPct val="90000"/>
                        </a:lnSpc>
                        <a:spcBef>
                          <a:spcPts val="500"/>
                        </a:spcBef>
                        <a:buFont typeface="Arial" panose="020B0604020202020204" pitchFamily="34" charset="0"/>
                        <a:defRPr sz="1600">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a:lnSpc>
                          <a:spcPct val="90000"/>
                        </a:lnSpc>
                        <a:spcBef>
                          <a:spcPts val="500"/>
                        </a:spcBef>
                        <a:buFont typeface="Arial" panose="020B0604020202020204" pitchFamily="34" charset="0"/>
                        <a:defRPr sz="1400" b="1">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a:lnSpc>
                          <a:spcPct val="90000"/>
                        </a:lnSpc>
                        <a:spcBef>
                          <a:spcPts val="500"/>
                        </a:spcBef>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a:lnSpc>
                          <a:spcPct val="90000"/>
                        </a:lnSpc>
                        <a:spcBef>
                          <a:spcPts val="500"/>
                        </a:spcBef>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9pPr>
                    </a:lstStyle>
                    <a:p>
                      <a:pPr marL="0" marR="0" lvl="0" indent="0" algn="ctr" defTabSz="914400" rtl="0" eaLnBrk="1" fontAlgn="base" latinLnBrk="0" hangingPunct="1">
                        <a:lnSpc>
                          <a:spcPct val="100000"/>
                        </a:lnSpc>
                        <a:spcBef>
                          <a:spcPts val="200"/>
                        </a:spcBef>
                        <a:spcAft>
                          <a:spcPct val="0"/>
                        </a:spcAft>
                        <a:buClrTx/>
                        <a:buSzPct val="100000"/>
                        <a:buFont typeface="Arial" panose="020B0604020202020204" pitchFamily="34" charset="0"/>
                        <a:buNone/>
                        <a:tabLst/>
                      </a:pPr>
                      <a:r>
                        <a:rPr kumimoji="0" lang="nl-NL" altLang="nl-NL" sz="8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PROMIS </a:t>
                      </a:r>
                      <a:r>
                        <a:rPr kumimoji="0" lang="nl-NL" altLang="nl-NL" sz="800" b="0" i="0" u="none" strike="noStrike" cap="none" normalizeH="0" baseline="0" noProof="0" dirty="0" err="1">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Pediatric</a:t>
                      </a:r>
                      <a:r>
                        <a:rPr kumimoji="0" lang="nl-NL" altLang="nl-NL" sz="8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 Relatie met Peers v2.0 SF4a</a:t>
                      </a: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ts val="200"/>
                        </a:spcBef>
                        <a:spcAft>
                          <a:spcPct val="0"/>
                        </a:spcAft>
                        <a:buClrTx/>
                        <a:buSzPct val="100000"/>
                        <a:buFont typeface="Arial" panose="020B0604020202020204" pitchFamily="34" charset="0"/>
                        <a:buNone/>
                        <a:tabLst/>
                      </a:pPr>
                      <a:r>
                        <a:rPr kumimoji="0" lang="nl-NL" altLang="nl-NL" sz="8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PROMIS Parent Proxy Relatie met Peers v2.0 SF4a</a:t>
                      </a: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914400" rtl="0" eaLnBrk="1" fontAlgn="base" latinLnBrk="0" hangingPunct="1">
                        <a:lnSpc>
                          <a:spcPct val="100000"/>
                        </a:lnSpc>
                        <a:spcBef>
                          <a:spcPts val="200"/>
                        </a:spcBef>
                        <a:spcAft>
                          <a:spcPct val="0"/>
                        </a:spcAft>
                        <a:buClrTx/>
                        <a:buSzPct val="100000"/>
                        <a:buFont typeface="Arial" panose="020B0604020202020204" pitchFamily="34" charset="0"/>
                        <a:buNone/>
                        <a:tabLst/>
                      </a:pPr>
                      <a:r>
                        <a:rPr kumimoji="0" lang="nl-NL" altLang="nl-NL" sz="8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4</a:t>
                      </a: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4"/>
                  </a:ext>
                </a:extLst>
              </a:tr>
              <a:tr h="297274">
                <a:tc vMerge="1">
                  <a:txBody>
                    <a:bodyPr/>
                    <a:lstStyle/>
                    <a:p>
                      <a:endParaRPr lang="nl-NL"/>
                    </a:p>
                  </a:txBody>
                  <a:tcPr/>
                </a:tc>
                <a:tc gridSpan="2" vMerge="1">
                  <a:txBody>
                    <a:bodyPr/>
                    <a:lstStyle/>
                    <a:p>
                      <a:endParaRPr lang="nl-NL"/>
                    </a:p>
                  </a:txBody>
                  <a:tcPr/>
                </a:tc>
                <a:tc hMerge="1" vMerge="1">
                  <a:txBody>
                    <a:bodyPr/>
                    <a:lstStyle/>
                    <a:p>
                      <a:endParaRPr lang="nl-NL"/>
                    </a:p>
                  </a:txBody>
                  <a:tcPr/>
                </a:tc>
                <a:tc>
                  <a:txBody>
                    <a:bodyPr/>
                    <a:lstStyle/>
                    <a:p>
                      <a:pPr marL="0" marR="0" lvl="0" indent="0" algn="ctr" defTabSz="914400" rtl="0" eaLnBrk="1" fontAlgn="base" latinLnBrk="0" hangingPunct="1">
                        <a:lnSpc>
                          <a:spcPct val="100000"/>
                        </a:lnSpc>
                        <a:spcBef>
                          <a:spcPts val="200"/>
                        </a:spcBef>
                        <a:spcAft>
                          <a:spcPct val="0"/>
                        </a:spcAft>
                        <a:buClrTx/>
                        <a:buSzPct val="100000"/>
                        <a:buFont typeface="Arial" panose="020B0604020202020204" pitchFamily="34" charset="0"/>
                        <a:buNone/>
                        <a:tabLst/>
                        <a:defRPr/>
                      </a:pPr>
                      <a:r>
                        <a:rPr kumimoji="0" lang="nl-NL" altLang="nl-NL" sz="8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rPr>
                        <a:t>Kidscreen-52 Child </a:t>
                      </a:r>
                      <a:r>
                        <a:rPr kumimoji="0" lang="nl-NL" altLang="nl-NL" sz="800" b="0" i="0" u="none" strike="noStrike" cap="none" normalizeH="0" baseline="0" noProof="0" dirty="0" err="1">
                          <a:ln>
                            <a:noFill/>
                          </a:ln>
                          <a:solidFill>
                            <a:schemeClr val="tx1"/>
                          </a:solidFill>
                          <a:effectLst/>
                          <a:latin typeface="Verdana Pro Light" panose="020B0304030504040204" pitchFamily="34" charset="0"/>
                          <a:ea typeface="Verdana" panose="020B0604030504040204" pitchFamily="34" charset="0"/>
                        </a:rPr>
                        <a:t>and</a:t>
                      </a:r>
                      <a:r>
                        <a:rPr kumimoji="0" lang="nl-NL" altLang="nl-NL" sz="8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rPr>
                        <a:t> Adolescent Version </a:t>
                      </a:r>
                      <a:r>
                        <a:rPr kumimoji="0" lang="nl-NL" altLang="nl-NL" sz="800" b="0" i="0" u="none" strike="noStrike" cap="none" normalizeH="0" baseline="0" noProof="0" dirty="0" err="1">
                          <a:ln>
                            <a:noFill/>
                          </a:ln>
                          <a:solidFill>
                            <a:schemeClr val="tx1"/>
                          </a:solidFill>
                          <a:effectLst/>
                          <a:latin typeface="Verdana Pro Light" panose="020B0304030504040204" pitchFamily="34" charset="0"/>
                          <a:ea typeface="Verdana" panose="020B0604030504040204" pitchFamily="34" charset="0"/>
                        </a:rPr>
                        <a:t>subschaal</a:t>
                      </a:r>
                      <a:r>
                        <a:rPr kumimoji="0" lang="nl-NL" altLang="nl-NL" sz="8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rPr>
                        <a:t> </a:t>
                      </a:r>
                      <a:r>
                        <a:rPr kumimoji="0" lang="nl-NL" altLang="nl-NL" sz="800" b="0" i="0" u="none" strike="noStrike" cap="none" normalizeH="0" baseline="0" noProof="0" dirty="0" err="1">
                          <a:ln>
                            <a:noFill/>
                          </a:ln>
                          <a:solidFill>
                            <a:schemeClr val="tx1"/>
                          </a:solidFill>
                          <a:effectLst/>
                          <a:latin typeface="Verdana Pro Light" panose="020B0304030504040204" pitchFamily="34" charset="0"/>
                          <a:ea typeface="Verdana" panose="020B0604030504040204" pitchFamily="34" charset="0"/>
                        </a:rPr>
                        <a:t>friends</a:t>
                      </a:r>
                      <a:r>
                        <a:rPr kumimoji="0" lang="nl-NL" altLang="nl-NL" sz="800" b="0" i="0" u="none" strike="noStrike" cap="none" normalizeH="0" baseline="0" noProof="0" dirty="0">
                          <a:ln>
                            <a:noFill/>
                          </a:ln>
                          <a:solidFill>
                            <a:srgbClr val="DD1947"/>
                          </a:solidFill>
                          <a:effectLst/>
                          <a:latin typeface="Verdana Pro Light" panose="020B0304030504040204" pitchFamily="34" charset="0"/>
                          <a:ea typeface="Verdana" panose="020B0604030504040204" pitchFamily="34" charset="0"/>
                        </a:rPr>
                        <a:t>**</a:t>
                      </a: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ts val="200"/>
                        </a:spcBef>
                        <a:spcAft>
                          <a:spcPct val="0"/>
                        </a:spcAft>
                        <a:buClrTx/>
                        <a:buSzPct val="100000"/>
                        <a:buFont typeface="Arial" panose="020B0604020202020204" pitchFamily="34" charset="0"/>
                        <a:buNone/>
                        <a:tabLst/>
                        <a:defRPr/>
                      </a:pPr>
                      <a:r>
                        <a:rPr kumimoji="0" lang="nl-NL" altLang="nl-NL" sz="8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rPr>
                        <a:t>Kidscreen-52 Parent Version </a:t>
                      </a:r>
                      <a:r>
                        <a:rPr kumimoji="0" lang="nl-NL" altLang="nl-NL" sz="800" b="0" i="0" u="none" strike="noStrike" cap="none" normalizeH="0" baseline="0" noProof="0" dirty="0" err="1">
                          <a:ln>
                            <a:noFill/>
                          </a:ln>
                          <a:solidFill>
                            <a:schemeClr val="tx1"/>
                          </a:solidFill>
                          <a:effectLst/>
                          <a:latin typeface="Verdana Pro Light" panose="020B0304030504040204" pitchFamily="34" charset="0"/>
                          <a:ea typeface="Verdana" panose="020B0604030504040204" pitchFamily="34" charset="0"/>
                        </a:rPr>
                        <a:t>subschaal</a:t>
                      </a:r>
                      <a:r>
                        <a:rPr kumimoji="0" lang="nl-NL" altLang="nl-NL" sz="8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rPr>
                        <a:t> </a:t>
                      </a:r>
                      <a:r>
                        <a:rPr kumimoji="0" lang="nl-NL" altLang="nl-NL" sz="800" b="0" i="0" u="none" strike="noStrike" cap="none" normalizeH="0" baseline="0" noProof="0" dirty="0" err="1">
                          <a:ln>
                            <a:noFill/>
                          </a:ln>
                          <a:solidFill>
                            <a:schemeClr val="tx1"/>
                          </a:solidFill>
                          <a:effectLst/>
                          <a:latin typeface="Verdana Pro Light" panose="020B0304030504040204" pitchFamily="34" charset="0"/>
                          <a:ea typeface="Verdana" panose="020B0604030504040204" pitchFamily="34" charset="0"/>
                        </a:rPr>
                        <a:t>friends</a:t>
                      </a:r>
                      <a:r>
                        <a:rPr kumimoji="0" lang="nl-NL" altLang="nl-NL" sz="800" b="0" i="0" u="none" strike="noStrike" cap="none" normalizeH="0" baseline="0" noProof="0" dirty="0">
                          <a:ln>
                            <a:noFill/>
                          </a:ln>
                          <a:solidFill>
                            <a:srgbClr val="DD1947"/>
                          </a:solidFill>
                          <a:effectLst/>
                          <a:latin typeface="Verdana Pro Light" panose="020B0304030504040204" pitchFamily="34" charset="0"/>
                          <a:ea typeface="Verdana" panose="020B0604030504040204" pitchFamily="34" charset="0"/>
                        </a:rPr>
                        <a:t>**</a:t>
                      </a: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914400" rtl="0" eaLnBrk="1" fontAlgn="base" latinLnBrk="0" hangingPunct="1">
                        <a:lnSpc>
                          <a:spcPct val="100000"/>
                        </a:lnSpc>
                        <a:spcBef>
                          <a:spcPts val="200"/>
                        </a:spcBef>
                        <a:spcAft>
                          <a:spcPct val="0"/>
                        </a:spcAft>
                        <a:buClrTx/>
                        <a:buSzPct val="100000"/>
                        <a:buFont typeface="Arial" panose="020B0604020202020204" pitchFamily="34" charset="0"/>
                        <a:buNone/>
                        <a:tabLst/>
                      </a:pPr>
                      <a:r>
                        <a:rPr kumimoji="0" lang="nl-NL" altLang="nl-NL" sz="8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6</a:t>
                      </a: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5"/>
                  </a:ext>
                </a:extLst>
              </a:tr>
              <a:tr h="297274">
                <a:tc vMerge="1">
                  <a:txBody>
                    <a:bodyPr/>
                    <a:lstStyle/>
                    <a:p>
                      <a:endParaRPr lang="nl-NL"/>
                    </a:p>
                  </a:txBody>
                  <a:tcPr>
                    <a:lnT w="12700" cap="flat" cmpd="sng" algn="ctr">
                      <a:solidFill>
                        <a:srgbClr val="DC1846"/>
                      </a:solidFill>
                      <a:prstDash val="solid"/>
                      <a:round/>
                      <a:headEnd type="none" w="med" len="med"/>
                      <a:tailEnd type="none" w="med" len="med"/>
                    </a:lnT>
                  </a:tcPr>
                </a:tc>
                <a:tc gridSpan="2" vMerge="1">
                  <a:txBody>
                    <a:bodyPr/>
                    <a:lstStyle/>
                    <a:p>
                      <a:endParaRPr lang="nl-NL"/>
                    </a:p>
                  </a:txBody>
                  <a:tcPr>
                    <a:lnT w="12700" cap="flat" cmpd="sng" algn="ctr">
                      <a:solidFill>
                        <a:srgbClr val="DC1846"/>
                      </a:solidFill>
                      <a:prstDash val="solid"/>
                      <a:round/>
                      <a:headEnd type="none" w="med" len="med"/>
                      <a:tailEnd type="none" w="med" len="med"/>
                    </a:lnT>
                  </a:tcPr>
                </a:tc>
                <a:tc hMerge="1" vMerge="1">
                  <a:txBody>
                    <a:bodyPr/>
                    <a:lstStyle/>
                    <a:p>
                      <a:endParaRPr lang="nl-NL"/>
                    </a:p>
                  </a:txBody>
                  <a:tcPr/>
                </a:tc>
                <a:tc>
                  <a:txBody>
                    <a:bodyPr/>
                    <a:lstStyle/>
                    <a:p>
                      <a:pPr marL="0" marR="0" lvl="0" indent="0" algn="ctr" defTabSz="914400" rtl="0" eaLnBrk="1" fontAlgn="base" latinLnBrk="0" hangingPunct="1">
                        <a:lnSpc>
                          <a:spcPct val="100000"/>
                        </a:lnSpc>
                        <a:spcBef>
                          <a:spcPts val="200"/>
                        </a:spcBef>
                        <a:spcAft>
                          <a:spcPct val="0"/>
                        </a:spcAft>
                        <a:buClrTx/>
                        <a:buSzPct val="100000"/>
                        <a:buFont typeface="Arial" panose="020B0604020202020204" pitchFamily="34" charset="0"/>
                        <a:buNone/>
                        <a:tabLst/>
                        <a:defRPr/>
                      </a:pPr>
                      <a:r>
                        <a:rPr kumimoji="0" lang="nl-NL" altLang="nl-NL" sz="8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TACQOL Child Form en TAAQOL </a:t>
                      </a:r>
                      <a:r>
                        <a:rPr kumimoji="0" lang="nl-NL" altLang="nl-NL" sz="800" b="0" i="0" u="none" strike="noStrike" cap="none" normalizeH="0" baseline="0" noProof="0" dirty="0" err="1">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subschaal</a:t>
                      </a:r>
                      <a:r>
                        <a:rPr kumimoji="0" lang="nl-NL" altLang="nl-NL" sz="8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 vrienden</a:t>
                      </a:r>
                      <a:r>
                        <a:rPr kumimoji="0" lang="nl-NL" altLang="nl-NL" sz="800" b="0" i="0" u="none" strike="noStrike" cap="none" normalizeH="0" baseline="0" noProof="0" dirty="0">
                          <a:ln>
                            <a:noFill/>
                          </a:ln>
                          <a:solidFill>
                            <a:srgbClr val="DD1947"/>
                          </a:solidFill>
                          <a:effectLst/>
                          <a:latin typeface="Verdana Pro Light" panose="020B0304030504040204" pitchFamily="34" charset="0"/>
                          <a:ea typeface="Verdana" panose="020B0604030504040204" pitchFamily="34" charset="0"/>
                          <a:cs typeface="Verdana" panose="020B0604030504040204" pitchFamily="34" charset="0"/>
                        </a:rPr>
                        <a:t>**</a:t>
                      </a: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ts val="200"/>
                        </a:spcBef>
                        <a:spcAft>
                          <a:spcPct val="0"/>
                        </a:spcAft>
                        <a:buClrTx/>
                        <a:buSzPct val="100000"/>
                        <a:buFont typeface="Arial" panose="020B0604020202020204" pitchFamily="34" charset="0"/>
                        <a:buNone/>
                        <a:tabLst/>
                        <a:defRPr/>
                      </a:pPr>
                      <a:r>
                        <a:rPr kumimoji="0" lang="nl-NL" altLang="nl-NL" sz="8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TACQOL Parent Form </a:t>
                      </a:r>
                      <a:r>
                        <a:rPr kumimoji="0" lang="nl-NL" altLang="nl-NL" sz="800" b="0" i="0" u="none" strike="noStrike" cap="none" normalizeH="0" baseline="0" noProof="0" dirty="0" err="1">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subschaal</a:t>
                      </a:r>
                      <a:r>
                        <a:rPr kumimoji="0" lang="nl-NL" altLang="nl-NL" sz="8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 vrienden</a:t>
                      </a:r>
                      <a:r>
                        <a:rPr kumimoji="0" lang="nl-NL" altLang="nl-NL" sz="800" b="0" i="0" u="none" strike="noStrike" cap="none" normalizeH="0" baseline="0" noProof="0" dirty="0">
                          <a:ln>
                            <a:noFill/>
                          </a:ln>
                          <a:solidFill>
                            <a:srgbClr val="DD1947"/>
                          </a:solidFill>
                          <a:effectLst/>
                          <a:latin typeface="Verdana Pro Light" panose="020B0304030504040204" pitchFamily="34" charset="0"/>
                          <a:ea typeface="Verdana" panose="020B0604030504040204" pitchFamily="34" charset="0"/>
                          <a:cs typeface="Verdana" panose="020B0604030504040204" pitchFamily="34" charset="0"/>
                        </a:rPr>
                        <a:t>**</a:t>
                      </a: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914400" rtl="0" eaLnBrk="1" fontAlgn="base" latinLnBrk="0" hangingPunct="1">
                        <a:lnSpc>
                          <a:spcPct val="100000"/>
                        </a:lnSpc>
                        <a:spcBef>
                          <a:spcPts val="200"/>
                        </a:spcBef>
                        <a:spcAft>
                          <a:spcPct val="0"/>
                        </a:spcAft>
                        <a:buClrTx/>
                        <a:buSzPct val="100000"/>
                        <a:buFont typeface="Arial" panose="020B0604020202020204" pitchFamily="34" charset="0"/>
                        <a:buNone/>
                        <a:tabLst/>
                      </a:pPr>
                      <a:r>
                        <a:rPr kumimoji="0" lang="nl-NL" altLang="nl-NL" sz="8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4</a:t>
                      </a: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6"/>
                  </a:ext>
                </a:extLst>
              </a:tr>
              <a:tr h="172261">
                <a:tc vMerge="1">
                  <a:txBody>
                    <a:bodyPr/>
                    <a:lstStyle/>
                    <a:p>
                      <a:endParaRPr lang="nl-NL"/>
                    </a:p>
                  </a:txBody>
                  <a:tcPr/>
                </a:tc>
                <a:tc gridSpan="2">
                  <a:txBody>
                    <a:bodyPr/>
                    <a:lstStyle>
                      <a:lvl1pPr>
                        <a:lnSpc>
                          <a:spcPct val="90000"/>
                        </a:lnSpc>
                        <a:spcBef>
                          <a:spcPts val="1000"/>
                        </a:spcBef>
                        <a:buFont typeface="Arial" panose="020B0604020202020204" pitchFamily="34" charset="0"/>
                        <a:defRPr>
                          <a:solidFill>
                            <a:schemeClr val="tx1"/>
                          </a:solidFill>
                          <a:latin typeface="Verdana Pro" panose="020B0604030504040204" pitchFamily="34" charset="0"/>
                          <a:ea typeface="Verdana" panose="020B0604030504040204" pitchFamily="34" charset="0"/>
                          <a:cs typeface="Verdana Pro" panose="020B0604030504040204" pitchFamily="34" charset="0"/>
                        </a:defRPr>
                      </a:lvl1pPr>
                      <a:lvl2pPr marL="742950" indent="-285750">
                        <a:lnSpc>
                          <a:spcPct val="90000"/>
                        </a:lnSpc>
                        <a:spcBef>
                          <a:spcPts val="500"/>
                        </a:spcBef>
                        <a:buFont typeface="Arial" panose="020B0604020202020204" pitchFamily="34" charset="0"/>
                        <a:defRPr sz="1600">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a:lnSpc>
                          <a:spcPct val="90000"/>
                        </a:lnSpc>
                        <a:spcBef>
                          <a:spcPts val="500"/>
                        </a:spcBef>
                        <a:buFont typeface="Arial" panose="020B0604020202020204" pitchFamily="34" charset="0"/>
                        <a:defRPr sz="1400" b="1">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a:lnSpc>
                          <a:spcPct val="90000"/>
                        </a:lnSpc>
                        <a:spcBef>
                          <a:spcPts val="500"/>
                        </a:spcBef>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a:lnSpc>
                          <a:spcPct val="90000"/>
                        </a:lnSpc>
                        <a:spcBef>
                          <a:spcPts val="500"/>
                        </a:spcBef>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altLang="nl-NL" sz="800" b="1" i="0" u="none" strike="noStrike" cap="none" normalizeH="0" baseline="0" noProof="0">
                          <a:ln>
                            <a:noFill/>
                          </a:ln>
                          <a:solidFill>
                            <a:schemeClr val="tx1"/>
                          </a:solidFill>
                          <a:effectLst/>
                          <a:latin typeface="Verdana Pro Light" panose="020B0304030504040204" pitchFamily="34" charset="0"/>
                          <a:ea typeface="Verdana" panose="020B0604030504040204" pitchFamily="34" charset="0"/>
                          <a:cs typeface="Verdana Pro" panose="020B0604030504040204" pitchFamily="34" charset="0"/>
                        </a:rPr>
                        <a:t>Fysiek functioneren</a:t>
                      </a:r>
                    </a:p>
                  </a:txBody>
                  <a:tcPr marL="34284" marR="34284" marT="21600" marB="21600" anchor="ctr" horzOverflow="overflow">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lang="nl-NL"/>
                    </a:p>
                  </a:txBody>
                  <a:tcPr/>
                </a:tc>
                <a:tc>
                  <a:txBody>
                    <a:bodyPr/>
                    <a:lstStyle>
                      <a:lvl1pPr marL="228600" indent="-228600">
                        <a:lnSpc>
                          <a:spcPct val="90000"/>
                        </a:lnSpc>
                        <a:spcBef>
                          <a:spcPts val="1000"/>
                        </a:spcBef>
                        <a:buFont typeface="Arial" panose="020B0604020202020204" pitchFamily="34" charset="0"/>
                        <a:defRPr>
                          <a:solidFill>
                            <a:schemeClr val="tx1"/>
                          </a:solidFill>
                          <a:latin typeface="Verdana Pro" panose="020B0604030504040204" pitchFamily="34" charset="0"/>
                          <a:ea typeface="Verdana" panose="020B0604030504040204" pitchFamily="34" charset="0"/>
                          <a:cs typeface="Verdana Pro" panose="020B0604030504040204" pitchFamily="34" charset="0"/>
                        </a:defRPr>
                      </a:lvl1pPr>
                      <a:lvl2pPr marL="742950" indent="-285750">
                        <a:lnSpc>
                          <a:spcPct val="90000"/>
                        </a:lnSpc>
                        <a:spcBef>
                          <a:spcPts val="500"/>
                        </a:spcBef>
                        <a:buFont typeface="Arial" panose="020B0604020202020204" pitchFamily="34" charset="0"/>
                        <a:defRPr sz="1600">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a:lnSpc>
                          <a:spcPct val="90000"/>
                        </a:lnSpc>
                        <a:spcBef>
                          <a:spcPts val="500"/>
                        </a:spcBef>
                        <a:buFont typeface="Arial" panose="020B0604020202020204" pitchFamily="34" charset="0"/>
                        <a:defRPr sz="1400" b="1">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a:lnSpc>
                          <a:spcPct val="90000"/>
                        </a:lnSpc>
                        <a:spcBef>
                          <a:spcPts val="500"/>
                        </a:spcBef>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a:lnSpc>
                          <a:spcPct val="90000"/>
                        </a:lnSpc>
                        <a:spcBef>
                          <a:spcPts val="500"/>
                        </a:spcBef>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9pPr>
                    </a:lstStyle>
                    <a:p>
                      <a:pPr marL="0" marR="0" lvl="0" indent="0" algn="ctr" defTabSz="914400" rtl="0" eaLnBrk="1" fontAlgn="base" latinLnBrk="0" hangingPunct="1">
                        <a:lnSpc>
                          <a:spcPct val="100000"/>
                        </a:lnSpc>
                        <a:spcBef>
                          <a:spcPts val="200"/>
                        </a:spcBef>
                        <a:spcAft>
                          <a:spcPct val="0"/>
                        </a:spcAft>
                        <a:buClrTx/>
                        <a:buSzPct val="100000"/>
                        <a:buFont typeface="Arial" panose="020B0604020202020204" pitchFamily="34" charset="0"/>
                        <a:buNone/>
                        <a:tabLst/>
                        <a:defRPr/>
                      </a:pPr>
                      <a:r>
                        <a:rPr kumimoji="0" lang="nl-NL" altLang="nl-NL" sz="8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PROMIS </a:t>
                      </a:r>
                      <a:r>
                        <a:rPr kumimoji="0" lang="nl-NL" altLang="nl-NL" sz="800" b="0" i="0" u="none" strike="noStrike" cap="none" normalizeH="0" baseline="0" noProof="0" dirty="0" err="1">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Pediatric</a:t>
                      </a:r>
                      <a:r>
                        <a:rPr kumimoji="0" lang="nl-NL" altLang="nl-NL" sz="8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 Mobiliteit v2.0 SF4a</a:t>
                      </a: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ts val="200"/>
                        </a:spcBef>
                        <a:spcAft>
                          <a:spcPct val="0"/>
                        </a:spcAft>
                        <a:buClrTx/>
                        <a:buSzPct val="100000"/>
                        <a:buFont typeface="Arial" panose="020B0604020202020204" pitchFamily="34" charset="0"/>
                        <a:buNone/>
                        <a:tabLst/>
                        <a:defRPr/>
                      </a:pPr>
                      <a:r>
                        <a:rPr kumimoji="0" lang="nl-NL" altLang="nl-NL" sz="8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PROMIS Parent Proxy Mobiliteit v2.0 SF4a </a:t>
                      </a: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914400" rtl="0" eaLnBrk="1" fontAlgn="base" latinLnBrk="0" hangingPunct="1">
                        <a:lnSpc>
                          <a:spcPct val="100000"/>
                        </a:lnSpc>
                        <a:spcBef>
                          <a:spcPts val="200"/>
                        </a:spcBef>
                        <a:spcAft>
                          <a:spcPct val="0"/>
                        </a:spcAft>
                        <a:buClrTx/>
                        <a:buSzPct val="100000"/>
                        <a:buFont typeface="Arial" panose="020B0604020202020204" pitchFamily="34" charset="0"/>
                        <a:buNone/>
                        <a:tabLst/>
                      </a:pPr>
                      <a:r>
                        <a:rPr kumimoji="0" lang="nl-NL" altLang="nl-NL" sz="8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4</a:t>
                      </a: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7"/>
                  </a:ext>
                </a:extLst>
              </a:tr>
              <a:tr h="172261">
                <a:tc vMerge="1">
                  <a:txBody>
                    <a:bodyPr/>
                    <a:lstStyle/>
                    <a:p>
                      <a:endParaRPr lang="nl-NL"/>
                    </a:p>
                  </a:txBody>
                  <a:tcPr/>
                </a:tc>
                <a:tc rowSpan="6">
                  <a:txBody>
                    <a:bodyPr/>
                    <a:lstStyle>
                      <a:lvl1pPr>
                        <a:lnSpc>
                          <a:spcPct val="90000"/>
                        </a:lnSpc>
                        <a:spcBef>
                          <a:spcPts val="1000"/>
                        </a:spcBef>
                        <a:buFont typeface="Arial" panose="020B0604020202020204" pitchFamily="34" charset="0"/>
                        <a:defRPr>
                          <a:solidFill>
                            <a:schemeClr val="tx1"/>
                          </a:solidFill>
                          <a:latin typeface="Verdana Pro" panose="020B0604030504040204" pitchFamily="34" charset="0"/>
                          <a:ea typeface="Verdana" panose="020B0604030504040204" pitchFamily="34" charset="0"/>
                          <a:cs typeface="Verdana Pro" panose="020B0604030504040204" pitchFamily="34" charset="0"/>
                        </a:defRPr>
                      </a:lvl1pPr>
                      <a:lvl2pPr marL="742950" indent="-285750">
                        <a:lnSpc>
                          <a:spcPct val="90000"/>
                        </a:lnSpc>
                        <a:spcBef>
                          <a:spcPts val="500"/>
                        </a:spcBef>
                        <a:buFont typeface="Arial" panose="020B0604020202020204" pitchFamily="34" charset="0"/>
                        <a:defRPr sz="1600">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a:lnSpc>
                          <a:spcPct val="90000"/>
                        </a:lnSpc>
                        <a:spcBef>
                          <a:spcPts val="500"/>
                        </a:spcBef>
                        <a:buFont typeface="Arial" panose="020B0604020202020204" pitchFamily="34" charset="0"/>
                        <a:defRPr sz="1400" b="1">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a:lnSpc>
                          <a:spcPct val="90000"/>
                        </a:lnSpc>
                        <a:spcBef>
                          <a:spcPts val="500"/>
                        </a:spcBef>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a:lnSpc>
                          <a:spcPct val="90000"/>
                        </a:lnSpc>
                        <a:spcBef>
                          <a:spcPts val="500"/>
                        </a:spcBef>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altLang="nl-NL" sz="800" b="1"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ro" panose="020B0604030504040204" pitchFamily="34" charset="0"/>
                        </a:rPr>
                        <a:t>Mentaal functioneren</a:t>
                      </a:r>
                    </a:p>
                  </a:txBody>
                  <a:tcPr marL="34284" marR="34284" marT="21600" marB="21600" anchor="ctr" horzOverflow="overflow">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solidFill>
                      <a:schemeClr val="bg1">
                        <a:lumMod val="95000"/>
                      </a:schemeClr>
                    </a:solidFill>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altLang="nl-NL" sz="800" b="1"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ro" panose="020B0604030504040204" pitchFamily="34" charset="0"/>
                        </a:rPr>
                        <a:t>Angst</a:t>
                      </a:r>
                    </a:p>
                  </a:txBody>
                  <a:tcPr marL="34284" marR="34284" marT="21600" marB="21600" anchor="ctr" horzOverflow="overflow">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solidFill>
                      <a:schemeClr val="bg1">
                        <a:lumMod val="95000"/>
                      </a:schemeClr>
                    </a:solidFill>
                  </a:tcPr>
                </a:tc>
                <a:tc>
                  <a:txBody>
                    <a:bodyPr/>
                    <a:lstStyle>
                      <a:lvl1pPr marL="228600" indent="-228600">
                        <a:lnSpc>
                          <a:spcPct val="90000"/>
                        </a:lnSpc>
                        <a:spcBef>
                          <a:spcPts val="1000"/>
                        </a:spcBef>
                        <a:buFont typeface="Arial" panose="020B0604020202020204" pitchFamily="34" charset="0"/>
                        <a:defRPr>
                          <a:solidFill>
                            <a:schemeClr val="tx1"/>
                          </a:solidFill>
                          <a:latin typeface="Verdana Pro" panose="020B0604030504040204" pitchFamily="34" charset="0"/>
                          <a:ea typeface="Verdana" panose="020B0604030504040204" pitchFamily="34" charset="0"/>
                          <a:cs typeface="Verdana Pro" panose="020B0604030504040204" pitchFamily="34" charset="0"/>
                        </a:defRPr>
                      </a:lvl1pPr>
                      <a:lvl2pPr marL="742950" indent="-285750">
                        <a:lnSpc>
                          <a:spcPct val="90000"/>
                        </a:lnSpc>
                        <a:spcBef>
                          <a:spcPts val="500"/>
                        </a:spcBef>
                        <a:buFont typeface="Arial" panose="020B0604020202020204" pitchFamily="34" charset="0"/>
                        <a:defRPr sz="1600">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a:lnSpc>
                          <a:spcPct val="90000"/>
                        </a:lnSpc>
                        <a:spcBef>
                          <a:spcPts val="500"/>
                        </a:spcBef>
                        <a:buFont typeface="Arial" panose="020B0604020202020204" pitchFamily="34" charset="0"/>
                        <a:defRPr sz="1400" b="1">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a:lnSpc>
                          <a:spcPct val="90000"/>
                        </a:lnSpc>
                        <a:spcBef>
                          <a:spcPts val="500"/>
                        </a:spcBef>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a:lnSpc>
                          <a:spcPct val="90000"/>
                        </a:lnSpc>
                        <a:spcBef>
                          <a:spcPts val="500"/>
                        </a:spcBef>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9pPr>
                    </a:lstStyle>
                    <a:p>
                      <a:pPr marL="0" marR="0" lvl="0" indent="0" algn="ctr" defTabSz="914400" rtl="0" eaLnBrk="1" fontAlgn="base" latinLnBrk="0" hangingPunct="1">
                        <a:lnSpc>
                          <a:spcPct val="100000"/>
                        </a:lnSpc>
                        <a:spcBef>
                          <a:spcPts val="200"/>
                        </a:spcBef>
                        <a:spcAft>
                          <a:spcPct val="0"/>
                        </a:spcAft>
                        <a:buClrTx/>
                        <a:buSzPct val="100000"/>
                        <a:buFont typeface="Arial" panose="020B0604020202020204" pitchFamily="34" charset="0"/>
                        <a:buNone/>
                        <a:tabLst/>
                        <a:defRPr/>
                      </a:pPr>
                      <a:r>
                        <a:rPr kumimoji="0" lang="nl-NL" altLang="nl-NL" sz="8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PROMIS </a:t>
                      </a:r>
                      <a:r>
                        <a:rPr kumimoji="0" lang="nl-NL" altLang="nl-NL" sz="800" b="0" i="0" u="none" strike="noStrike" cap="none" normalizeH="0" baseline="0" noProof="0" dirty="0" err="1">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Pediatric</a:t>
                      </a:r>
                      <a:r>
                        <a:rPr kumimoji="0" lang="nl-NL" altLang="nl-NL" sz="8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 Angst v2.0 SF4b</a:t>
                      </a: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ts val="200"/>
                        </a:spcBef>
                        <a:spcAft>
                          <a:spcPct val="0"/>
                        </a:spcAft>
                        <a:buClrTx/>
                        <a:buSzPct val="100000"/>
                        <a:buFont typeface="Arial" panose="020B0604020202020204" pitchFamily="34" charset="0"/>
                        <a:buNone/>
                        <a:tabLst/>
                        <a:defRPr/>
                      </a:pPr>
                      <a:r>
                        <a:rPr kumimoji="0" lang="nl-NL" altLang="nl-NL" sz="8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PROMIS Parent Proxy Angst v2.0 SF4b</a:t>
                      </a: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914400" rtl="0" eaLnBrk="1" fontAlgn="base" latinLnBrk="0" hangingPunct="1">
                        <a:lnSpc>
                          <a:spcPct val="100000"/>
                        </a:lnSpc>
                        <a:spcBef>
                          <a:spcPts val="200"/>
                        </a:spcBef>
                        <a:spcAft>
                          <a:spcPct val="0"/>
                        </a:spcAft>
                        <a:buClrTx/>
                        <a:buSzPct val="100000"/>
                        <a:buFont typeface="Arial" panose="020B0604020202020204" pitchFamily="34" charset="0"/>
                        <a:buNone/>
                        <a:tabLst/>
                      </a:pPr>
                      <a:r>
                        <a:rPr kumimoji="0" lang="nl-NL" altLang="nl-NL" sz="8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4</a:t>
                      </a: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9"/>
                  </a:ext>
                </a:extLst>
              </a:tr>
              <a:tr h="172261">
                <a:tc vMerge="1">
                  <a:txBody>
                    <a:bodyPr/>
                    <a:lstStyle/>
                    <a:p>
                      <a:endParaRPr lang="nl-NL"/>
                    </a:p>
                  </a:txBody>
                  <a:tcPr/>
                </a:tc>
                <a:tc vMerge="1">
                  <a:txBody>
                    <a:bodyPr/>
                    <a:lstStyle/>
                    <a:p>
                      <a:endParaRPr lang="nl-NL"/>
                    </a:p>
                  </a:txBody>
                  <a:tcPr/>
                </a:tc>
                <a:tc vMerge="1">
                  <a:txBody>
                    <a:bodyPr/>
                    <a:lstStyle/>
                    <a:p>
                      <a:endParaRPr lang="nl-NL"/>
                    </a:p>
                  </a:txBody>
                  <a:tcPr/>
                </a:tc>
                <a:tc>
                  <a:txBody>
                    <a:bodyPr/>
                    <a:lstStyle/>
                    <a:p>
                      <a:pPr marL="0" marR="0" lvl="0" indent="0" algn="ctr" defTabSz="914400" rtl="0" eaLnBrk="1" fontAlgn="base" latinLnBrk="0" hangingPunct="1">
                        <a:lnSpc>
                          <a:spcPct val="100000"/>
                        </a:lnSpc>
                        <a:spcBef>
                          <a:spcPts val="200"/>
                        </a:spcBef>
                        <a:spcAft>
                          <a:spcPct val="0"/>
                        </a:spcAft>
                        <a:buClrTx/>
                        <a:buSzPct val="100000"/>
                        <a:buFont typeface="Arial" panose="020B0604020202020204" pitchFamily="34" charset="0"/>
                        <a:buNone/>
                        <a:tabLst/>
                        <a:defRPr/>
                      </a:pPr>
                      <a:r>
                        <a:rPr kumimoji="0" lang="nl-NL" altLang="nl-NL" sz="8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RCADS-47 </a:t>
                      </a:r>
                      <a:r>
                        <a:rPr kumimoji="0" lang="nl-NL" altLang="nl-NL" sz="800" b="0" i="0" u="none" strike="noStrike" cap="none" normalizeH="0" baseline="0" noProof="0" dirty="0" err="1">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subschaal</a:t>
                      </a:r>
                      <a:r>
                        <a:rPr kumimoji="0" lang="nl-NL" altLang="nl-NL" sz="8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 </a:t>
                      </a:r>
                      <a:r>
                        <a:rPr kumimoji="0" lang="nl-NL" altLang="nl-NL" sz="800" b="0" i="0" u="none" strike="noStrike" cap="none" normalizeH="0" baseline="0" noProof="0" dirty="0" err="1">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generalized</a:t>
                      </a:r>
                      <a:r>
                        <a:rPr kumimoji="0" lang="nl-NL" altLang="nl-NL" sz="8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 </a:t>
                      </a:r>
                      <a:r>
                        <a:rPr kumimoji="0" lang="nl-NL" altLang="nl-NL" sz="800" b="0" i="0" u="none" strike="noStrike" cap="none" normalizeH="0" baseline="0" noProof="0" dirty="0" err="1">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anxiety</a:t>
                      </a:r>
                      <a:r>
                        <a:rPr kumimoji="0" lang="nl-NL" altLang="nl-NL" sz="800" b="0" i="0" u="none" strike="noStrike" cap="none" normalizeH="0" baseline="0" noProof="0" dirty="0">
                          <a:ln>
                            <a:noFill/>
                          </a:ln>
                          <a:solidFill>
                            <a:srgbClr val="DD1947"/>
                          </a:solidFill>
                          <a:effectLst/>
                          <a:latin typeface="Verdana Pro Light" panose="020B0304030504040204" pitchFamily="34" charset="0"/>
                          <a:ea typeface="Verdana" panose="020B0604030504040204" pitchFamily="34" charset="0"/>
                          <a:cs typeface="Verdana" panose="020B0604030504040204" pitchFamily="34" charset="0"/>
                        </a:rPr>
                        <a:t>***</a:t>
                      </a: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ts val="200"/>
                        </a:spcBef>
                        <a:spcAft>
                          <a:spcPct val="0"/>
                        </a:spcAft>
                        <a:buClrTx/>
                        <a:buSzPct val="100000"/>
                        <a:buFont typeface="Arial" panose="020B0604020202020204" pitchFamily="34" charset="0"/>
                        <a:buNone/>
                        <a:tabLst/>
                        <a:defRPr/>
                      </a:pPr>
                      <a:r>
                        <a:rPr kumimoji="0" lang="nl-NL" altLang="nl-NL" sz="8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RCADS-P-47 </a:t>
                      </a:r>
                      <a:r>
                        <a:rPr kumimoji="0" lang="nl-NL" altLang="nl-NL" sz="800" b="0" i="0" u="none" strike="noStrike" cap="none" normalizeH="0" baseline="0" noProof="0" dirty="0" err="1">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subschaal</a:t>
                      </a:r>
                      <a:r>
                        <a:rPr kumimoji="0" lang="nl-NL" altLang="nl-NL" sz="8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 </a:t>
                      </a:r>
                      <a:r>
                        <a:rPr kumimoji="0" lang="nl-NL" altLang="nl-NL" sz="800" b="0" i="0" u="none" strike="noStrike" cap="none" normalizeH="0" baseline="0" noProof="0" dirty="0" err="1">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generalized</a:t>
                      </a:r>
                      <a:r>
                        <a:rPr kumimoji="0" lang="nl-NL" altLang="nl-NL" sz="8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 </a:t>
                      </a:r>
                      <a:r>
                        <a:rPr kumimoji="0" lang="nl-NL" altLang="nl-NL" sz="800" b="0" i="0" u="none" strike="noStrike" cap="none" normalizeH="0" baseline="0" noProof="0" dirty="0" err="1">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anxiety</a:t>
                      </a:r>
                      <a:r>
                        <a:rPr kumimoji="0" lang="nl-NL" altLang="nl-NL" sz="800" b="0" i="0" u="none" strike="noStrike" cap="none" normalizeH="0" baseline="0" noProof="0" dirty="0">
                          <a:ln>
                            <a:noFill/>
                          </a:ln>
                          <a:solidFill>
                            <a:srgbClr val="DD1947"/>
                          </a:solidFill>
                          <a:effectLst/>
                          <a:latin typeface="Verdana Pro Light" panose="020B0304030504040204" pitchFamily="34" charset="0"/>
                          <a:ea typeface="Verdana" panose="020B0604030504040204" pitchFamily="34" charset="0"/>
                          <a:cs typeface="Verdana" panose="020B0604030504040204" pitchFamily="34" charset="0"/>
                        </a:rPr>
                        <a:t>***</a:t>
                      </a: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914400" rtl="0" eaLnBrk="1" fontAlgn="base" latinLnBrk="0" hangingPunct="1">
                        <a:lnSpc>
                          <a:spcPct val="100000"/>
                        </a:lnSpc>
                        <a:spcBef>
                          <a:spcPts val="200"/>
                        </a:spcBef>
                        <a:spcAft>
                          <a:spcPct val="0"/>
                        </a:spcAft>
                        <a:buClrTx/>
                        <a:buSzPct val="100000"/>
                        <a:buFont typeface="Arial" panose="020B0604020202020204" pitchFamily="34" charset="0"/>
                        <a:buNone/>
                        <a:tabLst/>
                      </a:pPr>
                      <a:r>
                        <a:rPr kumimoji="0" lang="nl-NL" altLang="nl-NL" sz="8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6</a:t>
                      </a: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10"/>
                  </a:ext>
                </a:extLst>
              </a:tr>
              <a:tr h="297274">
                <a:tc vMerge="1">
                  <a:txBody>
                    <a:bodyPr/>
                    <a:lstStyle/>
                    <a:p>
                      <a:endParaRPr lang="nl-NL"/>
                    </a:p>
                  </a:txBody>
                  <a:tcPr/>
                </a:tc>
                <a:tc vMerge="1">
                  <a:txBody>
                    <a:bodyPr/>
                    <a:lstStyle/>
                    <a:p>
                      <a:endParaRPr lang="nl-NL"/>
                    </a:p>
                  </a:txBody>
                  <a:tcPr/>
                </a:tc>
                <a:tc rowSpan="3">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altLang="nl-NL" sz="800" b="1"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ro" panose="020B0604030504040204" pitchFamily="34" charset="0"/>
                        </a:rPr>
                        <a:t>Depressie</a:t>
                      </a:r>
                    </a:p>
                  </a:txBody>
                  <a:tcPr marL="34284" marR="34284" marT="21600" marB="21600" anchor="ctr" horzOverflow="overflow">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ts val="200"/>
                        </a:spcBef>
                        <a:spcAft>
                          <a:spcPct val="0"/>
                        </a:spcAft>
                        <a:buClrTx/>
                        <a:buSzPct val="100000"/>
                        <a:buFont typeface="Arial" panose="020B0604020202020204" pitchFamily="34" charset="0"/>
                        <a:buNone/>
                        <a:tabLst/>
                        <a:defRPr/>
                      </a:pPr>
                      <a:r>
                        <a:rPr kumimoji="0" lang="nl-NL" altLang="nl-NL" sz="8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PROMIS </a:t>
                      </a:r>
                      <a:r>
                        <a:rPr kumimoji="0" lang="nl-NL" altLang="nl-NL" sz="800" b="0" i="0" u="none" strike="noStrike" cap="none" normalizeH="0" baseline="0" noProof="0" dirty="0" err="1">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Pediatric</a:t>
                      </a:r>
                      <a:r>
                        <a:rPr kumimoji="0" lang="nl-NL" altLang="nl-NL" sz="8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 Depressieve Klachten v2.0 SF4b</a:t>
                      </a: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ts val="200"/>
                        </a:spcBef>
                        <a:spcAft>
                          <a:spcPct val="0"/>
                        </a:spcAft>
                        <a:buClrTx/>
                        <a:buSzPct val="100000"/>
                        <a:buFont typeface="Arial" panose="020B0604020202020204" pitchFamily="34" charset="0"/>
                        <a:buNone/>
                        <a:tabLst/>
                        <a:defRPr/>
                      </a:pPr>
                      <a:r>
                        <a:rPr kumimoji="0" lang="nl-NL" altLang="nl-NL" sz="8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PROMIS Parent Proxy Depressieve Klachten v2.0 SF4b</a:t>
                      </a: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914400" rtl="0" eaLnBrk="1" fontAlgn="base" latinLnBrk="0" hangingPunct="1">
                        <a:lnSpc>
                          <a:spcPct val="100000"/>
                        </a:lnSpc>
                        <a:spcBef>
                          <a:spcPts val="200"/>
                        </a:spcBef>
                        <a:spcAft>
                          <a:spcPct val="0"/>
                        </a:spcAft>
                        <a:buClrTx/>
                        <a:buSzPct val="100000"/>
                        <a:buFont typeface="Arial" panose="020B0604020202020204" pitchFamily="34" charset="0"/>
                        <a:buNone/>
                        <a:tabLst/>
                      </a:pPr>
                      <a:r>
                        <a:rPr kumimoji="0" lang="nl-NL" altLang="nl-NL" sz="8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4</a:t>
                      </a: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11"/>
                  </a:ext>
                </a:extLst>
              </a:tr>
              <a:tr h="172261">
                <a:tc vMerge="1">
                  <a:txBody>
                    <a:bodyPr/>
                    <a:lstStyle/>
                    <a:p>
                      <a:endParaRPr lang="nl-NL"/>
                    </a:p>
                  </a:txBody>
                  <a:tcPr/>
                </a:tc>
                <a:tc vMerge="1">
                  <a:txBody>
                    <a:bodyPr/>
                    <a:lstStyle/>
                    <a:p>
                      <a:endParaRPr lang="nl-NL"/>
                    </a:p>
                  </a:txBody>
                  <a:tcPr/>
                </a:tc>
                <a:tc vMerge="1">
                  <a:txBody>
                    <a:bodyPr/>
                    <a:lstStyle/>
                    <a:p>
                      <a:endParaRPr lang="nl-NL"/>
                    </a:p>
                  </a:txBody>
                  <a:tcPr/>
                </a:tc>
                <a:tc>
                  <a:txBody>
                    <a:bodyPr/>
                    <a:lstStyle/>
                    <a:p>
                      <a:pPr marL="0" marR="0" lvl="0" indent="0" algn="ctr" defTabSz="914400" rtl="0" eaLnBrk="1" fontAlgn="base" latinLnBrk="0" hangingPunct="1">
                        <a:lnSpc>
                          <a:spcPct val="100000"/>
                        </a:lnSpc>
                        <a:spcBef>
                          <a:spcPts val="200"/>
                        </a:spcBef>
                        <a:spcAft>
                          <a:spcPct val="0"/>
                        </a:spcAft>
                        <a:buClrTx/>
                        <a:buSzPct val="100000"/>
                        <a:buFont typeface="Arial" panose="020B0604020202020204" pitchFamily="34" charset="0"/>
                        <a:buNone/>
                        <a:tabLst/>
                        <a:defRPr/>
                      </a:pPr>
                      <a:r>
                        <a:rPr kumimoji="0" lang="nl-NL" altLang="nl-NL" sz="8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RCADS-47 </a:t>
                      </a:r>
                      <a:r>
                        <a:rPr kumimoji="0" lang="nl-NL" altLang="nl-NL" sz="800" b="0" i="0" u="none" strike="noStrike" cap="none" normalizeH="0" baseline="0" noProof="0" dirty="0" err="1">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subschaal</a:t>
                      </a:r>
                      <a:r>
                        <a:rPr kumimoji="0" lang="nl-NL" altLang="nl-NL" sz="8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 major </a:t>
                      </a:r>
                      <a:r>
                        <a:rPr kumimoji="0" lang="nl-NL" altLang="nl-NL" sz="800" b="0" i="0" u="none" strike="noStrike" cap="none" normalizeH="0" baseline="0" noProof="0" dirty="0" err="1">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depression</a:t>
                      </a:r>
                      <a:r>
                        <a:rPr kumimoji="0" lang="nl-NL" altLang="nl-NL" sz="800" b="0" i="0" u="none" strike="noStrike" cap="none" normalizeH="0" baseline="0" noProof="0" dirty="0">
                          <a:ln>
                            <a:noFill/>
                          </a:ln>
                          <a:solidFill>
                            <a:srgbClr val="DD1947"/>
                          </a:solidFill>
                          <a:effectLst/>
                          <a:latin typeface="Verdana Pro Light" panose="020B0304030504040204" pitchFamily="34" charset="0"/>
                          <a:ea typeface="Verdana" panose="020B0604030504040204" pitchFamily="34" charset="0"/>
                          <a:cs typeface="Verdana" panose="020B0604030504040204" pitchFamily="34" charset="0"/>
                        </a:rPr>
                        <a:t>***</a:t>
                      </a: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ts val="200"/>
                        </a:spcBef>
                        <a:spcAft>
                          <a:spcPct val="0"/>
                        </a:spcAft>
                        <a:buClrTx/>
                        <a:buSzPct val="100000"/>
                        <a:buFont typeface="Arial" panose="020B0604020202020204" pitchFamily="34" charset="0"/>
                        <a:buNone/>
                        <a:tabLst/>
                        <a:defRPr/>
                      </a:pPr>
                      <a:r>
                        <a:rPr kumimoji="0" lang="nl-NL" altLang="nl-NL" sz="8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RCADS-P-47 </a:t>
                      </a:r>
                      <a:r>
                        <a:rPr kumimoji="0" lang="nl-NL" altLang="nl-NL" sz="800" b="0" i="0" u="none" strike="noStrike" cap="none" normalizeH="0" baseline="0" noProof="0" dirty="0" err="1">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subschaal</a:t>
                      </a:r>
                      <a:r>
                        <a:rPr kumimoji="0" lang="nl-NL" altLang="nl-NL" sz="8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 major </a:t>
                      </a:r>
                      <a:r>
                        <a:rPr kumimoji="0" lang="nl-NL" altLang="nl-NL" sz="800" b="0" i="0" u="none" strike="noStrike" cap="none" normalizeH="0" baseline="0" noProof="0" dirty="0" err="1">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depression</a:t>
                      </a:r>
                      <a:r>
                        <a:rPr kumimoji="0" lang="nl-NL" altLang="nl-NL" sz="800" b="0" i="0" u="none" strike="noStrike" cap="none" normalizeH="0" baseline="0" noProof="0" dirty="0">
                          <a:ln>
                            <a:noFill/>
                          </a:ln>
                          <a:solidFill>
                            <a:srgbClr val="DD1947"/>
                          </a:solidFill>
                          <a:effectLst/>
                          <a:latin typeface="Verdana Pro Light" panose="020B0304030504040204" pitchFamily="34" charset="0"/>
                          <a:ea typeface="Verdana" panose="020B0604030504040204" pitchFamily="34" charset="0"/>
                          <a:cs typeface="Verdana" panose="020B0604030504040204" pitchFamily="34" charset="0"/>
                        </a:rPr>
                        <a:t>***</a:t>
                      </a: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914400" rtl="0" eaLnBrk="1" fontAlgn="base" latinLnBrk="0" hangingPunct="1">
                        <a:lnSpc>
                          <a:spcPct val="100000"/>
                        </a:lnSpc>
                        <a:spcBef>
                          <a:spcPts val="200"/>
                        </a:spcBef>
                        <a:spcAft>
                          <a:spcPct val="0"/>
                        </a:spcAft>
                        <a:buClrTx/>
                        <a:buSzPct val="100000"/>
                        <a:buFont typeface="Arial" panose="020B0604020202020204" pitchFamily="34" charset="0"/>
                        <a:buNone/>
                        <a:tabLst/>
                      </a:pPr>
                      <a:r>
                        <a:rPr kumimoji="0" lang="nl-NL" altLang="nl-NL" sz="8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10</a:t>
                      </a: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12"/>
                  </a:ext>
                </a:extLst>
              </a:tr>
              <a:tr h="172261">
                <a:tc vMerge="1">
                  <a:txBody>
                    <a:bodyPr/>
                    <a:lstStyle/>
                    <a:p>
                      <a:endParaRPr lang="nl-NL"/>
                    </a:p>
                  </a:txBody>
                  <a:tcPr/>
                </a:tc>
                <a:tc vMerge="1">
                  <a:txBody>
                    <a:bodyPr/>
                    <a:lstStyle/>
                    <a:p>
                      <a:endParaRPr lang="nl-NL"/>
                    </a:p>
                  </a:txBody>
                  <a:tcPr/>
                </a:tc>
                <a:tc vMerge="1">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altLang="nl-NL" sz="1000" b="1"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ro" panose="020B0604030504040204" pitchFamily="34" charset="0"/>
                      </a:endParaRPr>
                    </a:p>
                  </a:txBody>
                  <a:tcPr marL="45712" marR="45712" marT="28800" marB="28800" anchor="ctr" horzOverflow="overflow">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ts val="200"/>
                        </a:spcBef>
                        <a:spcAft>
                          <a:spcPct val="0"/>
                        </a:spcAft>
                        <a:buClrTx/>
                        <a:buSzPct val="100000"/>
                        <a:buFont typeface="Arial" panose="020B0604020202020204" pitchFamily="34" charset="0"/>
                        <a:buNone/>
                        <a:tabLst/>
                        <a:defRPr/>
                      </a:pPr>
                      <a:r>
                        <a:rPr kumimoji="0" lang="nl-NL" altLang="nl-NL" sz="8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PHQ-A (11-17 jaar)</a:t>
                      </a:r>
                      <a:r>
                        <a:rPr kumimoji="0" lang="nl-NL" altLang="nl-NL" sz="800" b="0" i="0" u="none" strike="noStrike" cap="none" normalizeH="0" baseline="0" noProof="0" dirty="0">
                          <a:ln>
                            <a:noFill/>
                          </a:ln>
                          <a:solidFill>
                            <a:srgbClr val="DD1947"/>
                          </a:solidFill>
                          <a:effectLst/>
                          <a:latin typeface="Verdana Pro Light" panose="020B0304030504040204" pitchFamily="34" charset="0"/>
                          <a:ea typeface="Verdana" panose="020B0604030504040204" pitchFamily="34" charset="0"/>
                          <a:cs typeface="Verdana" panose="020B0604030504040204" pitchFamily="34" charset="0"/>
                        </a:rPr>
                        <a:t>**</a:t>
                      </a: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ts val="200"/>
                        </a:spcBef>
                        <a:spcAft>
                          <a:spcPct val="0"/>
                        </a:spcAft>
                        <a:buClrTx/>
                        <a:buSzPct val="100000"/>
                        <a:buFont typeface="Arial" panose="020B0604020202020204" pitchFamily="34" charset="0"/>
                        <a:buNone/>
                        <a:tabLst/>
                        <a:defRPr/>
                      </a:pPr>
                      <a:r>
                        <a:rPr kumimoji="0" lang="nl-NL" altLang="nl-NL" sz="8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n.v.t.</a:t>
                      </a: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914400" rtl="0" eaLnBrk="1" fontAlgn="base" latinLnBrk="0" hangingPunct="1">
                        <a:lnSpc>
                          <a:spcPct val="100000"/>
                        </a:lnSpc>
                        <a:spcBef>
                          <a:spcPts val="200"/>
                        </a:spcBef>
                        <a:spcAft>
                          <a:spcPct val="0"/>
                        </a:spcAft>
                        <a:buClrTx/>
                        <a:buSzPct val="100000"/>
                        <a:buFont typeface="Arial" panose="020B0604020202020204" pitchFamily="34" charset="0"/>
                        <a:buNone/>
                        <a:tabLst/>
                      </a:pPr>
                      <a:r>
                        <a:rPr kumimoji="0" lang="nl-NL" altLang="nl-NL" sz="8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9</a:t>
                      </a: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4294382704"/>
                  </a:ext>
                </a:extLst>
              </a:tr>
              <a:tr h="172261">
                <a:tc vMerge="1">
                  <a:txBody>
                    <a:bodyPr/>
                    <a:lstStyle/>
                    <a:p>
                      <a:endParaRPr lang="nl-NL"/>
                    </a:p>
                  </a:txBody>
                  <a:tcPr/>
                </a:tc>
                <a:tc vMerge="1">
                  <a:txBody>
                    <a:bodyPr/>
                    <a:lstStyle>
                      <a:lvl1pPr>
                        <a:lnSpc>
                          <a:spcPct val="90000"/>
                        </a:lnSpc>
                        <a:spcBef>
                          <a:spcPts val="1000"/>
                        </a:spcBef>
                        <a:buFont typeface="Arial" panose="020B0604020202020204" pitchFamily="34" charset="0"/>
                        <a:defRPr>
                          <a:solidFill>
                            <a:schemeClr val="tx1"/>
                          </a:solidFill>
                          <a:latin typeface="Verdana Pro" panose="020B0604030504040204" pitchFamily="34" charset="0"/>
                          <a:ea typeface="Verdana" panose="020B0604030504040204" pitchFamily="34" charset="0"/>
                          <a:cs typeface="Verdana Pro" panose="020B0604030504040204" pitchFamily="34" charset="0"/>
                        </a:defRPr>
                      </a:lvl1pPr>
                      <a:lvl2pPr marL="742950" indent="-285750">
                        <a:lnSpc>
                          <a:spcPct val="90000"/>
                        </a:lnSpc>
                        <a:spcBef>
                          <a:spcPts val="500"/>
                        </a:spcBef>
                        <a:buFont typeface="Arial" panose="020B0604020202020204" pitchFamily="34" charset="0"/>
                        <a:defRPr sz="1600">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a:lnSpc>
                          <a:spcPct val="90000"/>
                        </a:lnSpc>
                        <a:spcBef>
                          <a:spcPts val="500"/>
                        </a:spcBef>
                        <a:buFont typeface="Arial" panose="020B0604020202020204" pitchFamily="34" charset="0"/>
                        <a:defRPr sz="1400" b="1">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a:lnSpc>
                          <a:spcPct val="90000"/>
                        </a:lnSpc>
                        <a:spcBef>
                          <a:spcPts val="500"/>
                        </a:spcBef>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a:lnSpc>
                          <a:spcPct val="90000"/>
                        </a:lnSpc>
                        <a:spcBef>
                          <a:spcPts val="500"/>
                        </a:spcBef>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nl-NL" altLang="nl-NL" sz="900" b="1" i="0" u="none" strike="noStrike" cap="none" normalizeH="0" baseline="0">
                        <a:ln>
                          <a:noFill/>
                        </a:ln>
                        <a:solidFill>
                          <a:schemeClr val="tx1"/>
                        </a:solidFill>
                        <a:effectLst/>
                        <a:latin typeface="Verdana Pro Light" panose="020B0304030504040204" pitchFamily="34" charset="0"/>
                        <a:ea typeface="Verdana" panose="020B0604030504040204" pitchFamily="34" charset="0"/>
                        <a:cs typeface="Verdana Pro" panose="020B0604030504040204" pitchFamily="34" charset="0"/>
                      </a:endParaRPr>
                    </a:p>
                  </a:txBody>
                  <a:tcPr marL="45712" marR="45712" marT="28800" marB="28800" anchor="ctr" horzOverflow="overflow">
                    <a:lnL w="12700" cap="flat" cmpd="sng" algn="ctr">
                      <a:solidFill>
                        <a:srgbClr val="DC1846"/>
                      </a:solidFill>
                      <a:prstDash val="solid"/>
                      <a:round/>
                      <a:headEnd type="none" w="med" len="med"/>
                      <a:tailEnd type="none" w="med" len="med"/>
                    </a:lnL>
                    <a:lnR w="12700" cap="flat" cmpd="sng" algn="ctr">
                      <a:solidFill>
                        <a:srgbClr val="DC1846"/>
                      </a:solidFill>
                      <a:prstDash val="solid"/>
                      <a:round/>
                      <a:headEnd type="none" w="med" len="med"/>
                      <a:tailEnd type="none" w="med" len="med"/>
                    </a:lnR>
                    <a:lnT w="12700" cap="flat" cmpd="sng" algn="ctr">
                      <a:solidFill>
                        <a:srgbClr val="DC1846"/>
                      </a:solidFill>
                      <a:prstDash val="solid"/>
                      <a:round/>
                      <a:headEnd type="none" w="med" len="med"/>
                      <a:tailEnd type="none" w="med" len="med"/>
                    </a:lnT>
                    <a:lnB w="12700" cap="flat" cmpd="sng" algn="ctr">
                      <a:solidFill>
                        <a:srgbClr val="DC1846"/>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altLang="nl-NL" sz="800" b="1"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ro" panose="020B0604030504040204" pitchFamily="34" charset="0"/>
                        </a:rPr>
                        <a:t>Boosheid</a:t>
                      </a:r>
                    </a:p>
                  </a:txBody>
                  <a:tcPr marL="34284" marR="34284" marT="21600" marB="21600" anchor="ctr" horzOverflow="overflow">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solidFill>
                      <a:schemeClr val="bg1">
                        <a:lumMod val="95000"/>
                      </a:schemeClr>
                    </a:solidFill>
                  </a:tcPr>
                </a:tc>
                <a:tc>
                  <a:txBody>
                    <a:bodyPr/>
                    <a:lstStyle>
                      <a:lvl1pPr marL="228600" indent="-228600" defTabSz="514350">
                        <a:lnSpc>
                          <a:spcPct val="90000"/>
                        </a:lnSpc>
                        <a:spcBef>
                          <a:spcPts val="1000"/>
                        </a:spcBef>
                        <a:buFont typeface="Arial" panose="020B0604020202020204" pitchFamily="34" charset="0"/>
                        <a:defRPr>
                          <a:solidFill>
                            <a:schemeClr val="tx1"/>
                          </a:solidFill>
                          <a:latin typeface="Verdana Pro" panose="020B0604030504040204" pitchFamily="34" charset="0"/>
                          <a:ea typeface="Verdana" panose="020B0604030504040204" pitchFamily="34" charset="0"/>
                          <a:cs typeface="Verdana Pro" panose="020B0604030504040204" pitchFamily="34" charset="0"/>
                        </a:defRPr>
                      </a:lvl1pPr>
                      <a:lvl2pPr marL="742950" indent="-285750" defTabSz="514350">
                        <a:lnSpc>
                          <a:spcPct val="90000"/>
                        </a:lnSpc>
                        <a:spcBef>
                          <a:spcPts val="500"/>
                        </a:spcBef>
                        <a:buFont typeface="Arial" panose="020B0604020202020204" pitchFamily="34" charset="0"/>
                        <a:defRPr sz="1600">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defTabSz="514350">
                        <a:lnSpc>
                          <a:spcPct val="90000"/>
                        </a:lnSpc>
                        <a:spcBef>
                          <a:spcPts val="500"/>
                        </a:spcBef>
                        <a:buFont typeface="Arial" panose="020B0604020202020204" pitchFamily="34" charset="0"/>
                        <a:defRPr sz="1400" b="1">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defTabSz="514350">
                        <a:lnSpc>
                          <a:spcPct val="90000"/>
                        </a:lnSpc>
                        <a:spcBef>
                          <a:spcPts val="500"/>
                        </a:spcBef>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defTabSz="514350">
                        <a:lnSpc>
                          <a:spcPct val="90000"/>
                        </a:lnSpc>
                        <a:spcBef>
                          <a:spcPts val="500"/>
                        </a:spcBef>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defTabSz="51435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6pPr>
                      <a:lvl7pPr marL="2971800" indent="-228600" defTabSz="51435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7pPr>
                      <a:lvl8pPr marL="3429000" indent="-228600" defTabSz="51435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8pPr>
                      <a:lvl9pPr marL="3886200" indent="-228600" defTabSz="51435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9pPr>
                    </a:lstStyle>
                    <a:p>
                      <a:pPr marL="0" marR="0" lvl="0" indent="0" algn="ctr" defTabSz="514350" rtl="0" eaLnBrk="1" fontAlgn="base" latinLnBrk="0" hangingPunct="1">
                        <a:lnSpc>
                          <a:spcPct val="100000"/>
                        </a:lnSpc>
                        <a:spcBef>
                          <a:spcPts val="200"/>
                        </a:spcBef>
                        <a:spcAft>
                          <a:spcPct val="0"/>
                        </a:spcAft>
                        <a:buClrTx/>
                        <a:buSzPct val="100000"/>
                        <a:buFont typeface="Arial" panose="020B0604020202020204" pitchFamily="34" charset="0"/>
                        <a:buNone/>
                        <a:tabLst/>
                        <a:defRPr/>
                      </a:pPr>
                      <a:r>
                        <a:rPr kumimoji="0" lang="nl-NL" altLang="nl-NL" sz="8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PROMIS </a:t>
                      </a:r>
                      <a:r>
                        <a:rPr kumimoji="0" lang="nl-NL" altLang="nl-NL" sz="800" b="0" i="0" u="none" strike="noStrike" cap="none" normalizeH="0" baseline="0" noProof="0" dirty="0" err="1">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Pediatric</a:t>
                      </a:r>
                      <a:r>
                        <a:rPr kumimoji="0" lang="nl-NL" altLang="nl-NL" sz="8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 v2.0 Boosheid SF5a</a:t>
                      </a: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514350" rtl="0" eaLnBrk="1" fontAlgn="base" latinLnBrk="0" hangingPunct="1">
                        <a:lnSpc>
                          <a:spcPct val="100000"/>
                        </a:lnSpc>
                        <a:spcBef>
                          <a:spcPts val="200"/>
                        </a:spcBef>
                        <a:spcAft>
                          <a:spcPct val="0"/>
                        </a:spcAft>
                        <a:buClrTx/>
                        <a:buSzPct val="100000"/>
                        <a:buFont typeface="Arial" panose="020B0604020202020204" pitchFamily="34" charset="0"/>
                        <a:buNone/>
                        <a:tabLst/>
                        <a:defRPr/>
                      </a:pPr>
                      <a:r>
                        <a:rPr kumimoji="0" lang="nl-NL" altLang="nl-NL" sz="8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PROMIS Parent Proxy v2.0 Boosheid SF5a</a:t>
                      </a: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514350" rtl="0" eaLnBrk="1" fontAlgn="base" latinLnBrk="0" hangingPunct="1">
                        <a:lnSpc>
                          <a:spcPct val="100000"/>
                        </a:lnSpc>
                        <a:spcBef>
                          <a:spcPts val="200"/>
                        </a:spcBef>
                        <a:spcAft>
                          <a:spcPct val="0"/>
                        </a:spcAft>
                        <a:buClrTx/>
                        <a:buSzPct val="100000"/>
                        <a:buFont typeface="Arial" panose="020B0604020202020204" pitchFamily="34" charset="0"/>
                        <a:buNone/>
                        <a:tabLst/>
                      </a:pPr>
                      <a:r>
                        <a:rPr kumimoji="0" lang="nl-NL" altLang="nl-NL" sz="8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5</a:t>
                      </a: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13"/>
                  </a:ext>
                </a:extLst>
              </a:tr>
              <a:tr h="172261">
                <a:tc rowSpan="6">
                  <a:txBody>
                    <a:bodyPr/>
                    <a:lstStyle>
                      <a:lvl1pPr>
                        <a:lnSpc>
                          <a:spcPct val="90000"/>
                        </a:lnSpc>
                        <a:spcBef>
                          <a:spcPts val="1000"/>
                        </a:spcBef>
                        <a:buFont typeface="Arial" panose="020B0604020202020204" pitchFamily="34" charset="0"/>
                        <a:defRPr>
                          <a:solidFill>
                            <a:schemeClr val="tx1"/>
                          </a:solidFill>
                          <a:latin typeface="Verdana Pro" panose="020B0604030504040204" pitchFamily="34" charset="0"/>
                          <a:ea typeface="Verdana" panose="020B0604030504040204" pitchFamily="34" charset="0"/>
                          <a:cs typeface="Verdana Pro" panose="020B0604030504040204" pitchFamily="34" charset="0"/>
                        </a:defRPr>
                      </a:lvl1pPr>
                      <a:lvl2pPr marL="742950" indent="-285750">
                        <a:lnSpc>
                          <a:spcPct val="90000"/>
                        </a:lnSpc>
                        <a:spcBef>
                          <a:spcPts val="500"/>
                        </a:spcBef>
                        <a:buFont typeface="Arial" panose="020B0604020202020204" pitchFamily="34" charset="0"/>
                        <a:defRPr sz="1600">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a:lnSpc>
                          <a:spcPct val="90000"/>
                        </a:lnSpc>
                        <a:spcBef>
                          <a:spcPts val="500"/>
                        </a:spcBef>
                        <a:buFont typeface="Arial" panose="020B0604020202020204" pitchFamily="34" charset="0"/>
                        <a:defRPr sz="1400" b="1">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a:lnSpc>
                          <a:spcPct val="90000"/>
                        </a:lnSpc>
                        <a:spcBef>
                          <a:spcPts val="500"/>
                        </a:spcBef>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a:lnSpc>
                          <a:spcPct val="90000"/>
                        </a:lnSpc>
                        <a:spcBef>
                          <a:spcPts val="500"/>
                        </a:spcBef>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altLang="nl-NL" sz="800" b="0" i="1" u="none" strike="noStrike" cap="none" normalizeH="0" baseline="0" noProof="0" dirty="0">
                          <a:ln>
                            <a:noFill/>
                          </a:ln>
                          <a:solidFill>
                            <a:srgbClr val="DD1947"/>
                          </a:solidFill>
                          <a:effectLst/>
                          <a:latin typeface="Verdana Pro Light" panose="020B0304030504040204" pitchFamily="34" charset="0"/>
                          <a:ea typeface="Verdana" panose="020B0604030504040204" pitchFamily="34" charset="0"/>
                          <a:cs typeface="Verdana Pro" panose="020B0604030504040204" pitchFamily="34" charset="0"/>
                        </a:rPr>
                        <a:t>Symptomen</a:t>
                      </a:r>
                    </a:p>
                  </a:txBody>
                  <a:tcPr marL="34284" marR="34284" marT="21600" marB="21600" anchor="ctr" horzOverflow="overflow">
                    <a:lnL w="12700" cap="flat" cmpd="sng" algn="ctr">
                      <a:no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noFill/>
                  </a:tcPr>
                </a:tc>
                <a:tc rowSpan="3" gridSpan="2">
                  <a:txBody>
                    <a:bodyPr/>
                    <a:lstStyle>
                      <a:lvl1pPr>
                        <a:lnSpc>
                          <a:spcPct val="90000"/>
                        </a:lnSpc>
                        <a:spcBef>
                          <a:spcPts val="1000"/>
                        </a:spcBef>
                        <a:buFont typeface="Arial" panose="020B0604020202020204" pitchFamily="34" charset="0"/>
                        <a:defRPr>
                          <a:solidFill>
                            <a:schemeClr val="tx1"/>
                          </a:solidFill>
                          <a:latin typeface="Verdana Pro" panose="020B0604030504040204" pitchFamily="34" charset="0"/>
                          <a:ea typeface="Verdana" panose="020B0604030504040204" pitchFamily="34" charset="0"/>
                          <a:cs typeface="Verdana Pro" panose="020B0604030504040204" pitchFamily="34" charset="0"/>
                        </a:defRPr>
                      </a:lvl1pPr>
                      <a:lvl2pPr marL="742950" indent="-285750">
                        <a:lnSpc>
                          <a:spcPct val="90000"/>
                        </a:lnSpc>
                        <a:spcBef>
                          <a:spcPts val="500"/>
                        </a:spcBef>
                        <a:buFont typeface="Arial" panose="020B0604020202020204" pitchFamily="34" charset="0"/>
                        <a:defRPr sz="1600">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a:lnSpc>
                          <a:spcPct val="90000"/>
                        </a:lnSpc>
                        <a:spcBef>
                          <a:spcPts val="500"/>
                        </a:spcBef>
                        <a:buFont typeface="Arial" panose="020B0604020202020204" pitchFamily="34" charset="0"/>
                        <a:defRPr sz="1400" b="1">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a:lnSpc>
                          <a:spcPct val="90000"/>
                        </a:lnSpc>
                        <a:spcBef>
                          <a:spcPts val="500"/>
                        </a:spcBef>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a:lnSpc>
                          <a:spcPct val="90000"/>
                        </a:lnSpc>
                        <a:spcBef>
                          <a:spcPts val="500"/>
                        </a:spcBef>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altLang="nl-NL" sz="800" b="1"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ro" panose="020B0604030504040204" pitchFamily="34" charset="0"/>
                        </a:rPr>
                        <a:t>Vermoeidheid</a:t>
                      </a:r>
                    </a:p>
                  </a:txBody>
                  <a:tcPr marL="34284" marR="34284" marT="21600" marB="21600" anchor="ctr" horzOverflow="overflow">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noFill/>
                  </a:tcPr>
                </a:tc>
                <a:tc rowSpan="3" hMerge="1">
                  <a:txBody>
                    <a:bodyPr/>
                    <a:lstStyle/>
                    <a:p>
                      <a:endParaRPr lang="nl-NL"/>
                    </a:p>
                  </a:txBody>
                  <a:tcPr/>
                </a:tc>
                <a:tc>
                  <a:txBody>
                    <a:bodyPr/>
                    <a:lstStyle>
                      <a:lvl1pPr marL="228600" indent="-228600">
                        <a:lnSpc>
                          <a:spcPct val="90000"/>
                        </a:lnSpc>
                        <a:spcBef>
                          <a:spcPts val="1000"/>
                        </a:spcBef>
                        <a:buFont typeface="Arial" panose="020B0604020202020204" pitchFamily="34" charset="0"/>
                        <a:defRPr>
                          <a:solidFill>
                            <a:schemeClr val="tx1"/>
                          </a:solidFill>
                          <a:latin typeface="Verdana Pro" panose="020B0604030504040204" pitchFamily="34" charset="0"/>
                          <a:ea typeface="Verdana" panose="020B0604030504040204" pitchFamily="34" charset="0"/>
                          <a:cs typeface="Verdana Pro" panose="020B0604030504040204" pitchFamily="34" charset="0"/>
                        </a:defRPr>
                      </a:lvl1pPr>
                      <a:lvl2pPr marL="742950" indent="-285750">
                        <a:lnSpc>
                          <a:spcPct val="90000"/>
                        </a:lnSpc>
                        <a:spcBef>
                          <a:spcPts val="500"/>
                        </a:spcBef>
                        <a:buFont typeface="Arial" panose="020B0604020202020204" pitchFamily="34" charset="0"/>
                        <a:defRPr sz="1600">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a:lnSpc>
                          <a:spcPct val="90000"/>
                        </a:lnSpc>
                        <a:spcBef>
                          <a:spcPts val="500"/>
                        </a:spcBef>
                        <a:buFont typeface="Arial" panose="020B0604020202020204" pitchFamily="34" charset="0"/>
                        <a:defRPr sz="1400" b="1">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a:lnSpc>
                          <a:spcPct val="90000"/>
                        </a:lnSpc>
                        <a:spcBef>
                          <a:spcPts val="500"/>
                        </a:spcBef>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a:lnSpc>
                          <a:spcPct val="90000"/>
                        </a:lnSpc>
                        <a:spcBef>
                          <a:spcPts val="500"/>
                        </a:spcBef>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9pPr>
                    </a:lstStyle>
                    <a:p>
                      <a:pPr marL="0" marR="0" lvl="0" indent="0" algn="ctr" defTabSz="914400" rtl="0" eaLnBrk="1" fontAlgn="base" latinLnBrk="0" hangingPunct="1">
                        <a:lnSpc>
                          <a:spcPct val="100000"/>
                        </a:lnSpc>
                        <a:spcBef>
                          <a:spcPts val="200"/>
                        </a:spcBef>
                        <a:spcAft>
                          <a:spcPct val="0"/>
                        </a:spcAft>
                        <a:buClrTx/>
                        <a:buSzPct val="100000"/>
                        <a:buFont typeface="Arial" panose="020B0604020202020204" pitchFamily="34" charset="0"/>
                        <a:buNone/>
                        <a:tabLst/>
                        <a:defRPr/>
                      </a:pPr>
                      <a:r>
                        <a:rPr kumimoji="0" lang="nl-NL" altLang="nl-NL" sz="8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NRS Vermoeidheid</a:t>
                      </a: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200"/>
                        </a:spcBef>
                        <a:spcAft>
                          <a:spcPct val="0"/>
                        </a:spcAft>
                        <a:buClrTx/>
                        <a:buSzPct val="100000"/>
                        <a:buFont typeface="Arial" panose="020B0604020202020204" pitchFamily="34" charset="0"/>
                        <a:buNone/>
                        <a:tabLst/>
                        <a:defRPr/>
                      </a:pPr>
                      <a:r>
                        <a:rPr kumimoji="0" lang="nl-NL" altLang="nl-NL" sz="8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NRS Vermoeidheid Ouder-proxy</a:t>
                      </a: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200"/>
                        </a:spcBef>
                        <a:spcAft>
                          <a:spcPct val="0"/>
                        </a:spcAft>
                        <a:buClrTx/>
                        <a:buSzPct val="100000"/>
                        <a:buFont typeface="Arial" panose="020B0604020202020204" pitchFamily="34" charset="0"/>
                        <a:buNone/>
                        <a:tabLst/>
                      </a:pPr>
                      <a:r>
                        <a:rPr kumimoji="0" lang="nl-NL" altLang="nl-NL" sz="8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1</a:t>
                      </a: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7"/>
                  </a:ext>
                </a:extLst>
              </a:tr>
              <a:tr h="172261">
                <a:tc vMerge="1">
                  <a:txBody>
                    <a:bodyPr/>
                    <a:lstStyle/>
                    <a:p>
                      <a:endParaRPr lang="nl-NL"/>
                    </a:p>
                  </a:txBody>
                  <a:tcPr/>
                </a:tc>
                <a:tc gridSpan="2" vMerge="1">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nl-NL" altLang="nl-NL" sz="1000" b="1"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ro" panose="020B0604030504040204" pitchFamily="34" charset="0"/>
                      </a:endParaRPr>
                    </a:p>
                  </a:txBody>
                  <a:tcPr marL="45712" marR="45712" marT="28800" marB="28800" anchor="ctr" horzOverflow="overflow">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noFill/>
                  </a:tcPr>
                </a:tc>
                <a:tc hMerge="1" vMerge="1">
                  <a:txBody>
                    <a:bodyPr/>
                    <a:lstStyle/>
                    <a:p>
                      <a:endParaRPr lang="nl-NL"/>
                    </a:p>
                  </a:txBody>
                  <a:tcPr/>
                </a:tc>
                <a:tc>
                  <a:txBody>
                    <a:bodyPr/>
                    <a:lstStyle/>
                    <a:p>
                      <a:pPr marL="0" marR="0" lvl="0" indent="0" algn="ctr" defTabSz="914400" rtl="0" eaLnBrk="1" fontAlgn="base" latinLnBrk="0" hangingPunct="1">
                        <a:lnSpc>
                          <a:spcPct val="100000"/>
                        </a:lnSpc>
                        <a:spcBef>
                          <a:spcPts val="200"/>
                        </a:spcBef>
                        <a:spcAft>
                          <a:spcPct val="0"/>
                        </a:spcAft>
                        <a:buClrTx/>
                        <a:buSzPct val="100000"/>
                        <a:buFont typeface="Arial" panose="020B0604020202020204" pitchFamily="34" charset="0"/>
                        <a:buNone/>
                        <a:tabLst/>
                        <a:defRPr/>
                      </a:pPr>
                      <a:r>
                        <a:rPr kumimoji="0" lang="nl-NL" altLang="nl-NL" sz="8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PROMIS </a:t>
                      </a:r>
                      <a:r>
                        <a:rPr kumimoji="0" lang="nl-NL" altLang="nl-NL" sz="800" b="0" i="0" u="none" strike="noStrike" cap="none" normalizeH="0" baseline="0" noProof="0" dirty="0" err="1">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Pediatric</a:t>
                      </a:r>
                      <a:r>
                        <a:rPr kumimoji="0" lang="nl-NL" altLang="nl-NL" sz="8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 Vermoeidheid v2.0 SF4a</a:t>
                      </a:r>
                      <a:r>
                        <a:rPr kumimoji="0" lang="nl-NL" altLang="nl-NL" sz="800" b="0" i="0" u="none" strike="noStrike" cap="none" normalizeH="0" baseline="0" noProof="0" dirty="0">
                          <a:ln>
                            <a:noFill/>
                          </a:ln>
                          <a:solidFill>
                            <a:srgbClr val="DD1947"/>
                          </a:solidFill>
                          <a:effectLst/>
                          <a:latin typeface="Verdana Pro Light" panose="020B0304030504040204" pitchFamily="34" charset="0"/>
                          <a:ea typeface="Verdana" panose="020B0604030504040204" pitchFamily="34" charset="0"/>
                          <a:cs typeface="Verdana" panose="020B0604030504040204" pitchFamily="34" charset="0"/>
                        </a:rPr>
                        <a:t>*</a:t>
                      </a: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200"/>
                        </a:spcBef>
                        <a:spcAft>
                          <a:spcPct val="0"/>
                        </a:spcAft>
                        <a:buClrTx/>
                        <a:buSzPct val="100000"/>
                        <a:buFont typeface="Arial" panose="020B0604020202020204" pitchFamily="34" charset="0"/>
                        <a:buNone/>
                        <a:tabLst/>
                        <a:defRPr/>
                      </a:pPr>
                      <a:r>
                        <a:rPr kumimoji="0" lang="nl-NL" altLang="nl-NL" sz="8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PROMIS Parent Proxy Vermoeidheid v2.0 SF4a</a:t>
                      </a:r>
                      <a:r>
                        <a:rPr kumimoji="0" lang="nl-NL" altLang="nl-NL" sz="800" b="0" i="0" u="none" strike="noStrike" cap="none" normalizeH="0" baseline="0" noProof="0" dirty="0">
                          <a:ln>
                            <a:noFill/>
                          </a:ln>
                          <a:solidFill>
                            <a:srgbClr val="DD1947"/>
                          </a:solidFill>
                          <a:effectLst/>
                          <a:latin typeface="Verdana Pro Light" panose="020B0304030504040204" pitchFamily="34" charset="0"/>
                          <a:ea typeface="Verdana" panose="020B0604030504040204" pitchFamily="34" charset="0"/>
                          <a:cs typeface="Verdana" panose="020B0604030504040204" pitchFamily="34" charset="0"/>
                        </a:rPr>
                        <a:t>*</a:t>
                      </a: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200"/>
                        </a:spcBef>
                        <a:spcAft>
                          <a:spcPct val="0"/>
                        </a:spcAft>
                        <a:buClrTx/>
                        <a:buSzPct val="100000"/>
                        <a:buFont typeface="Arial" panose="020B0604020202020204" pitchFamily="34" charset="0"/>
                        <a:buNone/>
                        <a:tabLst/>
                      </a:pPr>
                      <a:r>
                        <a:rPr kumimoji="0" lang="nl-NL" altLang="nl-NL" sz="8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4</a:t>
                      </a: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70126815"/>
                  </a:ext>
                </a:extLst>
              </a:tr>
              <a:tr h="172261">
                <a:tc vMerge="1">
                  <a:txBody>
                    <a:bodyPr/>
                    <a:lstStyle/>
                    <a:p>
                      <a:endParaRPr lang="nl-NL"/>
                    </a:p>
                  </a:txBody>
                  <a:tcPr/>
                </a:tc>
                <a:tc gridSpan="2" vMerge="1">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nl-NL" altLang="nl-NL" sz="1000" b="1"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ro" panose="020B0604030504040204" pitchFamily="34" charset="0"/>
                      </a:endParaRPr>
                    </a:p>
                  </a:txBody>
                  <a:tcPr marL="45712" marR="45712" marT="28800" marB="28800" anchor="ctr" horzOverflow="overflow">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noFill/>
                  </a:tcPr>
                </a:tc>
                <a:tc hMerge="1" vMerge="1">
                  <a:txBody>
                    <a:bodyPr/>
                    <a:lstStyle/>
                    <a:p>
                      <a:endParaRPr lang="nl-NL"/>
                    </a:p>
                  </a:txBody>
                  <a:tcPr/>
                </a:tc>
                <a:tc>
                  <a:txBody>
                    <a:bodyPr/>
                    <a:lstStyle/>
                    <a:p>
                      <a:pPr marL="0" marR="0" lvl="0" indent="0" algn="ctr" defTabSz="914400" rtl="0" eaLnBrk="1" fontAlgn="base" latinLnBrk="0" hangingPunct="1">
                        <a:lnSpc>
                          <a:spcPct val="100000"/>
                        </a:lnSpc>
                        <a:spcBef>
                          <a:spcPts val="200"/>
                        </a:spcBef>
                        <a:spcAft>
                          <a:spcPct val="0"/>
                        </a:spcAft>
                        <a:buClrTx/>
                        <a:buSzPct val="100000"/>
                        <a:buFont typeface="Arial" panose="020B0604020202020204" pitchFamily="34" charset="0"/>
                        <a:buNone/>
                        <a:tabLst/>
                        <a:defRPr/>
                      </a:pPr>
                      <a:r>
                        <a:rPr kumimoji="0" lang="nl-NL" altLang="nl-NL" sz="8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CIS </a:t>
                      </a:r>
                      <a:r>
                        <a:rPr kumimoji="0" lang="nl-NL" altLang="nl-NL" sz="800" b="0" i="0" u="none" strike="noStrike" cap="none" normalizeH="0" baseline="0" noProof="0" dirty="0" err="1">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subschaal</a:t>
                      </a:r>
                      <a:r>
                        <a:rPr kumimoji="0" lang="nl-NL" altLang="nl-NL" sz="8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 vermoeidheid (CIS-8 of CIS-4) </a:t>
                      </a:r>
                      <a:r>
                        <a:rPr kumimoji="0" lang="nl-NL" altLang="nl-NL" sz="800" b="0" i="0" u="none" strike="noStrike" cap="none" normalizeH="0" baseline="0" noProof="0" dirty="0">
                          <a:ln>
                            <a:noFill/>
                          </a:ln>
                          <a:solidFill>
                            <a:srgbClr val="DD1947"/>
                          </a:solidFill>
                          <a:effectLst/>
                          <a:latin typeface="Verdana Pro Light" panose="020B0304030504040204" pitchFamily="34" charset="0"/>
                          <a:ea typeface="Verdana" panose="020B0604030504040204" pitchFamily="34" charset="0"/>
                          <a:cs typeface="Verdana" panose="020B0604030504040204" pitchFamily="34" charset="0"/>
                        </a:rPr>
                        <a:t>*</a:t>
                      </a:r>
                      <a:r>
                        <a:rPr kumimoji="0" lang="nl-NL" altLang="nl-NL" sz="800" b="0" i="0" u="none" strike="noStrike" cap="none" normalizeH="0" baseline="30000" noProof="0" dirty="0">
                          <a:ln>
                            <a:noFill/>
                          </a:ln>
                          <a:solidFill>
                            <a:srgbClr val="DD1947"/>
                          </a:solidFill>
                          <a:effectLst/>
                          <a:latin typeface="Verdana Pro Light" panose="020B0304030504040204" pitchFamily="34" charset="0"/>
                          <a:ea typeface="Verdana" panose="020B0604030504040204" pitchFamily="34" charset="0"/>
                          <a:cs typeface="Verdana" panose="020B0604030504040204" pitchFamily="34" charset="0"/>
                        </a:rPr>
                        <a:t>,</a:t>
                      </a:r>
                      <a:r>
                        <a:rPr kumimoji="0" lang="nl-NL" altLang="nl-NL" sz="800" b="0" i="0" u="none" strike="noStrike" cap="none" normalizeH="0" baseline="0" noProof="0" dirty="0">
                          <a:ln>
                            <a:noFill/>
                          </a:ln>
                          <a:solidFill>
                            <a:srgbClr val="DD1947"/>
                          </a:solidFill>
                          <a:effectLst/>
                          <a:latin typeface="Verdana Pro Light" panose="020B0304030504040204" pitchFamily="34" charset="0"/>
                          <a:ea typeface="Verdana" panose="020B0604030504040204" pitchFamily="34" charset="0"/>
                          <a:cs typeface="Verdana" panose="020B0604030504040204" pitchFamily="34" charset="0"/>
                        </a:rPr>
                        <a:t>**</a:t>
                      </a: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200"/>
                        </a:spcBef>
                        <a:spcAft>
                          <a:spcPct val="0"/>
                        </a:spcAft>
                        <a:buClrTx/>
                        <a:buSzPct val="100000"/>
                        <a:buFont typeface="Arial" panose="020B0604020202020204" pitchFamily="34" charset="0"/>
                        <a:buNone/>
                        <a:tabLst/>
                        <a:defRPr/>
                      </a:pPr>
                      <a:r>
                        <a:rPr kumimoji="0" lang="nl-NL" altLang="nl-NL" sz="8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n.v.t.</a:t>
                      </a:r>
                      <a:endParaRPr kumimoji="0" lang="nl-NL" altLang="nl-NL" sz="800" b="0" i="0" u="none" strike="noStrike" cap="none" normalizeH="0" baseline="0" noProof="0" dirty="0">
                        <a:ln>
                          <a:noFill/>
                        </a:ln>
                        <a:solidFill>
                          <a:srgbClr val="DD1947"/>
                        </a:solidFill>
                        <a:effectLst/>
                        <a:latin typeface="Verdana Pro Light" panose="020B0304030504040204" pitchFamily="34" charset="0"/>
                        <a:ea typeface="Verdana" panose="020B0604030504040204" pitchFamily="34" charset="0"/>
                        <a:cs typeface="Verdana" panose="020B0604030504040204" pitchFamily="34" charset="0"/>
                      </a:endParaRP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200"/>
                        </a:spcBef>
                        <a:spcAft>
                          <a:spcPct val="0"/>
                        </a:spcAft>
                        <a:buClrTx/>
                        <a:buSzPct val="100000"/>
                        <a:buFont typeface="Arial" panose="020B0604020202020204" pitchFamily="34" charset="0"/>
                        <a:buNone/>
                        <a:tabLst/>
                      </a:pPr>
                      <a:r>
                        <a:rPr kumimoji="0" lang="nl-NL" altLang="nl-NL" sz="8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8/4</a:t>
                      </a: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388950579"/>
                  </a:ext>
                </a:extLst>
              </a:tr>
              <a:tr h="172261">
                <a:tc vMerge="1">
                  <a:txBody>
                    <a:bodyPr/>
                    <a:lstStyle/>
                    <a:p>
                      <a:endParaRPr lang="nl-NL"/>
                    </a:p>
                  </a:txBody>
                  <a:tcPr/>
                </a:tc>
                <a:tc gridSpan="2">
                  <a:txBody>
                    <a:bodyPr/>
                    <a:lstStyle>
                      <a:lvl1pPr>
                        <a:lnSpc>
                          <a:spcPct val="90000"/>
                        </a:lnSpc>
                        <a:spcBef>
                          <a:spcPts val="1000"/>
                        </a:spcBef>
                        <a:buFont typeface="Arial" panose="020B0604020202020204" pitchFamily="34" charset="0"/>
                        <a:defRPr>
                          <a:solidFill>
                            <a:schemeClr val="tx1"/>
                          </a:solidFill>
                          <a:latin typeface="Verdana Pro" panose="020B0604030504040204" pitchFamily="34" charset="0"/>
                          <a:ea typeface="Verdana" panose="020B0604030504040204" pitchFamily="34" charset="0"/>
                          <a:cs typeface="Verdana Pro" panose="020B0604030504040204" pitchFamily="34" charset="0"/>
                        </a:defRPr>
                      </a:lvl1pPr>
                      <a:lvl2pPr marL="742950" indent="-285750">
                        <a:lnSpc>
                          <a:spcPct val="90000"/>
                        </a:lnSpc>
                        <a:spcBef>
                          <a:spcPts val="500"/>
                        </a:spcBef>
                        <a:buFont typeface="Arial" panose="020B0604020202020204" pitchFamily="34" charset="0"/>
                        <a:defRPr sz="1600">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a:lnSpc>
                          <a:spcPct val="90000"/>
                        </a:lnSpc>
                        <a:spcBef>
                          <a:spcPts val="500"/>
                        </a:spcBef>
                        <a:buFont typeface="Arial" panose="020B0604020202020204" pitchFamily="34" charset="0"/>
                        <a:defRPr sz="1400" b="1">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a:lnSpc>
                          <a:spcPct val="90000"/>
                        </a:lnSpc>
                        <a:spcBef>
                          <a:spcPts val="500"/>
                        </a:spcBef>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a:lnSpc>
                          <a:spcPct val="90000"/>
                        </a:lnSpc>
                        <a:spcBef>
                          <a:spcPts val="500"/>
                        </a:spcBef>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altLang="nl-NL" sz="800" b="1"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ro" panose="020B0604030504040204" pitchFamily="34" charset="0"/>
                        </a:rPr>
                        <a:t>Pijn</a:t>
                      </a:r>
                    </a:p>
                  </a:txBody>
                  <a:tcPr marL="34284" marR="34284" marT="21600" marB="21600" anchor="ctr" horzOverflow="overflow">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noFill/>
                  </a:tcPr>
                </a:tc>
                <a:tc hMerge="1">
                  <a:txBody>
                    <a:bodyPr/>
                    <a:lstStyle/>
                    <a:p>
                      <a:endParaRPr lang="nl-NL"/>
                    </a:p>
                  </a:txBody>
                  <a:tcPr/>
                </a:tc>
                <a:tc>
                  <a:txBody>
                    <a:bodyPr/>
                    <a:lstStyle/>
                    <a:p>
                      <a:pPr marL="0" marR="0" lvl="0" indent="0" algn="ctr" defTabSz="914400" rtl="0" eaLnBrk="1" fontAlgn="base" latinLnBrk="0" hangingPunct="1">
                        <a:lnSpc>
                          <a:spcPct val="100000"/>
                        </a:lnSpc>
                        <a:spcBef>
                          <a:spcPts val="200"/>
                        </a:spcBef>
                        <a:spcAft>
                          <a:spcPct val="0"/>
                        </a:spcAft>
                        <a:buClrTx/>
                        <a:buSzPct val="100000"/>
                        <a:buFont typeface="Arial" panose="020B0604020202020204" pitchFamily="34" charset="0"/>
                        <a:buNone/>
                        <a:tabLst/>
                        <a:defRPr/>
                      </a:pPr>
                      <a:r>
                        <a:rPr kumimoji="0" lang="nl-NL" altLang="nl-NL" sz="8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NRS Pijn</a:t>
                      </a: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200"/>
                        </a:spcBef>
                        <a:spcAft>
                          <a:spcPct val="0"/>
                        </a:spcAft>
                        <a:buClrTx/>
                        <a:buSzPct val="100000"/>
                        <a:buFont typeface="Arial" panose="020B0604020202020204" pitchFamily="34" charset="0"/>
                        <a:buNone/>
                        <a:tabLst/>
                        <a:defRPr/>
                      </a:pPr>
                      <a:r>
                        <a:rPr kumimoji="0" lang="nl-NL" altLang="nl-NL" sz="8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NRS Pijn Ouder-proxy</a:t>
                      </a: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200"/>
                        </a:spcBef>
                        <a:spcAft>
                          <a:spcPct val="0"/>
                        </a:spcAft>
                        <a:buClrTx/>
                        <a:buSzPct val="100000"/>
                        <a:buFont typeface="Arial" panose="020B0604020202020204" pitchFamily="34" charset="0"/>
                        <a:buNone/>
                        <a:tabLst/>
                      </a:pPr>
                      <a:r>
                        <a:rPr kumimoji="0" lang="nl-NL" altLang="nl-NL" sz="8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1</a:t>
                      </a: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9"/>
                  </a:ext>
                </a:extLst>
              </a:tr>
              <a:tr h="172261">
                <a:tc vMerge="1">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nl-NL" altLang="nl-NL" sz="1000" b="0" i="1" u="none" strike="noStrike" cap="none" normalizeH="0" baseline="0" noProof="0" dirty="0">
                        <a:ln>
                          <a:noFill/>
                        </a:ln>
                        <a:solidFill>
                          <a:srgbClr val="DD1947"/>
                        </a:solidFill>
                        <a:effectLst/>
                        <a:latin typeface="Verdana Pro Light" panose="020B0304030504040204" pitchFamily="34" charset="0"/>
                        <a:ea typeface="Verdana" panose="020B0604030504040204" pitchFamily="34" charset="0"/>
                        <a:cs typeface="Verdana Pro" panose="020B0604030504040204" pitchFamily="34" charset="0"/>
                      </a:endParaRPr>
                    </a:p>
                  </a:txBody>
                  <a:tcPr marL="45712" marR="45712" marT="28800" marB="28800" anchor="ctr" horzOverflow="overflow">
                    <a:lnL w="12700" cap="flat" cmpd="sng" algn="ctr">
                      <a:no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noFill/>
                  </a:tcPr>
                </a:tc>
                <a:tc rowSpan="2"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altLang="nl-NL" sz="800" b="1"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ro" panose="020B0604030504040204" pitchFamily="34" charset="0"/>
                        </a:rPr>
                        <a:t>Slaap</a:t>
                      </a:r>
                    </a:p>
                  </a:txBody>
                  <a:tcPr marL="34284" marR="34284" marT="21600" marB="21600" anchor="ctr" horzOverflow="overflow">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noFill/>
                  </a:tcPr>
                </a:tc>
                <a:tc rowSpan="2" hMerge="1">
                  <a:txBody>
                    <a:bodyPr/>
                    <a:lstStyle/>
                    <a:p>
                      <a:endParaRPr lang="nl-NL"/>
                    </a:p>
                  </a:txBody>
                  <a:tcPr/>
                </a:tc>
                <a:tc>
                  <a:txBody>
                    <a:bodyPr/>
                    <a:lstStyle/>
                    <a:p>
                      <a:pPr marL="0" marR="0" lvl="0" indent="0" algn="ctr" defTabSz="914400" rtl="0" eaLnBrk="1" fontAlgn="base" latinLnBrk="0" hangingPunct="1">
                        <a:lnSpc>
                          <a:spcPct val="100000"/>
                        </a:lnSpc>
                        <a:spcBef>
                          <a:spcPts val="200"/>
                        </a:spcBef>
                        <a:spcAft>
                          <a:spcPct val="0"/>
                        </a:spcAft>
                        <a:buClrTx/>
                        <a:buSzPct val="100000"/>
                        <a:buFont typeface="Arial" panose="020B0604020202020204" pitchFamily="34" charset="0"/>
                        <a:buNone/>
                        <a:tabLst/>
                        <a:defRPr/>
                      </a:pPr>
                      <a:r>
                        <a:rPr kumimoji="0" lang="nl-NL" altLang="nl-NL" sz="8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NRS Slaap</a:t>
                      </a: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200"/>
                        </a:spcBef>
                        <a:spcAft>
                          <a:spcPct val="0"/>
                        </a:spcAft>
                        <a:buClrTx/>
                        <a:buSzPct val="100000"/>
                        <a:buFont typeface="Arial" panose="020B0604020202020204" pitchFamily="34" charset="0"/>
                        <a:buNone/>
                        <a:tabLst/>
                        <a:defRPr/>
                      </a:pPr>
                      <a:r>
                        <a:rPr kumimoji="0" lang="nl-NL" altLang="nl-NL" sz="8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NRS Slaap Ouder-proxy</a:t>
                      </a: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200"/>
                        </a:spcBef>
                        <a:spcAft>
                          <a:spcPct val="0"/>
                        </a:spcAft>
                        <a:buClrTx/>
                        <a:buSzPct val="100000"/>
                        <a:buFont typeface="Arial" panose="020B0604020202020204" pitchFamily="34" charset="0"/>
                        <a:buNone/>
                        <a:tabLst/>
                      </a:pPr>
                      <a:r>
                        <a:rPr kumimoji="0" lang="nl-NL" altLang="nl-NL" sz="8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1</a:t>
                      </a: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847280508"/>
                  </a:ext>
                </a:extLst>
              </a:tr>
              <a:tr h="172261">
                <a:tc vMerge="1">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nl-NL" altLang="nl-NL" sz="1000" b="0" i="1" u="none" strike="noStrike" cap="none" normalizeH="0" baseline="0" noProof="0" dirty="0">
                        <a:ln>
                          <a:noFill/>
                        </a:ln>
                        <a:solidFill>
                          <a:srgbClr val="DD1947"/>
                        </a:solidFill>
                        <a:effectLst/>
                        <a:latin typeface="Verdana Pro Light" panose="020B0304030504040204" pitchFamily="34" charset="0"/>
                        <a:ea typeface="Verdana" panose="020B0604030504040204" pitchFamily="34" charset="0"/>
                        <a:cs typeface="Verdana Pro" panose="020B0604030504040204" pitchFamily="34" charset="0"/>
                      </a:endParaRPr>
                    </a:p>
                  </a:txBody>
                  <a:tcPr marL="45712" marR="45712" marT="28800" marB="28800" anchor="ctr" horzOverflow="overflow">
                    <a:lnL w="12700" cap="flat" cmpd="sng" algn="ctr">
                      <a:no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noFill/>
                  </a:tcPr>
                </a:tc>
                <a:tc gridSpan="2" vMerge="1">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nl-NL" altLang="nl-NL" sz="1000" b="1"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ro" panose="020B0604030504040204" pitchFamily="34" charset="0"/>
                      </a:endParaRPr>
                    </a:p>
                  </a:txBody>
                  <a:tcPr marL="45712" marR="45712" marT="28800" marB="28800" anchor="ctr" horzOverflow="overflow">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noFill/>
                  </a:tcPr>
                </a:tc>
                <a:tc hMerge="1" vMerge="1">
                  <a:txBody>
                    <a:bodyPr/>
                    <a:lstStyle/>
                    <a:p>
                      <a:endParaRPr lang="nl-NL"/>
                    </a:p>
                  </a:txBody>
                  <a:tcPr/>
                </a:tc>
                <a:tc>
                  <a:txBody>
                    <a:bodyPr/>
                    <a:lstStyle/>
                    <a:p>
                      <a:pPr marL="0" marR="0" lvl="0" indent="0" algn="ctr" defTabSz="914400" rtl="0" eaLnBrk="1" fontAlgn="base" latinLnBrk="0" hangingPunct="1">
                        <a:lnSpc>
                          <a:spcPct val="100000"/>
                        </a:lnSpc>
                        <a:spcBef>
                          <a:spcPts val="200"/>
                        </a:spcBef>
                        <a:spcAft>
                          <a:spcPct val="0"/>
                        </a:spcAft>
                        <a:buClrTx/>
                        <a:buSzPct val="100000"/>
                        <a:buFont typeface="Arial" panose="020B0604020202020204" pitchFamily="34" charset="0"/>
                        <a:buNone/>
                        <a:tabLst/>
                        <a:defRPr/>
                      </a:pPr>
                      <a:r>
                        <a:rPr kumimoji="0" lang="nl-NL" altLang="nl-NL" sz="8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PROMIS </a:t>
                      </a:r>
                      <a:r>
                        <a:rPr kumimoji="0" lang="nl-NL" altLang="nl-NL" sz="800" b="0" i="0" u="none" strike="noStrike" cap="none" normalizeH="0" baseline="0" noProof="0" dirty="0" err="1">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Pediatric</a:t>
                      </a:r>
                      <a:r>
                        <a:rPr kumimoji="0" lang="nl-NL" altLang="nl-NL" sz="8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 Slaapstoornissen v1.0 SF4a</a:t>
                      </a:r>
                      <a:r>
                        <a:rPr kumimoji="0" lang="nl-NL" altLang="nl-NL" sz="800" b="0" i="0" u="none" strike="noStrike" cap="none" normalizeH="0" baseline="0" noProof="0" dirty="0">
                          <a:ln>
                            <a:noFill/>
                          </a:ln>
                          <a:solidFill>
                            <a:srgbClr val="DD1947"/>
                          </a:solidFill>
                          <a:effectLst/>
                          <a:latin typeface="Verdana Pro Light" panose="020B0304030504040204" pitchFamily="34" charset="0"/>
                          <a:ea typeface="Verdana" panose="020B0604030504040204" pitchFamily="34" charset="0"/>
                          <a:cs typeface="Verdana" panose="020B0604030504040204" pitchFamily="34" charset="0"/>
                        </a:rPr>
                        <a:t>*</a:t>
                      </a: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200"/>
                        </a:spcBef>
                        <a:spcAft>
                          <a:spcPct val="0"/>
                        </a:spcAft>
                        <a:buClrTx/>
                        <a:buSzPct val="100000"/>
                        <a:buFont typeface="Arial" panose="020B0604020202020204" pitchFamily="34" charset="0"/>
                        <a:buNone/>
                        <a:tabLst/>
                        <a:defRPr/>
                      </a:pPr>
                      <a:r>
                        <a:rPr kumimoji="0" lang="nl-NL" altLang="nl-NL" sz="8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PROMIS Parent Proxy Slaapstoornissen v1.0 SF4a</a:t>
                      </a:r>
                      <a:r>
                        <a:rPr kumimoji="0" lang="nl-NL" altLang="nl-NL" sz="800" b="0" i="0" u="none" strike="noStrike" cap="none" normalizeH="0" baseline="0" noProof="0" dirty="0">
                          <a:ln>
                            <a:noFill/>
                          </a:ln>
                          <a:solidFill>
                            <a:srgbClr val="DD1947"/>
                          </a:solidFill>
                          <a:effectLst/>
                          <a:latin typeface="Verdana Pro Light" panose="020B0304030504040204" pitchFamily="34" charset="0"/>
                          <a:ea typeface="Verdana" panose="020B0604030504040204" pitchFamily="34" charset="0"/>
                          <a:cs typeface="Verdana" panose="020B0604030504040204" pitchFamily="34" charset="0"/>
                        </a:rPr>
                        <a:t>*</a:t>
                      </a: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200"/>
                        </a:spcBef>
                        <a:spcAft>
                          <a:spcPct val="0"/>
                        </a:spcAft>
                        <a:buClrTx/>
                        <a:buSzPct val="100000"/>
                        <a:buFont typeface="Arial" panose="020B0604020202020204" pitchFamily="34" charset="0"/>
                        <a:buNone/>
                        <a:tabLst/>
                      </a:pPr>
                      <a:r>
                        <a:rPr kumimoji="0" lang="nl-NL" altLang="nl-NL" sz="800" b="0" i="0" u="none" strike="noStrike" cap="none" normalizeH="0" baseline="0" noProof="0" dirty="0">
                          <a:ln>
                            <a:noFill/>
                          </a:ln>
                          <a:solidFill>
                            <a:schemeClr val="tx1"/>
                          </a:solidFill>
                          <a:effectLst/>
                          <a:latin typeface="Verdana Pro Light" panose="020B0304030504040204" pitchFamily="34" charset="0"/>
                          <a:ea typeface="Verdana" panose="020B0604030504040204" pitchFamily="34" charset="0"/>
                          <a:cs typeface="Verdana" panose="020B0604030504040204" pitchFamily="34" charset="0"/>
                        </a:rPr>
                        <a:t>4</a:t>
                      </a:r>
                    </a:p>
                  </a:txBody>
                  <a:tcPr marL="68569" marR="68569" marT="21600" marB="21600" anchor="ctr" horzOverflow="overflow">
                    <a:lnL w="12700" cap="flat" cmpd="sng" algn="ctr">
                      <a:solidFill>
                        <a:srgbClr val="DD194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22656903"/>
                  </a:ext>
                </a:extLst>
              </a:tr>
            </a:tbl>
          </a:graphicData>
        </a:graphic>
      </p:graphicFrame>
    </p:spTree>
    <p:extLst>
      <p:ext uri="{BB962C8B-B14F-4D97-AF65-F5344CB8AC3E}">
        <p14:creationId xmlns:p14="http://schemas.microsoft.com/office/powerpoint/2010/main" val="32998520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FD47B1E6-B238-A66B-09AD-92FF175E1CDA}"/>
              </a:ext>
            </a:extLst>
          </p:cNvPr>
          <p:cNvSpPr>
            <a:spLocks noGrp="1"/>
          </p:cNvSpPr>
          <p:nvPr>
            <p:ph type="sldNum" sz="quarter" idx="10"/>
          </p:nvPr>
        </p:nvSpPr>
        <p:spPr/>
        <p:txBody>
          <a:bodyPr/>
          <a:lstStyle/>
          <a:p>
            <a:pPr>
              <a:defRPr/>
            </a:pPr>
            <a:fld id="{547025C2-FDC8-49F9-9734-C0084F9BBCD6}" type="slidenum">
              <a:rPr lang="nl-NL" altLang="nl-NL" smtClean="0"/>
              <a:pPr>
                <a:defRPr/>
              </a:pPr>
              <a:t>39</a:t>
            </a:fld>
            <a:endParaRPr lang="nl-NL" altLang="nl-NL" dirty="0"/>
          </a:p>
        </p:txBody>
      </p:sp>
      <p:sp>
        <p:nvSpPr>
          <p:cNvPr id="5" name="Titel 1">
            <a:extLst>
              <a:ext uri="{FF2B5EF4-FFF2-40B4-BE49-F238E27FC236}">
                <a16:creationId xmlns:a16="http://schemas.microsoft.com/office/drawing/2014/main" id="{54B5CDAC-F9F3-70B4-0716-B836181A727B}"/>
              </a:ext>
            </a:extLst>
          </p:cNvPr>
          <p:cNvSpPr txBox="1">
            <a:spLocks/>
          </p:cNvSpPr>
          <p:nvPr/>
        </p:nvSpPr>
        <p:spPr>
          <a:xfrm>
            <a:off x="640763" y="569332"/>
            <a:ext cx="7606664" cy="605960"/>
          </a:xfrm>
          <a:prstGeom prst="rect">
            <a:avLst/>
          </a:prstGeom>
        </p:spPr>
        <p:txBody>
          <a:bodyPr vert="horz" lIns="0" tIns="0" rIns="0" bIns="0" rtlCol="0" anchor="t" anchorCtr="0">
            <a:noAutofit/>
          </a:bodyPr>
          <a:lstStyle>
            <a:lvl1pPr algn="l" defTabSz="914400" rtl="0" eaLnBrk="1" latinLnBrk="0" hangingPunct="1">
              <a:lnSpc>
                <a:spcPts val="4200"/>
              </a:lnSpc>
              <a:spcBef>
                <a:spcPct val="0"/>
              </a:spcBef>
              <a:buNone/>
              <a:defRPr sz="3500" kern="1200">
                <a:solidFill>
                  <a:schemeClr val="accent1"/>
                </a:solidFill>
                <a:latin typeface="+mj-lt"/>
                <a:ea typeface="+mj-ea"/>
                <a:cs typeface="+mj-cs"/>
              </a:defRPr>
            </a:lvl1pPr>
          </a:lstStyle>
          <a:p>
            <a:pPr eaLnBrk="1" hangingPunct="1"/>
            <a:r>
              <a:rPr lang="nl-NL" altLang="nl-NL" dirty="0">
                <a:solidFill>
                  <a:schemeClr val="accent2"/>
                </a:solidFill>
                <a:latin typeface="+mn-lt"/>
                <a:ea typeface="+mn-ea"/>
                <a:cs typeface="+mn-cs"/>
              </a:rPr>
              <a:t>Voorkeurs </a:t>
            </a:r>
            <a:r>
              <a:rPr lang="nl-NL" altLang="nl-NL" dirty="0" err="1">
                <a:solidFill>
                  <a:schemeClr val="accent2"/>
                </a:solidFill>
                <a:latin typeface="+mn-lt"/>
                <a:ea typeface="+mn-ea"/>
                <a:cs typeface="+mn-cs"/>
              </a:rPr>
              <a:t>kernset</a:t>
            </a:r>
            <a:r>
              <a:rPr lang="nl-NL" altLang="nl-NL" dirty="0">
                <a:solidFill>
                  <a:schemeClr val="accent2"/>
                </a:solidFill>
                <a:latin typeface="+mn-lt"/>
                <a:ea typeface="+mn-ea"/>
                <a:cs typeface="+mn-cs"/>
              </a:rPr>
              <a:t> </a:t>
            </a:r>
            <a:r>
              <a:rPr lang="nl-NL" altLang="nl-NL" dirty="0" err="1">
                <a:solidFill>
                  <a:schemeClr val="accent2"/>
                </a:solidFill>
                <a:latin typeface="+mn-lt"/>
                <a:ea typeface="+mn-ea"/>
                <a:cs typeface="+mn-cs"/>
              </a:rPr>
              <a:t>PROMs</a:t>
            </a:r>
            <a:endParaRPr lang="nl-NL" altLang="nl-NL" dirty="0">
              <a:solidFill>
                <a:schemeClr val="accent2"/>
              </a:solidFill>
              <a:latin typeface="+mn-lt"/>
              <a:ea typeface="+mn-ea"/>
              <a:cs typeface="+mn-cs"/>
            </a:endParaRPr>
          </a:p>
          <a:p>
            <a:endParaRPr lang="nl-NL" sz="2800" dirty="0">
              <a:solidFill>
                <a:srgbClr val="002060"/>
              </a:solidFill>
            </a:endParaRPr>
          </a:p>
        </p:txBody>
      </p:sp>
      <p:graphicFrame>
        <p:nvGraphicFramePr>
          <p:cNvPr id="8" name="Tabel 7">
            <a:extLst>
              <a:ext uri="{FF2B5EF4-FFF2-40B4-BE49-F238E27FC236}">
                <a16:creationId xmlns:a16="http://schemas.microsoft.com/office/drawing/2014/main" id="{79196346-931E-5C97-1FE6-D25AAC5A61E6}"/>
              </a:ext>
            </a:extLst>
          </p:cNvPr>
          <p:cNvGraphicFramePr>
            <a:graphicFrameLocks noGrp="1"/>
          </p:cNvGraphicFramePr>
          <p:nvPr/>
        </p:nvGraphicFramePr>
        <p:xfrm>
          <a:off x="515508" y="2181658"/>
          <a:ext cx="8195786" cy="2722016"/>
        </p:xfrm>
        <a:graphic>
          <a:graphicData uri="http://schemas.openxmlformats.org/drawingml/2006/table">
            <a:tbl>
              <a:tblPr firstRow="1" bandRow="1">
                <a:tableStyleId>{2D5ABB26-0587-4C30-8999-92F81FD0307C}</a:tableStyleId>
              </a:tblPr>
              <a:tblGrid>
                <a:gridCol w="1414003">
                  <a:extLst>
                    <a:ext uri="{9D8B030D-6E8A-4147-A177-3AD203B41FA5}">
                      <a16:colId xmlns:a16="http://schemas.microsoft.com/office/drawing/2014/main" val="1145345110"/>
                    </a:ext>
                  </a:extLst>
                </a:gridCol>
                <a:gridCol w="1915169">
                  <a:extLst>
                    <a:ext uri="{9D8B030D-6E8A-4147-A177-3AD203B41FA5}">
                      <a16:colId xmlns:a16="http://schemas.microsoft.com/office/drawing/2014/main" val="2624099026"/>
                    </a:ext>
                  </a:extLst>
                </a:gridCol>
                <a:gridCol w="4866614">
                  <a:extLst>
                    <a:ext uri="{9D8B030D-6E8A-4147-A177-3AD203B41FA5}">
                      <a16:colId xmlns:a16="http://schemas.microsoft.com/office/drawing/2014/main" val="2807452285"/>
                    </a:ext>
                  </a:extLst>
                </a:gridCol>
              </a:tblGrid>
              <a:tr h="361363">
                <a:tc>
                  <a:txBody>
                    <a:bodyPr/>
                    <a:lstStyle/>
                    <a:p>
                      <a:pPr algn="ctr"/>
                      <a:r>
                        <a:rPr lang="nl-NL" sz="1200" b="1" baseline="0" dirty="0" err="1">
                          <a:solidFill>
                            <a:schemeClr val="bg1"/>
                          </a:solidFill>
                          <a:latin typeface="Verdana Pro Light" panose="020B0304030504040204" pitchFamily="34" charset="0"/>
                        </a:rPr>
                        <a:t>PROs</a:t>
                      </a:r>
                      <a:r>
                        <a:rPr lang="nl-NL" sz="1200" b="1" baseline="0" dirty="0">
                          <a:solidFill>
                            <a:schemeClr val="bg1"/>
                          </a:solidFill>
                          <a:latin typeface="Verdana Pro Light" panose="020B0304030504040204" pitchFamily="34" charset="0"/>
                        </a:rPr>
                        <a:t>.</a:t>
                      </a:r>
                    </a:p>
                  </a:txBody>
                  <a:tcPr marL="68580" marR="68580" marT="34290" marB="34290" anchor="ctr">
                    <a:lnL>
                      <a:noFill/>
                    </a:lnL>
                    <a:lnR>
                      <a:noFill/>
                    </a:lnR>
                    <a:lnT w="12700" cap="flat" cmpd="sng" algn="ctr">
                      <a:noFill/>
                      <a:prstDash val="solid"/>
                      <a:round/>
                      <a:headEnd type="none" w="med" len="med"/>
                      <a:tailEnd type="none" w="med" len="med"/>
                    </a:lnT>
                    <a:lnB w="12700" cap="flat" cmpd="sng" algn="ctr">
                      <a:solidFill>
                        <a:srgbClr val="DC1846"/>
                      </a:solidFill>
                      <a:prstDash val="solid"/>
                      <a:round/>
                      <a:headEnd type="none" w="med" len="med"/>
                      <a:tailEnd type="none" w="med" len="med"/>
                    </a:lnB>
                    <a:lnTlToBr w="12700" cmpd="sng">
                      <a:noFill/>
                      <a:prstDash val="solid"/>
                    </a:lnTlToBr>
                    <a:lnBlToTr w="12700" cmpd="sng">
                      <a:noFill/>
                      <a:prstDash val="solid"/>
                    </a:lnBlToTr>
                    <a:solidFill>
                      <a:srgbClr val="DD1947"/>
                    </a:solidFill>
                  </a:tcPr>
                </a:tc>
                <a:tc>
                  <a:txBody>
                    <a:bodyPr/>
                    <a:lstStyle/>
                    <a:p>
                      <a:pPr marL="0" indent="0">
                        <a:buFont typeface="Arial" panose="020B0604020202020204" pitchFamily="34" charset="0"/>
                        <a:buNone/>
                      </a:pPr>
                      <a:r>
                        <a:rPr lang="nl-NL" sz="1200" b="1" baseline="0" dirty="0">
                          <a:solidFill>
                            <a:schemeClr val="bg1"/>
                          </a:solidFill>
                          <a:latin typeface="Verdana Pro Light" panose="020B0304030504040204" pitchFamily="34" charset="0"/>
                        </a:rPr>
                        <a:t>Voorkeurs </a:t>
                      </a:r>
                      <a:r>
                        <a:rPr lang="nl-NL" sz="1200" b="1" baseline="0" dirty="0" err="1">
                          <a:solidFill>
                            <a:schemeClr val="bg1"/>
                          </a:solidFill>
                          <a:latin typeface="Verdana Pro Light" panose="020B0304030504040204" pitchFamily="34" charset="0"/>
                        </a:rPr>
                        <a:t>PROMs</a:t>
                      </a:r>
                      <a:endParaRPr lang="nl-NL" sz="1200" b="1" baseline="0" dirty="0">
                        <a:solidFill>
                          <a:schemeClr val="bg1"/>
                        </a:solidFill>
                        <a:latin typeface="Verdana Pro Light" panose="020B0304030504040204" pitchFamily="34" charset="0"/>
                      </a:endParaRPr>
                    </a:p>
                  </a:txBody>
                  <a:tcPr marL="68580" marR="68580" marT="34290" marB="34290" anchor="ctr">
                    <a:lnL>
                      <a:noFill/>
                    </a:lnL>
                    <a:lnR>
                      <a:noFill/>
                    </a:lnR>
                    <a:lnT w="12700" cap="flat" cmpd="sng" algn="ctr">
                      <a:noFill/>
                      <a:prstDash val="solid"/>
                      <a:round/>
                      <a:headEnd type="none" w="med" len="med"/>
                      <a:tailEnd type="none" w="med" len="med"/>
                    </a:lnT>
                    <a:lnB w="12700" cap="flat" cmpd="sng" algn="ctr">
                      <a:solidFill>
                        <a:srgbClr val="DC1846"/>
                      </a:solidFill>
                      <a:prstDash val="solid"/>
                      <a:round/>
                      <a:headEnd type="none" w="med" len="med"/>
                      <a:tailEnd type="none" w="med" len="med"/>
                    </a:lnB>
                    <a:lnTlToBr w="12700" cmpd="sng">
                      <a:noFill/>
                      <a:prstDash val="solid"/>
                    </a:lnTlToBr>
                    <a:lnBlToTr w="12700" cmpd="sng">
                      <a:noFill/>
                      <a:prstDash val="solid"/>
                    </a:lnBlToTr>
                    <a:solidFill>
                      <a:srgbClr val="DD1947"/>
                    </a:solidFill>
                  </a:tcPr>
                </a:tc>
                <a:tc>
                  <a:txBody>
                    <a:bodyPr/>
                    <a:lstStyle/>
                    <a:p>
                      <a:pPr marL="0" indent="0">
                        <a:buFont typeface="Arial" panose="020B0604020202020204" pitchFamily="34" charset="0"/>
                        <a:buNone/>
                      </a:pPr>
                      <a:r>
                        <a:rPr lang="nl-NL" sz="1200" b="1" baseline="0" dirty="0">
                          <a:solidFill>
                            <a:schemeClr val="bg1"/>
                          </a:solidFill>
                          <a:latin typeface="Verdana Pro Light" panose="020B0304030504040204" pitchFamily="34" charset="0"/>
                        </a:rPr>
                        <a:t>Toelichting</a:t>
                      </a:r>
                    </a:p>
                  </a:txBody>
                  <a:tcPr marL="68580" marR="68580" marT="34290" marB="34290" anchor="ctr">
                    <a:lnL>
                      <a:noFill/>
                    </a:lnL>
                    <a:lnR>
                      <a:noFill/>
                    </a:lnR>
                    <a:lnT w="12700" cap="flat" cmpd="sng" algn="ctr">
                      <a:noFill/>
                      <a:prstDash val="solid"/>
                      <a:round/>
                      <a:headEnd type="none" w="med" len="med"/>
                      <a:tailEnd type="none" w="med" len="med"/>
                    </a:lnT>
                    <a:lnB w="12700" cap="flat" cmpd="sng" algn="ctr">
                      <a:solidFill>
                        <a:srgbClr val="DC1846"/>
                      </a:solidFill>
                      <a:prstDash val="solid"/>
                      <a:round/>
                      <a:headEnd type="none" w="med" len="med"/>
                      <a:tailEnd type="none" w="med" len="med"/>
                    </a:lnB>
                    <a:lnTlToBr w="12700" cmpd="sng">
                      <a:noFill/>
                      <a:prstDash val="solid"/>
                    </a:lnTlToBr>
                    <a:lnBlToTr w="12700" cmpd="sng">
                      <a:noFill/>
                      <a:prstDash val="solid"/>
                    </a:lnBlToTr>
                    <a:solidFill>
                      <a:srgbClr val="DD1947"/>
                    </a:solidFill>
                  </a:tcPr>
                </a:tc>
                <a:extLst>
                  <a:ext uri="{0D108BD9-81ED-4DB2-BD59-A6C34878D82A}">
                    <a16:rowId xmlns:a16="http://schemas.microsoft.com/office/drawing/2014/main" val="3844685919"/>
                  </a:ext>
                </a:extLst>
              </a:tr>
              <a:tr h="293093">
                <a:tc>
                  <a:txBody>
                    <a:bodyPr/>
                    <a:lstStyle/>
                    <a:p>
                      <a:pPr algn="l"/>
                      <a:r>
                        <a:rPr lang="nl-NL" sz="1200" b="1" baseline="0" dirty="0">
                          <a:solidFill>
                            <a:schemeClr val="tx1"/>
                          </a:solidFill>
                          <a:latin typeface="Verdana Pro Light" panose="020B0304030504040204" pitchFamily="34" charset="0"/>
                        </a:rPr>
                        <a:t>Overkoepelend</a:t>
                      </a:r>
                    </a:p>
                  </a:txBody>
                  <a:tcPr marL="68580" marR="68580" marT="34290" marB="34290" anchor="ctr">
                    <a:lnL>
                      <a:noFill/>
                    </a:lnL>
                    <a:lnR>
                      <a:noFill/>
                    </a:lnR>
                    <a:lnT w="12700" cap="flat" cmpd="sng" algn="ctr">
                      <a:solidFill>
                        <a:srgbClr val="DC1846"/>
                      </a:solidFill>
                      <a:prstDash val="solid"/>
                      <a:round/>
                      <a:headEnd type="none" w="med" len="med"/>
                      <a:tailEnd type="none" w="med" len="med"/>
                    </a:lnT>
                    <a:lnB w="12700" cap="flat" cmpd="sng" algn="ctr">
                      <a:solidFill>
                        <a:srgbClr val="DC184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r>
                        <a:rPr lang="nl-NL" sz="1200" b="1" baseline="0" dirty="0">
                          <a:solidFill>
                            <a:schemeClr val="tx1"/>
                          </a:solidFill>
                          <a:latin typeface="Verdana Pro Light" panose="020B0304030504040204" pitchFamily="34" charset="0"/>
                        </a:rPr>
                        <a:t>1-item NRS</a:t>
                      </a:r>
                    </a:p>
                  </a:txBody>
                  <a:tcPr marL="68580" marR="68580" marT="34290" marB="34290" anchor="ctr">
                    <a:lnL>
                      <a:noFill/>
                    </a:lnL>
                    <a:lnR>
                      <a:noFill/>
                    </a:lnR>
                    <a:lnT w="12700" cap="flat" cmpd="sng" algn="ctr">
                      <a:solidFill>
                        <a:srgbClr val="DC1846"/>
                      </a:solidFill>
                      <a:prstDash val="solid"/>
                      <a:round/>
                      <a:headEnd type="none" w="med" len="med"/>
                      <a:tailEnd type="none" w="med" len="med"/>
                    </a:lnT>
                    <a:lnB w="12700" cap="flat" cmpd="sng" algn="ctr">
                      <a:solidFill>
                        <a:srgbClr val="DC184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200" baseline="0" dirty="0">
                          <a:solidFill>
                            <a:schemeClr val="tx1"/>
                          </a:solidFill>
                          <a:latin typeface="Verdana Pro Light" panose="020B0304030504040204" pitchFamily="34" charset="0"/>
                          <a:ea typeface="Open Sans Light" panose="020B0306030504020204" pitchFamily="34" charset="0"/>
                          <a:cs typeface="Open Sans Light" panose="020B0306030504020204" pitchFamily="34" charset="0"/>
                        </a:rPr>
                        <a:t>Om overlap met andere constructen te vermijden</a:t>
                      </a:r>
                    </a:p>
                  </a:txBody>
                  <a:tcPr marL="68580" marR="68580" marT="34290" marB="34290" anchor="ctr">
                    <a:lnL>
                      <a:noFill/>
                    </a:lnL>
                    <a:lnR>
                      <a:noFill/>
                    </a:lnR>
                    <a:lnT w="12700" cap="flat" cmpd="sng" algn="ctr">
                      <a:solidFill>
                        <a:srgbClr val="DC1846"/>
                      </a:solidFill>
                      <a:prstDash val="solid"/>
                      <a:round/>
                      <a:headEnd type="none" w="med" len="med"/>
                      <a:tailEnd type="none" w="med" len="med"/>
                    </a:lnT>
                    <a:lnB w="12700" cap="flat" cmpd="sng" algn="ctr">
                      <a:solidFill>
                        <a:srgbClr val="DC184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07209248"/>
                  </a:ext>
                </a:extLst>
              </a:tr>
              <a:tr h="1223010">
                <a:tc>
                  <a:txBody>
                    <a:bodyPr/>
                    <a:lstStyle/>
                    <a:p>
                      <a:pPr algn="l"/>
                      <a:r>
                        <a:rPr lang="nl-NL" sz="1200" b="1" baseline="0" dirty="0">
                          <a:solidFill>
                            <a:schemeClr val="tx1"/>
                          </a:solidFill>
                          <a:latin typeface="Verdana Pro Light" panose="020B0304030504040204" pitchFamily="34" charset="0"/>
                        </a:rPr>
                        <a:t>Functioneren</a:t>
                      </a:r>
                    </a:p>
                  </a:txBody>
                  <a:tcPr marL="68580" marR="68580" marT="34290" marB="34290" anchor="ctr">
                    <a:lnL>
                      <a:noFill/>
                    </a:lnL>
                    <a:lnR>
                      <a:noFill/>
                    </a:lnR>
                    <a:lnT w="12700" cap="flat" cmpd="sng" algn="ctr">
                      <a:solidFill>
                        <a:srgbClr val="DC1846"/>
                      </a:solidFill>
                      <a:prstDash val="solid"/>
                      <a:round/>
                      <a:headEnd type="none" w="med" len="med"/>
                      <a:tailEnd type="none" w="med" len="med"/>
                    </a:lnT>
                    <a:lnB w="12700" cap="flat" cmpd="sng" algn="ctr">
                      <a:solidFill>
                        <a:srgbClr val="DC184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r>
                        <a:rPr lang="nl-NL" sz="1200" b="1" baseline="0" dirty="0">
                          <a:solidFill>
                            <a:schemeClr val="tx1"/>
                          </a:solidFill>
                          <a:latin typeface="Verdana Pro Light" panose="020B0304030504040204" pitchFamily="34" charset="0"/>
                        </a:rPr>
                        <a:t>Short </a:t>
                      </a:r>
                      <a:r>
                        <a:rPr lang="nl-NL" sz="1200" b="1" baseline="0" dirty="0" err="1">
                          <a:solidFill>
                            <a:schemeClr val="tx1"/>
                          </a:solidFill>
                          <a:latin typeface="Verdana Pro Light" panose="020B0304030504040204" pitchFamily="34" charset="0"/>
                        </a:rPr>
                        <a:t>forms</a:t>
                      </a:r>
                      <a:r>
                        <a:rPr lang="nl-NL" sz="1200" b="1" baseline="0" dirty="0">
                          <a:solidFill>
                            <a:schemeClr val="tx1"/>
                          </a:solidFill>
                          <a:latin typeface="Verdana Pro Light" panose="020B0304030504040204" pitchFamily="34" charset="0"/>
                        </a:rPr>
                        <a:t> PROMIS</a:t>
                      </a:r>
                    </a:p>
                  </a:txBody>
                  <a:tcPr marL="68580" marR="68580" marT="34290" marB="34290" anchor="ctr">
                    <a:lnL>
                      <a:noFill/>
                    </a:lnL>
                    <a:lnR>
                      <a:noFill/>
                    </a:lnR>
                    <a:lnT w="12700" cap="flat" cmpd="sng" algn="ctr">
                      <a:solidFill>
                        <a:srgbClr val="DC1846"/>
                      </a:solidFill>
                      <a:prstDash val="solid"/>
                      <a:round/>
                      <a:headEnd type="none" w="med" len="med"/>
                      <a:tailEnd type="none" w="med" len="med"/>
                    </a:lnT>
                    <a:lnB w="12700" cap="flat" cmpd="sng" algn="ctr">
                      <a:solidFill>
                        <a:srgbClr val="DC184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eaLnBrk="1" fontAlgn="auto" hangingPunct="1">
                        <a:lnSpc>
                          <a:spcPct val="100000"/>
                        </a:lnSpc>
                        <a:spcBef>
                          <a:spcPts val="200"/>
                        </a:spcBef>
                        <a:spcAft>
                          <a:spcPts val="0"/>
                        </a:spcAft>
                        <a:buFont typeface="Arial" panose="020B0604020202020204" pitchFamily="34" charset="0"/>
                        <a:buChar char="•"/>
                        <a:defRPr/>
                      </a:pPr>
                      <a:r>
                        <a:rPr lang="nl-NL" sz="1200" baseline="0" dirty="0">
                          <a:solidFill>
                            <a:schemeClr val="tx1"/>
                          </a:solidFill>
                          <a:latin typeface="Verdana Pro Light" panose="020B0304030504040204" pitchFamily="34" charset="0"/>
                          <a:ea typeface="Open Sans Light" panose="020B0306030504020204" pitchFamily="34" charset="0"/>
                          <a:cs typeface="Open Sans Light" panose="020B0306030504020204" pitchFamily="34" charset="0"/>
                        </a:rPr>
                        <a:t>Gebruik maken van hetzelfde meetsysteem bij alle </a:t>
                      </a:r>
                      <a:r>
                        <a:rPr lang="nl-NL" sz="1200" baseline="0" dirty="0" err="1">
                          <a:solidFill>
                            <a:schemeClr val="tx1"/>
                          </a:solidFill>
                          <a:latin typeface="Verdana Pro Light" panose="020B0304030504040204" pitchFamily="34" charset="0"/>
                          <a:ea typeface="Open Sans Light" panose="020B0306030504020204" pitchFamily="34" charset="0"/>
                          <a:cs typeface="Open Sans Light" panose="020B0306030504020204" pitchFamily="34" charset="0"/>
                        </a:rPr>
                        <a:t>PROs</a:t>
                      </a:r>
                      <a:r>
                        <a:rPr lang="nl-NL" sz="1200" baseline="0" dirty="0">
                          <a:solidFill>
                            <a:schemeClr val="tx1"/>
                          </a:solidFill>
                          <a:latin typeface="Verdana Pro Light" panose="020B0304030504040204" pitchFamily="34" charset="0"/>
                          <a:ea typeface="Open Sans Light" panose="020B0306030504020204" pitchFamily="34" charset="0"/>
                          <a:cs typeface="Open Sans Light" panose="020B0306030504020204" pitchFamily="34" charset="0"/>
                        </a:rPr>
                        <a:t> m.b.t. functioneren</a:t>
                      </a:r>
                    </a:p>
                    <a:p>
                      <a:pPr marL="285750" indent="-285750" eaLnBrk="1" fontAlgn="auto" hangingPunct="1">
                        <a:lnSpc>
                          <a:spcPct val="100000"/>
                        </a:lnSpc>
                        <a:spcBef>
                          <a:spcPts val="200"/>
                        </a:spcBef>
                        <a:spcAft>
                          <a:spcPts val="0"/>
                        </a:spcAft>
                        <a:buFont typeface="Arial" panose="020B0604020202020204" pitchFamily="34" charset="0"/>
                        <a:buChar char="•"/>
                        <a:defRPr/>
                      </a:pPr>
                      <a:r>
                        <a:rPr lang="nl-NL" sz="1200" baseline="0" dirty="0">
                          <a:solidFill>
                            <a:schemeClr val="tx1"/>
                          </a:solidFill>
                          <a:latin typeface="Verdana Pro Light" panose="020B0304030504040204" pitchFamily="34" charset="0"/>
                          <a:ea typeface="Open Sans Light" panose="020B0306030504020204" pitchFamily="34" charset="0"/>
                          <a:cs typeface="Open Sans Light" panose="020B0306030504020204" pitchFamily="34" charset="0"/>
                        </a:rPr>
                        <a:t>Beschikbaarheid van dezelfde PROM voor ouder (bij jonge kinderen) en kind</a:t>
                      </a:r>
                    </a:p>
                    <a:p>
                      <a:pPr marL="285750" indent="-285750" eaLnBrk="1" fontAlgn="auto" hangingPunct="1">
                        <a:lnSpc>
                          <a:spcPct val="100000"/>
                        </a:lnSpc>
                        <a:spcBef>
                          <a:spcPts val="200"/>
                        </a:spcBef>
                        <a:spcAft>
                          <a:spcPts val="0"/>
                        </a:spcAft>
                        <a:buFont typeface="Arial" panose="020B0604020202020204" pitchFamily="34" charset="0"/>
                        <a:buChar char="•"/>
                        <a:defRPr/>
                      </a:pPr>
                      <a:r>
                        <a:rPr lang="nl-NL" sz="1200" baseline="0" dirty="0">
                          <a:solidFill>
                            <a:schemeClr val="tx1"/>
                          </a:solidFill>
                          <a:latin typeface="Verdana Pro Light" panose="020B0304030504040204" pitchFamily="34" charset="0"/>
                          <a:ea typeface="Open Sans Light" panose="020B0306030504020204" pitchFamily="34" charset="0"/>
                          <a:cs typeface="Open Sans Light" panose="020B0306030504020204" pitchFamily="34" charset="0"/>
                        </a:rPr>
                        <a:t>Toepasbaarheid bij een brede leeftijdsrange</a:t>
                      </a:r>
                    </a:p>
                    <a:p>
                      <a:pPr marL="285750" indent="-285750" eaLnBrk="1" fontAlgn="auto" hangingPunct="1">
                        <a:lnSpc>
                          <a:spcPct val="100000"/>
                        </a:lnSpc>
                        <a:spcBef>
                          <a:spcPts val="200"/>
                        </a:spcBef>
                        <a:spcAft>
                          <a:spcPts val="0"/>
                        </a:spcAft>
                        <a:buFont typeface="Arial" panose="020B0604020202020204" pitchFamily="34" charset="0"/>
                        <a:buChar char="•"/>
                        <a:defRPr/>
                      </a:pPr>
                      <a:r>
                        <a:rPr lang="nl-NL" sz="1200" baseline="0" dirty="0">
                          <a:solidFill>
                            <a:schemeClr val="tx1"/>
                          </a:solidFill>
                          <a:latin typeface="Verdana Pro Light" panose="020B0304030504040204" pitchFamily="34" charset="0"/>
                          <a:ea typeface="Open Sans Light" panose="020B0306030504020204" pitchFamily="34" charset="0"/>
                          <a:cs typeface="Open Sans Light" panose="020B0306030504020204" pitchFamily="34" charset="0"/>
                        </a:rPr>
                        <a:t>Sluit aan bij set volwassenen en internationale ontwikkelingen</a:t>
                      </a:r>
                    </a:p>
                  </a:txBody>
                  <a:tcPr marL="68580" marR="68580" marT="34290" marB="34290" anchor="ctr">
                    <a:lnL>
                      <a:noFill/>
                    </a:lnL>
                    <a:lnR>
                      <a:noFill/>
                    </a:lnR>
                    <a:lnT w="12700" cap="flat" cmpd="sng" algn="ctr">
                      <a:solidFill>
                        <a:srgbClr val="DC1846"/>
                      </a:solidFill>
                      <a:prstDash val="solid"/>
                      <a:round/>
                      <a:headEnd type="none" w="med" len="med"/>
                      <a:tailEnd type="none" w="med" len="med"/>
                    </a:lnT>
                    <a:lnB w="12700" cap="flat" cmpd="sng" algn="ctr">
                      <a:solidFill>
                        <a:srgbClr val="DC184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9389096"/>
                  </a:ext>
                </a:extLst>
              </a:tr>
              <a:tr h="819150">
                <a:tc>
                  <a:txBody>
                    <a:bodyPr/>
                    <a:lstStyle/>
                    <a:p>
                      <a:pPr algn="l"/>
                      <a:r>
                        <a:rPr lang="nl-NL" sz="1200" b="1" baseline="0" dirty="0">
                          <a:solidFill>
                            <a:schemeClr val="tx1"/>
                          </a:solidFill>
                          <a:latin typeface="Verdana Pro Light" panose="020B0304030504040204" pitchFamily="34" charset="0"/>
                        </a:rPr>
                        <a:t>Symptomen</a:t>
                      </a:r>
                    </a:p>
                  </a:txBody>
                  <a:tcPr marL="68580" marR="68580" marT="34290" marB="34290" anchor="ctr">
                    <a:lnL>
                      <a:noFill/>
                    </a:lnL>
                    <a:lnR>
                      <a:noFill/>
                    </a:lnR>
                    <a:lnT w="12700" cap="flat" cmpd="sng" algn="ctr">
                      <a:solidFill>
                        <a:srgbClr val="DC1846"/>
                      </a:solidFill>
                      <a:prstDash val="solid"/>
                      <a:round/>
                      <a:headEnd type="none" w="med" len="med"/>
                      <a:tailEnd type="none" w="med" len="med"/>
                    </a:lnT>
                    <a:lnB w="12700" cap="flat" cmpd="sng" algn="ctr">
                      <a:solidFill>
                        <a:srgbClr val="DC184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baseline="0" dirty="0">
                          <a:solidFill>
                            <a:schemeClr val="tx1"/>
                          </a:solidFill>
                          <a:latin typeface="Verdana Pro Light" panose="020B0304030504040204" pitchFamily="34" charset="0"/>
                        </a:rPr>
                        <a:t>1-item NRS</a:t>
                      </a:r>
                    </a:p>
                  </a:txBody>
                  <a:tcPr marL="68580" marR="68580" marT="34290" marB="34290" anchor="ctr">
                    <a:lnL>
                      <a:noFill/>
                    </a:lnL>
                    <a:lnR>
                      <a:noFill/>
                    </a:lnR>
                    <a:lnT w="12700" cap="flat" cmpd="sng" algn="ctr">
                      <a:solidFill>
                        <a:srgbClr val="DC1846"/>
                      </a:solidFill>
                      <a:prstDash val="solid"/>
                      <a:round/>
                      <a:headEnd type="none" w="med" len="med"/>
                      <a:tailEnd type="none" w="med" len="med"/>
                    </a:lnT>
                    <a:lnB w="12700" cap="flat" cmpd="sng" algn="ctr">
                      <a:solidFill>
                        <a:srgbClr val="DC184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eaLnBrk="1" fontAlgn="auto" hangingPunct="1">
                        <a:lnSpc>
                          <a:spcPct val="100000"/>
                        </a:lnSpc>
                        <a:spcBef>
                          <a:spcPts val="200"/>
                        </a:spcBef>
                        <a:spcAft>
                          <a:spcPts val="0"/>
                        </a:spcAft>
                        <a:buFont typeface="Arial" panose="020B0604020202020204" pitchFamily="34" charset="0"/>
                        <a:buChar char="•"/>
                        <a:defRPr/>
                      </a:pPr>
                      <a:r>
                        <a:rPr lang="nl-NL" sz="1200" baseline="0" dirty="0">
                          <a:solidFill>
                            <a:schemeClr val="tx1"/>
                          </a:solidFill>
                          <a:latin typeface="Verdana Pro Light" panose="020B0304030504040204" pitchFamily="34" charset="0"/>
                          <a:ea typeface="Open Sans Light" panose="020B0306030504020204" pitchFamily="34" charset="0"/>
                          <a:cs typeface="Open Sans Light" panose="020B0306030504020204" pitchFamily="34" charset="0"/>
                        </a:rPr>
                        <a:t>Draagt bij aan de compactheid van de set</a:t>
                      </a:r>
                    </a:p>
                    <a:p>
                      <a:pPr marL="285750" indent="-285750" eaLnBrk="1" fontAlgn="auto" hangingPunct="1">
                        <a:lnSpc>
                          <a:spcPct val="100000"/>
                        </a:lnSpc>
                        <a:spcBef>
                          <a:spcPts val="200"/>
                        </a:spcBef>
                        <a:spcAft>
                          <a:spcPts val="0"/>
                        </a:spcAft>
                        <a:buFont typeface="Arial" panose="020B0604020202020204" pitchFamily="34" charset="0"/>
                        <a:buChar char="•"/>
                        <a:defRPr/>
                      </a:pPr>
                      <a:r>
                        <a:rPr lang="nl-NL" sz="1200" baseline="0" dirty="0">
                          <a:solidFill>
                            <a:schemeClr val="tx1"/>
                          </a:solidFill>
                          <a:latin typeface="Verdana Pro Light" panose="020B0304030504040204" pitchFamily="34" charset="0"/>
                          <a:ea typeface="Open Sans Light" panose="020B0306030504020204" pitchFamily="34" charset="0"/>
                          <a:cs typeface="Open Sans Light" panose="020B0306030504020204" pitchFamily="34" charset="0"/>
                        </a:rPr>
                        <a:t>Deze vragen worden ter screening gebruikt. Indien nodig kunnen de overige aanbevolen </a:t>
                      </a:r>
                      <a:r>
                        <a:rPr lang="nl-NL" sz="1200" baseline="0" dirty="0" err="1">
                          <a:solidFill>
                            <a:schemeClr val="tx1"/>
                          </a:solidFill>
                          <a:latin typeface="Verdana Pro Light" panose="020B0304030504040204" pitchFamily="34" charset="0"/>
                          <a:ea typeface="Open Sans Light" panose="020B0306030504020204" pitchFamily="34" charset="0"/>
                          <a:cs typeface="Open Sans Light" panose="020B0306030504020204" pitchFamily="34" charset="0"/>
                        </a:rPr>
                        <a:t>PROMs</a:t>
                      </a:r>
                      <a:r>
                        <a:rPr lang="nl-NL" sz="1200" baseline="0" dirty="0">
                          <a:solidFill>
                            <a:schemeClr val="tx1"/>
                          </a:solidFill>
                          <a:latin typeface="Verdana Pro Light" panose="020B0304030504040204" pitchFamily="34" charset="0"/>
                          <a:ea typeface="Open Sans Light" panose="020B0306030504020204" pitchFamily="34" charset="0"/>
                          <a:cs typeface="Open Sans Light" panose="020B0306030504020204" pitchFamily="34" charset="0"/>
                        </a:rPr>
                        <a:t> als verdieping gebruikt worden. </a:t>
                      </a:r>
                      <a:endParaRPr lang="nl-NL" sz="1200" b="1" strike="sngStrike" baseline="0" dirty="0">
                        <a:solidFill>
                          <a:schemeClr val="tx1"/>
                        </a:solidFill>
                        <a:latin typeface="Verdana Pro Light" panose="020B0304030504040204" pitchFamily="34" charset="0"/>
                      </a:endParaRPr>
                    </a:p>
                  </a:txBody>
                  <a:tcPr marL="68580" marR="68580" marT="34290" marB="34290" anchor="ctr">
                    <a:lnL>
                      <a:noFill/>
                    </a:lnL>
                    <a:lnR>
                      <a:noFill/>
                    </a:lnR>
                    <a:lnT w="12700" cap="flat" cmpd="sng" algn="ctr">
                      <a:solidFill>
                        <a:srgbClr val="DC1846"/>
                      </a:solidFill>
                      <a:prstDash val="solid"/>
                      <a:round/>
                      <a:headEnd type="none" w="med" len="med"/>
                      <a:tailEnd type="none" w="med" len="med"/>
                    </a:lnT>
                    <a:lnB w="12700" cap="flat" cmpd="sng" algn="ctr">
                      <a:solidFill>
                        <a:srgbClr val="DC184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2937884"/>
                  </a:ext>
                </a:extLst>
              </a:tr>
            </a:tbl>
          </a:graphicData>
        </a:graphic>
      </p:graphicFrame>
    </p:spTree>
    <p:extLst>
      <p:ext uri="{BB962C8B-B14F-4D97-AF65-F5344CB8AC3E}">
        <p14:creationId xmlns:p14="http://schemas.microsoft.com/office/powerpoint/2010/main" val="3358059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el 1"/>
          <p:cNvSpPr>
            <a:spLocks noGrp="1"/>
          </p:cNvSpPr>
          <p:nvPr>
            <p:ph type="title"/>
          </p:nvPr>
        </p:nvSpPr>
        <p:spPr>
          <a:xfrm>
            <a:off x="1510562" y="959643"/>
            <a:ext cx="5847099" cy="605960"/>
          </a:xfrm>
        </p:spPr>
        <p:txBody>
          <a:bodyPr/>
          <a:lstStyle/>
          <a:p>
            <a:pPr eaLnBrk="1" hangingPunct="1"/>
            <a:r>
              <a:rPr lang="nl-NL" altLang="nl-NL" sz="2800" dirty="0"/>
              <a:t>Hieronder vindt u de links </a:t>
            </a:r>
            <a:r>
              <a:rPr lang="nl-NL" altLang="nl-NL" sz="2800" dirty="0" err="1"/>
              <a:t>naarde</a:t>
            </a:r>
            <a:r>
              <a:rPr lang="nl-NL" altLang="nl-NL" sz="2800" dirty="0"/>
              <a:t> adviesrapporten kinderen en volwassenen en ander  materiaal ontwikkeld vanuit programma UZ</a:t>
            </a:r>
          </a:p>
        </p:txBody>
      </p:sp>
      <p:sp>
        <p:nvSpPr>
          <p:cNvPr id="30725" name="Tijdelijke aanduiding voor dianummer 5"/>
          <p:cNvSpPr>
            <a:spLocks noGrp="1"/>
          </p:cNvSpPr>
          <p:nvPr>
            <p:ph type="sldNum" sz="quarter" idx="4294967295"/>
          </p:nvPr>
        </p:nvSpPr>
        <p:spPr bwMode="auto">
          <a:xfrm>
            <a:off x="6457950" y="5624513"/>
            <a:ext cx="205740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68580" tIns="34290" rIns="68580" bIns="34290" rtlCol="0" anchor="ctr" anchorCtr="0">
            <a:noAutofit/>
          </a:bodyPr>
          <a:lstStyle>
            <a:defPPr>
              <a:defRPr lang="nl-NL"/>
            </a:defPPr>
            <a:lvl1pPr marL="0" algn="r" defTabSz="685800" rtl="0" eaLnBrk="1" latinLnBrk="0" hangingPunct="1">
              <a:defRPr sz="825" kern="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defRPr/>
            </a:pPr>
            <a:fld id="{F114A868-D548-4B77-A7DA-7DC5AF5AC81E}" type="slidenum">
              <a:rPr lang="nl-NL" altLang="nl-NL">
                <a:solidFill>
                  <a:prstClr val="black">
                    <a:tint val="75000"/>
                  </a:prstClr>
                </a:solidFill>
              </a:rPr>
              <a:pPr fontAlgn="base">
                <a:spcBef>
                  <a:spcPct val="0"/>
                </a:spcBef>
                <a:spcAft>
                  <a:spcPct val="0"/>
                </a:spcAft>
                <a:defRPr/>
              </a:pPr>
              <a:t>4</a:t>
            </a:fld>
            <a:endParaRPr lang="nl-NL" altLang="nl-NL">
              <a:solidFill>
                <a:srgbClr val="898989"/>
              </a:solidFill>
            </a:endParaRPr>
          </a:p>
        </p:txBody>
      </p:sp>
      <p:sp>
        <p:nvSpPr>
          <p:cNvPr id="23" name="Tijdelijke aanduiding voor tekst 1">
            <a:extLst>
              <a:ext uri="{FF2B5EF4-FFF2-40B4-BE49-F238E27FC236}">
                <a16:creationId xmlns:a16="http://schemas.microsoft.com/office/drawing/2014/main" id="{F6A0BE51-94DD-4D95-90BC-E7034A333529}"/>
              </a:ext>
            </a:extLst>
          </p:cNvPr>
          <p:cNvSpPr txBox="1">
            <a:spLocks/>
          </p:cNvSpPr>
          <p:nvPr/>
        </p:nvSpPr>
        <p:spPr>
          <a:xfrm>
            <a:off x="1510562" y="3429000"/>
            <a:ext cx="7865974" cy="3343542"/>
          </a:xfrm>
          <a:prstGeom prst="rect">
            <a:avLst/>
          </a:prstGeom>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000" kern="1200">
                <a:solidFill>
                  <a:schemeClr val="tx1"/>
                </a:solidFill>
                <a:latin typeface="Verdana Pro" panose="020B0604030504040204" pitchFamily="34" charset="0"/>
                <a:ea typeface="Verdana" panose="020B0604030504040204" pitchFamily="34" charset="0"/>
                <a:cs typeface="Verdana Pro" panose="020B060403050404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600" b="1" kern="1200">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defRPr/>
            </a:pPr>
            <a:r>
              <a:rPr lang="nl-NL" sz="1600" dirty="0">
                <a:solidFill>
                  <a:prstClr val="black"/>
                </a:solidFill>
                <a:latin typeface="+mj-lt"/>
                <a:hlinkClick r:id="rId3"/>
              </a:rPr>
              <a:t>Platform Uitkomstgericht Zorg</a:t>
            </a:r>
            <a:endParaRPr lang="nl-NL" sz="1600" dirty="0">
              <a:solidFill>
                <a:prstClr val="black"/>
              </a:solidFill>
              <a:latin typeface="+mj-lt"/>
            </a:endParaRPr>
          </a:p>
          <a:p>
            <a:pPr marL="171450" indent="-171450" defTabSz="685800">
              <a:spcBef>
                <a:spcPts val="750"/>
              </a:spcBef>
              <a:defRPr/>
            </a:pPr>
            <a:r>
              <a:rPr lang="nl-NL" sz="1600" dirty="0">
                <a:solidFill>
                  <a:prstClr val="black"/>
                </a:solidFill>
                <a:latin typeface="+mj-lt"/>
                <a:hlinkClick r:id="rId4"/>
              </a:rPr>
              <a:t>Adviesrapport Generieke PRO(M)s voor kinderen</a:t>
            </a:r>
            <a:endParaRPr lang="nl-NL" sz="1600" dirty="0">
              <a:solidFill>
                <a:prstClr val="black"/>
              </a:solidFill>
              <a:latin typeface="+mj-lt"/>
              <a:hlinkClick r:id="rId5"/>
            </a:endParaRPr>
          </a:p>
          <a:p>
            <a:pPr marL="171450" indent="-171450" defTabSz="685800">
              <a:spcBef>
                <a:spcPts val="750"/>
              </a:spcBef>
              <a:defRPr/>
            </a:pPr>
            <a:r>
              <a:rPr lang="nl-NL" sz="1600" dirty="0">
                <a:solidFill>
                  <a:prstClr val="black"/>
                </a:solidFill>
                <a:latin typeface="+mj-lt"/>
                <a:hlinkClick r:id="rId5"/>
              </a:rPr>
              <a:t>Adviesrapport Generieke PRO(M)s voor volwassenen</a:t>
            </a:r>
            <a:r>
              <a:rPr lang="nl-NL" sz="1600" dirty="0">
                <a:solidFill>
                  <a:prstClr val="black"/>
                </a:solidFill>
                <a:latin typeface="+mj-lt"/>
              </a:rPr>
              <a:t> </a:t>
            </a:r>
          </a:p>
          <a:p>
            <a:pPr marL="171450" indent="-171450" defTabSz="685800">
              <a:spcBef>
                <a:spcPts val="750"/>
              </a:spcBef>
              <a:defRPr/>
            </a:pPr>
            <a:r>
              <a:rPr lang="nl-NL" sz="1600" dirty="0">
                <a:solidFill>
                  <a:prstClr val="black"/>
                </a:solidFill>
                <a:latin typeface="+mj-lt"/>
                <a:hlinkClick r:id="rId6"/>
              </a:rPr>
              <a:t>Handreiking generieke PRO(M)s</a:t>
            </a:r>
            <a:endParaRPr lang="nl-NL" sz="1600" dirty="0">
              <a:solidFill>
                <a:prstClr val="black"/>
              </a:solidFill>
              <a:latin typeface="+mj-lt"/>
            </a:endParaRPr>
          </a:p>
          <a:p>
            <a:pPr marL="171450" indent="-171450" defTabSz="685800">
              <a:spcBef>
                <a:spcPts val="750"/>
              </a:spcBef>
              <a:defRPr/>
            </a:pPr>
            <a:r>
              <a:rPr lang="nl-NL" sz="1600" dirty="0">
                <a:solidFill>
                  <a:prstClr val="black"/>
                </a:solidFill>
                <a:latin typeface="+mj-lt"/>
                <a:hlinkClick r:id="rId7"/>
              </a:rPr>
              <a:t>Achtergrond informatie generieke PRO(M)s zoals informatie over PROMIS en PROM(s) inbouwen in het EPD</a:t>
            </a:r>
            <a:endParaRPr lang="nl-NL" sz="1600" dirty="0">
              <a:solidFill>
                <a:prstClr val="black"/>
              </a:solidFill>
              <a:latin typeface="+mj-lt"/>
            </a:endParaRPr>
          </a:p>
          <a:p>
            <a:pPr marL="171450" indent="-171450" defTabSz="685800">
              <a:spcBef>
                <a:spcPts val="750"/>
              </a:spcBef>
              <a:defRPr/>
            </a:pPr>
            <a:r>
              <a:rPr lang="nl-NL" sz="1600" dirty="0">
                <a:solidFill>
                  <a:prstClr val="black"/>
                </a:solidFill>
                <a:latin typeface="+mj-lt"/>
                <a:hlinkClick r:id="rId8"/>
              </a:rPr>
              <a:t>Achtergrond informatie m.b.t. </a:t>
            </a:r>
            <a:r>
              <a:rPr lang="nl-NL" sz="1600" dirty="0" err="1">
                <a:solidFill>
                  <a:prstClr val="black"/>
                </a:solidFill>
                <a:latin typeface="+mj-lt"/>
                <a:hlinkClick r:id="rId8"/>
              </a:rPr>
              <a:t>crosswalks</a:t>
            </a:r>
            <a:endParaRPr lang="nl-NL" sz="1600" dirty="0">
              <a:solidFill>
                <a:prstClr val="black"/>
              </a:solidFill>
              <a:latin typeface="+mj-lt"/>
            </a:endParaRPr>
          </a:p>
          <a:p>
            <a:pPr marL="171450" indent="-171450" defTabSz="685800">
              <a:spcBef>
                <a:spcPts val="750"/>
              </a:spcBef>
              <a:defRPr/>
            </a:pPr>
            <a:r>
              <a:rPr lang="nl-NL" sz="1600" dirty="0">
                <a:solidFill>
                  <a:prstClr val="black"/>
                </a:solidFill>
                <a:latin typeface="+mj-lt"/>
                <a:hlinkClick r:id="rId9"/>
              </a:rPr>
              <a:t>Overzicht veel gestelde vragen generieke PRO(M)s</a:t>
            </a:r>
            <a:endParaRPr lang="nl-NL" sz="1600" dirty="0">
              <a:solidFill>
                <a:prstClr val="black"/>
              </a:solidFill>
              <a:latin typeface="+mj-lt"/>
            </a:endParaRPr>
          </a:p>
          <a:p>
            <a:pPr marL="171450" indent="-171450" defTabSz="685800">
              <a:spcBef>
                <a:spcPts val="750"/>
              </a:spcBef>
              <a:defRPr/>
            </a:pPr>
            <a:endParaRPr lang="nl-NL" sz="1600" dirty="0">
              <a:solidFill>
                <a:prstClr val="black"/>
              </a:solidFill>
              <a:latin typeface="+mj-lt"/>
            </a:endParaRPr>
          </a:p>
        </p:txBody>
      </p:sp>
    </p:spTree>
    <p:extLst>
      <p:ext uri="{BB962C8B-B14F-4D97-AF65-F5344CB8AC3E}">
        <p14:creationId xmlns:p14="http://schemas.microsoft.com/office/powerpoint/2010/main" val="13349724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C3D888-017D-C633-CEA6-ACF3DBBD1EA3}"/>
              </a:ext>
            </a:extLst>
          </p:cNvPr>
          <p:cNvSpPr>
            <a:spLocks noGrp="1"/>
          </p:cNvSpPr>
          <p:nvPr>
            <p:ph type="title"/>
          </p:nvPr>
        </p:nvSpPr>
        <p:spPr>
          <a:xfrm>
            <a:off x="628651" y="586824"/>
            <a:ext cx="5847099" cy="605960"/>
          </a:xfrm>
        </p:spPr>
        <p:txBody>
          <a:bodyPr/>
          <a:lstStyle/>
          <a:p>
            <a:r>
              <a:rPr lang="nl-NL" altLang="nl-NL" dirty="0"/>
              <a:t>NRS - Ouder-proxy</a:t>
            </a:r>
            <a:endParaRPr lang="nl-NL" dirty="0">
              <a:solidFill>
                <a:schemeClr val="accent5"/>
              </a:solidFill>
            </a:endParaRPr>
          </a:p>
        </p:txBody>
      </p:sp>
      <p:sp>
        <p:nvSpPr>
          <p:cNvPr id="4" name="Tijdelijke aanduiding voor dianummer 3">
            <a:extLst>
              <a:ext uri="{FF2B5EF4-FFF2-40B4-BE49-F238E27FC236}">
                <a16:creationId xmlns:a16="http://schemas.microsoft.com/office/drawing/2014/main" id="{FD47B1E6-B238-A66B-09AD-92FF175E1CDA}"/>
              </a:ext>
            </a:extLst>
          </p:cNvPr>
          <p:cNvSpPr>
            <a:spLocks noGrp="1"/>
          </p:cNvSpPr>
          <p:nvPr>
            <p:ph type="sldNum" sz="quarter" idx="10"/>
          </p:nvPr>
        </p:nvSpPr>
        <p:spPr/>
        <p:txBody>
          <a:bodyPr/>
          <a:lstStyle/>
          <a:p>
            <a:pPr>
              <a:defRPr/>
            </a:pPr>
            <a:fld id="{547025C2-FDC8-49F9-9734-C0084F9BBCD6}" type="slidenum">
              <a:rPr lang="nl-NL" altLang="nl-NL" smtClean="0"/>
              <a:pPr>
                <a:defRPr/>
              </a:pPr>
              <a:t>40</a:t>
            </a:fld>
            <a:endParaRPr lang="nl-NL" altLang="nl-NL" dirty="0"/>
          </a:p>
        </p:txBody>
      </p:sp>
      <p:pic>
        <p:nvPicPr>
          <p:cNvPr id="3" name="Afbeelding 2">
            <a:extLst>
              <a:ext uri="{FF2B5EF4-FFF2-40B4-BE49-F238E27FC236}">
                <a16:creationId xmlns:a16="http://schemas.microsoft.com/office/drawing/2014/main" id="{829A4DBE-FA9E-EDA7-3850-2EFFE0E864D7}"/>
              </a:ext>
            </a:extLst>
          </p:cNvPr>
          <p:cNvPicPr>
            <a:picLocks noChangeAspect="1"/>
          </p:cNvPicPr>
          <p:nvPr/>
        </p:nvPicPr>
        <p:blipFill>
          <a:blip r:embed="rId2"/>
          <a:stretch>
            <a:fillRect/>
          </a:stretch>
        </p:blipFill>
        <p:spPr>
          <a:xfrm>
            <a:off x="2121983" y="2840044"/>
            <a:ext cx="305652" cy="319088"/>
          </a:xfrm>
          <a:prstGeom prst="rect">
            <a:avLst/>
          </a:prstGeom>
        </p:spPr>
      </p:pic>
      <p:pic>
        <p:nvPicPr>
          <p:cNvPr id="5" name="Afbeelding 4">
            <a:extLst>
              <a:ext uri="{FF2B5EF4-FFF2-40B4-BE49-F238E27FC236}">
                <a16:creationId xmlns:a16="http://schemas.microsoft.com/office/drawing/2014/main" id="{601862EE-05A2-A0DE-E003-F5D3EF51E50A}"/>
              </a:ext>
            </a:extLst>
          </p:cNvPr>
          <p:cNvPicPr>
            <a:picLocks noChangeAspect="1"/>
          </p:cNvPicPr>
          <p:nvPr/>
        </p:nvPicPr>
        <p:blipFill>
          <a:blip r:embed="rId3"/>
          <a:stretch>
            <a:fillRect/>
          </a:stretch>
        </p:blipFill>
        <p:spPr>
          <a:xfrm>
            <a:off x="6723126" y="2840044"/>
            <a:ext cx="342899" cy="304799"/>
          </a:xfrm>
          <a:prstGeom prst="rect">
            <a:avLst/>
          </a:prstGeom>
        </p:spPr>
      </p:pic>
      <p:pic>
        <p:nvPicPr>
          <p:cNvPr id="6" name="Afbeelding 5">
            <a:extLst>
              <a:ext uri="{FF2B5EF4-FFF2-40B4-BE49-F238E27FC236}">
                <a16:creationId xmlns:a16="http://schemas.microsoft.com/office/drawing/2014/main" id="{2DFF4D6E-0985-4A84-E07F-03D458473D38}"/>
              </a:ext>
            </a:extLst>
          </p:cNvPr>
          <p:cNvPicPr>
            <a:picLocks noChangeAspect="1"/>
          </p:cNvPicPr>
          <p:nvPr/>
        </p:nvPicPr>
        <p:blipFill>
          <a:blip r:embed="rId4"/>
          <a:stretch>
            <a:fillRect/>
          </a:stretch>
        </p:blipFill>
        <p:spPr>
          <a:xfrm>
            <a:off x="3018178" y="2840045"/>
            <a:ext cx="357688" cy="319088"/>
          </a:xfrm>
          <a:prstGeom prst="rect">
            <a:avLst/>
          </a:prstGeom>
        </p:spPr>
      </p:pic>
      <p:pic>
        <p:nvPicPr>
          <p:cNvPr id="7" name="Afbeelding 6">
            <a:extLst>
              <a:ext uri="{FF2B5EF4-FFF2-40B4-BE49-F238E27FC236}">
                <a16:creationId xmlns:a16="http://schemas.microsoft.com/office/drawing/2014/main" id="{179364F7-13B9-4E99-46CA-B712895D0976}"/>
              </a:ext>
            </a:extLst>
          </p:cNvPr>
          <p:cNvPicPr>
            <a:picLocks noChangeAspect="1"/>
          </p:cNvPicPr>
          <p:nvPr/>
        </p:nvPicPr>
        <p:blipFill>
          <a:blip r:embed="rId5"/>
          <a:stretch>
            <a:fillRect/>
          </a:stretch>
        </p:blipFill>
        <p:spPr>
          <a:xfrm>
            <a:off x="3998309" y="2841398"/>
            <a:ext cx="317366" cy="290513"/>
          </a:xfrm>
          <a:prstGeom prst="rect">
            <a:avLst/>
          </a:prstGeom>
        </p:spPr>
      </p:pic>
      <p:pic>
        <p:nvPicPr>
          <p:cNvPr id="25" name="Afbeelding 24">
            <a:extLst>
              <a:ext uri="{FF2B5EF4-FFF2-40B4-BE49-F238E27FC236}">
                <a16:creationId xmlns:a16="http://schemas.microsoft.com/office/drawing/2014/main" id="{EA60D6A1-02B9-37B2-9873-93B7A4BCF6C7}"/>
              </a:ext>
            </a:extLst>
          </p:cNvPr>
          <p:cNvPicPr>
            <a:picLocks noChangeAspect="1"/>
          </p:cNvPicPr>
          <p:nvPr/>
        </p:nvPicPr>
        <p:blipFill>
          <a:blip r:embed="rId6"/>
          <a:stretch>
            <a:fillRect/>
          </a:stretch>
        </p:blipFill>
        <p:spPr>
          <a:xfrm>
            <a:off x="4886987" y="2847187"/>
            <a:ext cx="319088" cy="319088"/>
          </a:xfrm>
          <a:prstGeom prst="rect">
            <a:avLst/>
          </a:prstGeom>
        </p:spPr>
      </p:pic>
      <p:pic>
        <p:nvPicPr>
          <p:cNvPr id="26" name="Afbeelding 25">
            <a:extLst>
              <a:ext uri="{FF2B5EF4-FFF2-40B4-BE49-F238E27FC236}">
                <a16:creationId xmlns:a16="http://schemas.microsoft.com/office/drawing/2014/main" id="{22B44B27-BD4B-112B-7564-59F30506AF5E}"/>
              </a:ext>
            </a:extLst>
          </p:cNvPr>
          <p:cNvPicPr>
            <a:picLocks noChangeAspect="1"/>
          </p:cNvPicPr>
          <p:nvPr/>
        </p:nvPicPr>
        <p:blipFill>
          <a:blip r:embed="rId7"/>
          <a:stretch>
            <a:fillRect/>
          </a:stretch>
        </p:blipFill>
        <p:spPr>
          <a:xfrm>
            <a:off x="5794535" y="2847187"/>
            <a:ext cx="321899" cy="295275"/>
          </a:xfrm>
          <a:prstGeom prst="rect">
            <a:avLst/>
          </a:prstGeom>
        </p:spPr>
      </p:pic>
      <p:pic>
        <p:nvPicPr>
          <p:cNvPr id="27" name="Afbeelding 26">
            <a:extLst>
              <a:ext uri="{FF2B5EF4-FFF2-40B4-BE49-F238E27FC236}">
                <a16:creationId xmlns:a16="http://schemas.microsoft.com/office/drawing/2014/main" id="{82B384A9-792C-BC9F-3C4B-966C866A26F7}"/>
              </a:ext>
            </a:extLst>
          </p:cNvPr>
          <p:cNvPicPr>
            <a:picLocks noChangeAspect="1"/>
          </p:cNvPicPr>
          <p:nvPr/>
        </p:nvPicPr>
        <p:blipFill>
          <a:blip r:embed="rId8"/>
          <a:stretch>
            <a:fillRect/>
          </a:stretch>
        </p:blipFill>
        <p:spPr>
          <a:xfrm>
            <a:off x="2072987" y="2320456"/>
            <a:ext cx="5143500" cy="464344"/>
          </a:xfrm>
          <a:prstGeom prst="rect">
            <a:avLst/>
          </a:prstGeom>
        </p:spPr>
      </p:pic>
      <p:graphicFrame>
        <p:nvGraphicFramePr>
          <p:cNvPr id="28" name="Tabel 27">
            <a:extLst>
              <a:ext uri="{FF2B5EF4-FFF2-40B4-BE49-F238E27FC236}">
                <a16:creationId xmlns:a16="http://schemas.microsoft.com/office/drawing/2014/main" id="{6D2C7B59-85FE-39D5-00E2-237A693C03B1}"/>
              </a:ext>
            </a:extLst>
          </p:cNvPr>
          <p:cNvGraphicFramePr>
            <a:graphicFrameLocks noGrp="1"/>
          </p:cNvGraphicFramePr>
          <p:nvPr/>
        </p:nvGraphicFramePr>
        <p:xfrm>
          <a:off x="494109" y="1719326"/>
          <a:ext cx="8093299" cy="575177"/>
        </p:xfrm>
        <a:graphic>
          <a:graphicData uri="http://schemas.openxmlformats.org/drawingml/2006/table">
            <a:tbl>
              <a:tblPr/>
              <a:tblGrid>
                <a:gridCol w="897596">
                  <a:extLst>
                    <a:ext uri="{9D8B030D-6E8A-4147-A177-3AD203B41FA5}">
                      <a16:colId xmlns:a16="http://schemas.microsoft.com/office/drawing/2014/main" val="967676252"/>
                    </a:ext>
                  </a:extLst>
                </a:gridCol>
                <a:gridCol w="1584835">
                  <a:extLst>
                    <a:ext uri="{9D8B030D-6E8A-4147-A177-3AD203B41FA5}">
                      <a16:colId xmlns:a16="http://schemas.microsoft.com/office/drawing/2014/main" val="581983919"/>
                    </a:ext>
                  </a:extLst>
                </a:gridCol>
                <a:gridCol w="3105131">
                  <a:extLst>
                    <a:ext uri="{9D8B030D-6E8A-4147-A177-3AD203B41FA5}">
                      <a16:colId xmlns:a16="http://schemas.microsoft.com/office/drawing/2014/main" val="3399037929"/>
                    </a:ext>
                  </a:extLst>
                </a:gridCol>
                <a:gridCol w="1312330">
                  <a:extLst>
                    <a:ext uri="{9D8B030D-6E8A-4147-A177-3AD203B41FA5}">
                      <a16:colId xmlns:a16="http://schemas.microsoft.com/office/drawing/2014/main" val="4179255607"/>
                    </a:ext>
                  </a:extLst>
                </a:gridCol>
                <a:gridCol w="1193407">
                  <a:extLst>
                    <a:ext uri="{9D8B030D-6E8A-4147-A177-3AD203B41FA5}">
                      <a16:colId xmlns:a16="http://schemas.microsoft.com/office/drawing/2014/main" val="2187423393"/>
                    </a:ext>
                  </a:extLst>
                </a:gridCol>
              </a:tblGrid>
              <a:tr h="145596">
                <a:tc>
                  <a:txBody>
                    <a:bodyPr/>
                    <a:lstStyle/>
                    <a:p>
                      <a:pPr algn="l" rtl="0" fontAlgn="ctr"/>
                      <a:r>
                        <a:rPr lang="nl-NL" sz="900" b="1" i="0" u="none" strike="noStrike" dirty="0">
                          <a:solidFill>
                            <a:srgbClr val="FFFFFF"/>
                          </a:solidFill>
                          <a:effectLst/>
                          <a:latin typeface="Verdana Pro Light" panose="020B0304030504040204"/>
                        </a:rPr>
                        <a:t>Type PRO</a:t>
                      </a:r>
                    </a:p>
                  </a:txBody>
                  <a:tcPr marL="7144" marR="7144" marT="7144" marB="0" anchor="ctr">
                    <a:lnL>
                      <a:noFill/>
                    </a:lnL>
                    <a:lnR w="12700" cap="flat" cmpd="sng" algn="ctr">
                      <a:solidFill>
                        <a:srgbClr val="DC1846"/>
                      </a:solidFill>
                      <a:prstDash val="solid"/>
                      <a:round/>
                      <a:headEnd type="none" w="med" len="med"/>
                      <a:tailEnd type="none" w="med" len="med"/>
                    </a:lnR>
                    <a:lnT>
                      <a:noFill/>
                    </a:lnT>
                    <a:lnB w="12700" cap="flat" cmpd="sng" algn="ctr">
                      <a:solidFill>
                        <a:srgbClr val="DC1846"/>
                      </a:solidFill>
                      <a:prstDash val="solid"/>
                      <a:round/>
                      <a:headEnd type="none" w="med" len="med"/>
                      <a:tailEnd type="none" w="med" len="med"/>
                    </a:lnB>
                    <a:solidFill>
                      <a:srgbClr val="DC1846"/>
                    </a:solidFill>
                  </a:tcPr>
                </a:tc>
                <a:tc>
                  <a:txBody>
                    <a:bodyPr/>
                    <a:lstStyle/>
                    <a:p>
                      <a:pPr algn="l" rtl="0" fontAlgn="ctr"/>
                      <a:r>
                        <a:rPr lang="nl-NL" sz="900" b="1" i="0" u="none" strike="noStrike">
                          <a:solidFill>
                            <a:srgbClr val="FFFFFF"/>
                          </a:solidFill>
                          <a:effectLst/>
                          <a:latin typeface="Verdana Pro Light" panose="020B0304030504040204"/>
                        </a:rPr>
                        <a:t>PRO(s)</a:t>
                      </a:r>
                    </a:p>
                  </a:txBody>
                  <a:tcPr marL="7144" marR="7144" marT="7144" marB="0" anchor="ctr">
                    <a:lnL w="12700" cap="flat" cmpd="sng" algn="ctr">
                      <a:solidFill>
                        <a:srgbClr val="DC1846"/>
                      </a:solidFill>
                      <a:prstDash val="solid"/>
                      <a:round/>
                      <a:headEnd type="none" w="med" len="med"/>
                      <a:tailEnd type="none" w="med" len="med"/>
                    </a:lnL>
                    <a:lnR w="12700" cap="flat" cmpd="sng" algn="ctr">
                      <a:solidFill>
                        <a:srgbClr val="DC1846"/>
                      </a:solidFill>
                      <a:prstDash val="solid"/>
                      <a:round/>
                      <a:headEnd type="none" w="med" len="med"/>
                      <a:tailEnd type="none" w="med" len="med"/>
                    </a:lnR>
                    <a:lnT>
                      <a:noFill/>
                    </a:lnT>
                    <a:lnB w="12700" cap="flat" cmpd="sng" algn="ctr">
                      <a:solidFill>
                        <a:srgbClr val="DC1846"/>
                      </a:solidFill>
                      <a:prstDash val="solid"/>
                      <a:round/>
                      <a:headEnd type="none" w="med" len="med"/>
                      <a:tailEnd type="none" w="med" len="med"/>
                    </a:lnB>
                    <a:solidFill>
                      <a:srgbClr val="DC1846"/>
                    </a:solidFill>
                  </a:tcPr>
                </a:tc>
                <a:tc>
                  <a:txBody>
                    <a:bodyPr/>
                    <a:lstStyle/>
                    <a:p>
                      <a:pPr algn="l" rtl="0" fontAlgn="ctr"/>
                      <a:r>
                        <a:rPr lang="nl-NL" sz="900" b="1" i="0" u="none" strike="noStrike">
                          <a:solidFill>
                            <a:srgbClr val="FFFFFF"/>
                          </a:solidFill>
                          <a:effectLst/>
                          <a:latin typeface="Verdana Pro Light" panose="020B0304030504040204"/>
                        </a:rPr>
                        <a:t>NRS</a:t>
                      </a:r>
                    </a:p>
                  </a:txBody>
                  <a:tcPr marL="7144" marR="7144" marT="7144" marB="0" anchor="ctr">
                    <a:lnL w="12700" cap="flat" cmpd="sng" algn="ctr">
                      <a:solidFill>
                        <a:srgbClr val="DC1846"/>
                      </a:solidFill>
                      <a:prstDash val="solid"/>
                      <a:round/>
                      <a:headEnd type="none" w="med" len="med"/>
                      <a:tailEnd type="none" w="med" len="med"/>
                    </a:lnL>
                    <a:lnR w="12700" cap="flat" cmpd="sng" algn="ctr">
                      <a:solidFill>
                        <a:srgbClr val="DC1846"/>
                      </a:solidFill>
                      <a:prstDash val="solid"/>
                      <a:round/>
                      <a:headEnd type="none" w="med" len="med"/>
                      <a:tailEnd type="none" w="med" len="med"/>
                    </a:lnR>
                    <a:lnT>
                      <a:noFill/>
                    </a:lnT>
                    <a:lnB w="12700" cap="flat" cmpd="sng" algn="ctr">
                      <a:solidFill>
                        <a:srgbClr val="DC1846"/>
                      </a:solidFill>
                      <a:prstDash val="solid"/>
                      <a:round/>
                      <a:headEnd type="none" w="med" len="med"/>
                      <a:tailEnd type="none" w="med" len="med"/>
                    </a:lnB>
                    <a:solidFill>
                      <a:srgbClr val="DC1846"/>
                    </a:solidFill>
                  </a:tcPr>
                </a:tc>
                <a:tc>
                  <a:txBody>
                    <a:bodyPr/>
                    <a:lstStyle/>
                    <a:p>
                      <a:pPr algn="l" rtl="0" fontAlgn="ctr"/>
                      <a:r>
                        <a:rPr lang="nl-NL" sz="900" b="1" i="0" u="none" strike="noStrike">
                          <a:solidFill>
                            <a:srgbClr val="FFFFFF"/>
                          </a:solidFill>
                          <a:effectLst/>
                          <a:latin typeface="Verdana Pro Light" panose="020B0304030504040204"/>
                        </a:rPr>
                        <a:t>Score 0</a:t>
                      </a:r>
                    </a:p>
                  </a:txBody>
                  <a:tcPr marL="7144" marR="7144" marT="7144" marB="0" anchor="ctr">
                    <a:lnL w="12700" cap="flat" cmpd="sng" algn="ctr">
                      <a:solidFill>
                        <a:srgbClr val="DC1846"/>
                      </a:solidFill>
                      <a:prstDash val="solid"/>
                      <a:round/>
                      <a:headEnd type="none" w="med" len="med"/>
                      <a:tailEnd type="none" w="med" len="med"/>
                    </a:lnL>
                    <a:lnR w="12700" cap="flat" cmpd="sng" algn="ctr">
                      <a:solidFill>
                        <a:srgbClr val="DC1846"/>
                      </a:solidFill>
                      <a:prstDash val="solid"/>
                      <a:round/>
                      <a:headEnd type="none" w="med" len="med"/>
                      <a:tailEnd type="none" w="med" len="med"/>
                    </a:lnR>
                    <a:lnT>
                      <a:noFill/>
                    </a:lnT>
                    <a:lnB w="12700" cap="flat" cmpd="sng" algn="ctr">
                      <a:solidFill>
                        <a:srgbClr val="DC1846"/>
                      </a:solidFill>
                      <a:prstDash val="solid"/>
                      <a:round/>
                      <a:headEnd type="none" w="med" len="med"/>
                      <a:tailEnd type="none" w="med" len="med"/>
                    </a:lnB>
                    <a:solidFill>
                      <a:srgbClr val="DC1846"/>
                    </a:solidFill>
                  </a:tcPr>
                </a:tc>
                <a:tc>
                  <a:txBody>
                    <a:bodyPr/>
                    <a:lstStyle/>
                    <a:p>
                      <a:pPr algn="l" rtl="0" fontAlgn="ctr"/>
                      <a:r>
                        <a:rPr lang="nl-NL" sz="900" b="1" i="0" u="none" strike="noStrike">
                          <a:solidFill>
                            <a:srgbClr val="FFFFFF"/>
                          </a:solidFill>
                          <a:effectLst/>
                          <a:latin typeface="Verdana Pro Light" panose="020B0304030504040204"/>
                        </a:rPr>
                        <a:t>Score 10</a:t>
                      </a:r>
                    </a:p>
                  </a:txBody>
                  <a:tcPr marL="7144" marR="7144" marT="7144" marB="0" anchor="ctr">
                    <a:lnL w="12700" cap="flat" cmpd="sng" algn="ctr">
                      <a:solidFill>
                        <a:srgbClr val="DC1846"/>
                      </a:solidFill>
                      <a:prstDash val="solid"/>
                      <a:round/>
                      <a:headEnd type="none" w="med" len="med"/>
                      <a:tailEnd type="none" w="med" len="med"/>
                    </a:lnL>
                    <a:lnR w="12700" cap="flat" cmpd="sng" algn="ctr">
                      <a:solidFill>
                        <a:srgbClr val="DD1947"/>
                      </a:solidFill>
                      <a:prstDash val="solid"/>
                      <a:round/>
                      <a:headEnd type="none" w="med" len="med"/>
                      <a:tailEnd type="none" w="med" len="med"/>
                    </a:lnR>
                    <a:lnT>
                      <a:noFill/>
                    </a:lnT>
                    <a:lnB w="12700" cap="flat" cmpd="sng" algn="ctr">
                      <a:solidFill>
                        <a:srgbClr val="DC1846"/>
                      </a:solidFill>
                      <a:prstDash val="solid"/>
                      <a:round/>
                      <a:headEnd type="none" w="med" len="med"/>
                      <a:tailEnd type="none" w="med" len="med"/>
                    </a:lnB>
                    <a:solidFill>
                      <a:srgbClr val="DC1846"/>
                    </a:solidFill>
                  </a:tcPr>
                </a:tc>
                <a:extLst>
                  <a:ext uri="{0D108BD9-81ED-4DB2-BD59-A6C34878D82A}">
                    <a16:rowId xmlns:a16="http://schemas.microsoft.com/office/drawing/2014/main" val="1415074323"/>
                  </a:ext>
                </a:extLst>
              </a:tr>
              <a:tr h="145596">
                <a:tc rowSpan="2">
                  <a:txBody>
                    <a:bodyPr/>
                    <a:lstStyle/>
                    <a:p>
                      <a:pPr algn="l" rtl="0" fontAlgn="ctr"/>
                      <a:r>
                        <a:rPr lang="nl-NL" sz="900" b="0" i="1" u="none" strike="noStrike" dirty="0">
                          <a:solidFill>
                            <a:srgbClr val="DD1947"/>
                          </a:solidFill>
                          <a:effectLst/>
                          <a:latin typeface="Verdana Pro Light" panose="020B0304030504040204"/>
                        </a:rPr>
                        <a:t>Symptomen</a:t>
                      </a:r>
                    </a:p>
                  </a:txBody>
                  <a:tcPr marL="7144" marR="7144" marT="7144" marB="0" anchor="ctr">
                    <a:lnL>
                      <a:noFill/>
                    </a:lnL>
                    <a:lnR w="12700" cap="flat" cmpd="sng" algn="ctr">
                      <a:solidFill>
                        <a:srgbClr val="DD1947"/>
                      </a:solidFill>
                      <a:prstDash val="solid"/>
                      <a:round/>
                      <a:headEnd type="none" w="med" len="med"/>
                      <a:tailEnd type="none" w="med" len="med"/>
                    </a:lnR>
                    <a:lnT w="12700" cap="flat" cmpd="sng" algn="ctr">
                      <a:solidFill>
                        <a:srgbClr val="DC1846"/>
                      </a:solidFill>
                      <a:prstDash val="solid"/>
                      <a:round/>
                      <a:headEnd type="none" w="med" len="med"/>
                      <a:tailEnd type="none" w="med" len="med"/>
                    </a:lnT>
                    <a:lnB w="12700" cap="flat" cmpd="sng" algn="ctr">
                      <a:solidFill>
                        <a:srgbClr val="DD1947"/>
                      </a:solidFill>
                      <a:prstDash val="solid"/>
                      <a:round/>
                      <a:headEnd type="none" w="med" len="med"/>
                      <a:tailEnd type="none" w="med" len="med"/>
                    </a:lnB>
                  </a:tcPr>
                </a:tc>
                <a:tc>
                  <a:txBody>
                    <a:bodyPr/>
                    <a:lstStyle/>
                    <a:p>
                      <a:pPr algn="l" rtl="0" fontAlgn="ctr"/>
                      <a:r>
                        <a:rPr lang="nl-NL" sz="900" b="1" i="0" u="none" strike="noStrike">
                          <a:solidFill>
                            <a:srgbClr val="000000"/>
                          </a:solidFill>
                          <a:effectLst/>
                          <a:latin typeface="Verdana Pro Light" panose="020B0304030504040204"/>
                        </a:rPr>
                        <a:t>Vermoeidheid</a:t>
                      </a:r>
                    </a:p>
                  </a:txBody>
                  <a:tcPr marL="7144" marR="7144" marT="7144" marB="0" anchor="ctr">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C1846"/>
                      </a:solidFill>
                      <a:prstDash val="solid"/>
                      <a:round/>
                      <a:headEnd type="none" w="med" len="med"/>
                      <a:tailEnd type="none" w="med" len="med"/>
                    </a:lnT>
                    <a:lnB w="12700" cap="flat" cmpd="sng" algn="ctr">
                      <a:solidFill>
                        <a:srgbClr val="DD1947"/>
                      </a:solidFill>
                      <a:prstDash val="solid"/>
                      <a:round/>
                      <a:headEnd type="none" w="med" len="med"/>
                      <a:tailEnd type="none" w="med" len="med"/>
                    </a:lnB>
                  </a:tcPr>
                </a:tc>
                <a:tc>
                  <a:txBody>
                    <a:bodyPr/>
                    <a:lstStyle/>
                    <a:p>
                      <a:pPr algn="l" rtl="0" fontAlgn="ctr"/>
                      <a:r>
                        <a:rPr lang="nl-NL" sz="900" b="0" i="0" u="none" strike="noStrike" dirty="0">
                          <a:solidFill>
                            <a:srgbClr val="000000"/>
                          </a:solidFill>
                          <a:effectLst/>
                          <a:latin typeface="Verdana Pro Light" panose="020B0304030504040204"/>
                        </a:rPr>
                        <a:t>Hoe moe was je kind de afgelopen week?</a:t>
                      </a:r>
                    </a:p>
                  </a:txBody>
                  <a:tcPr marL="64294" marR="7144" marT="7144" marB="0" anchor="ctr">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C1846"/>
                      </a:solidFill>
                      <a:prstDash val="solid"/>
                      <a:round/>
                      <a:headEnd type="none" w="med" len="med"/>
                      <a:tailEnd type="none" w="med" len="med"/>
                    </a:lnT>
                    <a:lnB w="12700" cap="flat" cmpd="sng" algn="ctr">
                      <a:solidFill>
                        <a:srgbClr val="DD1947"/>
                      </a:solidFill>
                      <a:prstDash val="solid"/>
                      <a:round/>
                      <a:headEnd type="none" w="med" len="med"/>
                      <a:tailEnd type="none" w="med" len="med"/>
                    </a:lnB>
                  </a:tcPr>
                </a:tc>
                <a:tc>
                  <a:txBody>
                    <a:bodyPr/>
                    <a:lstStyle/>
                    <a:p>
                      <a:pPr algn="l" rtl="0" fontAlgn="ctr"/>
                      <a:r>
                        <a:rPr lang="nl-NL" sz="900" b="0" i="0" u="none" strike="noStrike">
                          <a:solidFill>
                            <a:srgbClr val="000000"/>
                          </a:solidFill>
                          <a:effectLst/>
                          <a:latin typeface="Verdana Pro Light" panose="020B0304030504040204"/>
                        </a:rPr>
                        <a:t>Helemaal niet moe</a:t>
                      </a:r>
                    </a:p>
                  </a:txBody>
                  <a:tcPr marL="64294" marR="7144" marT="7144" marB="0" anchor="ctr">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C1846"/>
                      </a:solidFill>
                      <a:prstDash val="solid"/>
                      <a:round/>
                      <a:headEnd type="none" w="med" len="med"/>
                      <a:tailEnd type="none" w="med" len="med"/>
                    </a:lnT>
                    <a:lnB w="12700" cap="flat" cmpd="sng" algn="ctr">
                      <a:solidFill>
                        <a:srgbClr val="DD1947"/>
                      </a:solidFill>
                      <a:prstDash val="solid"/>
                      <a:round/>
                      <a:headEnd type="none" w="med" len="med"/>
                      <a:tailEnd type="none" w="med" len="med"/>
                    </a:lnB>
                  </a:tcPr>
                </a:tc>
                <a:tc>
                  <a:txBody>
                    <a:bodyPr/>
                    <a:lstStyle/>
                    <a:p>
                      <a:pPr algn="l" rtl="0" fontAlgn="ctr"/>
                      <a:r>
                        <a:rPr lang="nl-NL" sz="900" b="0" i="0" u="none" strike="noStrike">
                          <a:solidFill>
                            <a:srgbClr val="000000"/>
                          </a:solidFill>
                          <a:effectLst/>
                          <a:latin typeface="Verdana Pro Light" panose="020B0304030504040204"/>
                        </a:rPr>
                        <a:t>Moeër kan niet</a:t>
                      </a:r>
                    </a:p>
                  </a:txBody>
                  <a:tcPr marL="64294" marR="7144" marT="7144" marB="0" anchor="ctr">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C1846"/>
                      </a:solidFill>
                      <a:prstDash val="solid"/>
                      <a:round/>
                      <a:headEnd type="none" w="med" len="med"/>
                      <a:tailEnd type="none" w="med" len="med"/>
                    </a:lnT>
                    <a:lnB w="12700" cap="flat" cmpd="sng" algn="ctr">
                      <a:solidFill>
                        <a:srgbClr val="DD1947"/>
                      </a:solidFill>
                      <a:prstDash val="solid"/>
                      <a:round/>
                      <a:headEnd type="none" w="med" len="med"/>
                      <a:tailEnd type="none" w="med" len="med"/>
                    </a:lnB>
                  </a:tcPr>
                </a:tc>
                <a:extLst>
                  <a:ext uri="{0D108BD9-81ED-4DB2-BD59-A6C34878D82A}">
                    <a16:rowId xmlns:a16="http://schemas.microsoft.com/office/drawing/2014/main" val="3147373969"/>
                  </a:ext>
                </a:extLst>
              </a:tr>
              <a:tr h="283985">
                <a:tc vMerge="1">
                  <a:txBody>
                    <a:bodyPr/>
                    <a:lstStyle/>
                    <a:p>
                      <a:endParaRPr lang="nl-NL"/>
                    </a:p>
                  </a:txBody>
                  <a:tcPr/>
                </a:tc>
                <a:tc>
                  <a:txBody>
                    <a:bodyPr/>
                    <a:lstStyle/>
                    <a:p>
                      <a:pPr algn="l" rtl="0" fontAlgn="ctr"/>
                      <a:r>
                        <a:rPr lang="nl-NL" sz="900" b="1" i="0" u="none" strike="noStrike">
                          <a:solidFill>
                            <a:srgbClr val="000000"/>
                          </a:solidFill>
                          <a:effectLst/>
                          <a:latin typeface="Verdana Pro Light" panose="020B0304030504040204"/>
                        </a:rPr>
                        <a:t>Pijn</a:t>
                      </a:r>
                    </a:p>
                  </a:txBody>
                  <a:tcPr marL="7144" marR="7144" marT="7144" marB="0" anchor="ctr">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tcPr>
                </a:tc>
                <a:tc>
                  <a:txBody>
                    <a:bodyPr/>
                    <a:lstStyle/>
                    <a:p>
                      <a:pPr algn="l" rtl="0" fontAlgn="ctr"/>
                      <a:r>
                        <a:rPr lang="nl-NL" sz="900" b="0" i="0" u="none" strike="noStrike" dirty="0">
                          <a:solidFill>
                            <a:srgbClr val="000000"/>
                          </a:solidFill>
                          <a:effectLst/>
                          <a:latin typeface="Verdana Pro Light" panose="020B0304030504040204"/>
                        </a:rPr>
                        <a:t>Hoeveel pijn had je kind de afgelopen week?</a:t>
                      </a:r>
                    </a:p>
                  </a:txBody>
                  <a:tcPr marL="64294" marR="7144" marT="7144" marB="0" anchor="ctr">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tcPr>
                </a:tc>
                <a:tc>
                  <a:txBody>
                    <a:bodyPr/>
                    <a:lstStyle/>
                    <a:p>
                      <a:pPr algn="l" rtl="0" fontAlgn="ctr"/>
                      <a:r>
                        <a:rPr lang="nl-NL" sz="900" b="0" i="0" u="none" strike="noStrike">
                          <a:solidFill>
                            <a:srgbClr val="000000"/>
                          </a:solidFill>
                          <a:effectLst/>
                          <a:latin typeface="Verdana Pro Light" panose="020B0304030504040204"/>
                        </a:rPr>
                        <a:t>Helemaal geen pijn </a:t>
                      </a:r>
                    </a:p>
                  </a:txBody>
                  <a:tcPr marL="64294" marR="7144" marT="7144" marB="0" anchor="ctr">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tcPr>
                </a:tc>
                <a:tc>
                  <a:txBody>
                    <a:bodyPr/>
                    <a:lstStyle/>
                    <a:p>
                      <a:pPr algn="l" rtl="0" fontAlgn="ctr"/>
                      <a:r>
                        <a:rPr lang="nl-NL" sz="900" b="0" i="0" u="none" strike="noStrike" dirty="0">
                          <a:solidFill>
                            <a:srgbClr val="000000"/>
                          </a:solidFill>
                          <a:effectLst/>
                          <a:latin typeface="Verdana Pro Light" panose="020B0304030504040204"/>
                        </a:rPr>
                        <a:t>Meer pijn  kan niet</a:t>
                      </a:r>
                    </a:p>
                  </a:txBody>
                  <a:tcPr marL="64294" marR="7144" marT="7144" marB="0" anchor="ctr">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tcPr>
                </a:tc>
                <a:extLst>
                  <a:ext uri="{0D108BD9-81ED-4DB2-BD59-A6C34878D82A}">
                    <a16:rowId xmlns:a16="http://schemas.microsoft.com/office/drawing/2014/main" val="3185995870"/>
                  </a:ext>
                </a:extLst>
              </a:tr>
            </a:tbl>
          </a:graphicData>
        </a:graphic>
      </p:graphicFrame>
      <p:graphicFrame>
        <p:nvGraphicFramePr>
          <p:cNvPr id="29" name="Tabel 28">
            <a:extLst>
              <a:ext uri="{FF2B5EF4-FFF2-40B4-BE49-F238E27FC236}">
                <a16:creationId xmlns:a16="http://schemas.microsoft.com/office/drawing/2014/main" id="{B255AB54-9AC2-FC8D-69B2-0AB096CB3CF2}"/>
              </a:ext>
            </a:extLst>
          </p:cNvPr>
          <p:cNvGraphicFramePr>
            <a:graphicFrameLocks noGrp="1"/>
          </p:cNvGraphicFramePr>
          <p:nvPr/>
        </p:nvGraphicFramePr>
        <p:xfrm>
          <a:off x="494108" y="3358916"/>
          <a:ext cx="8093301" cy="1033200"/>
        </p:xfrm>
        <a:graphic>
          <a:graphicData uri="http://schemas.openxmlformats.org/drawingml/2006/table">
            <a:tbl>
              <a:tblPr/>
              <a:tblGrid>
                <a:gridCol w="931241">
                  <a:extLst>
                    <a:ext uri="{9D8B030D-6E8A-4147-A177-3AD203B41FA5}">
                      <a16:colId xmlns:a16="http://schemas.microsoft.com/office/drawing/2014/main" val="755877086"/>
                    </a:ext>
                  </a:extLst>
                </a:gridCol>
                <a:gridCol w="1641046">
                  <a:extLst>
                    <a:ext uri="{9D8B030D-6E8A-4147-A177-3AD203B41FA5}">
                      <a16:colId xmlns:a16="http://schemas.microsoft.com/office/drawing/2014/main" val="1139197890"/>
                    </a:ext>
                  </a:extLst>
                </a:gridCol>
                <a:gridCol w="3036403">
                  <a:extLst>
                    <a:ext uri="{9D8B030D-6E8A-4147-A177-3AD203B41FA5}">
                      <a16:colId xmlns:a16="http://schemas.microsoft.com/office/drawing/2014/main" val="2895348167"/>
                    </a:ext>
                  </a:extLst>
                </a:gridCol>
                <a:gridCol w="1326673">
                  <a:extLst>
                    <a:ext uri="{9D8B030D-6E8A-4147-A177-3AD203B41FA5}">
                      <a16:colId xmlns:a16="http://schemas.microsoft.com/office/drawing/2014/main" val="434647332"/>
                    </a:ext>
                  </a:extLst>
                </a:gridCol>
                <a:gridCol w="1157938">
                  <a:extLst>
                    <a:ext uri="{9D8B030D-6E8A-4147-A177-3AD203B41FA5}">
                      <a16:colId xmlns:a16="http://schemas.microsoft.com/office/drawing/2014/main" val="1785000508"/>
                    </a:ext>
                  </a:extLst>
                </a:gridCol>
              </a:tblGrid>
              <a:tr h="158412">
                <a:tc>
                  <a:txBody>
                    <a:bodyPr/>
                    <a:lstStyle/>
                    <a:p>
                      <a:pPr algn="l" rtl="0" fontAlgn="ctr"/>
                      <a:r>
                        <a:rPr lang="nl-NL" sz="900" b="1" i="0" u="none" strike="noStrike">
                          <a:solidFill>
                            <a:srgbClr val="FFFFFF"/>
                          </a:solidFill>
                          <a:effectLst/>
                          <a:latin typeface="Verdana Pro Light" panose="020B0304030504040204"/>
                        </a:rPr>
                        <a:t>Type PRO</a:t>
                      </a:r>
                    </a:p>
                  </a:txBody>
                  <a:tcPr marL="7144" marR="7144" marT="7144" marB="0" anchor="ctr">
                    <a:lnL>
                      <a:noFill/>
                    </a:lnL>
                    <a:lnR w="12700" cap="flat" cmpd="sng" algn="ctr">
                      <a:solidFill>
                        <a:srgbClr val="DC1846"/>
                      </a:solidFill>
                      <a:prstDash val="solid"/>
                      <a:round/>
                      <a:headEnd type="none" w="med" len="med"/>
                      <a:tailEnd type="none" w="med" len="med"/>
                    </a:lnR>
                    <a:lnT>
                      <a:noFill/>
                    </a:lnT>
                    <a:lnB w="12700" cap="flat" cmpd="sng" algn="ctr">
                      <a:solidFill>
                        <a:srgbClr val="DC1846"/>
                      </a:solidFill>
                      <a:prstDash val="solid"/>
                      <a:round/>
                      <a:headEnd type="none" w="med" len="med"/>
                      <a:tailEnd type="none" w="med" len="med"/>
                    </a:lnB>
                    <a:solidFill>
                      <a:srgbClr val="DC1846"/>
                    </a:solidFill>
                  </a:tcPr>
                </a:tc>
                <a:tc>
                  <a:txBody>
                    <a:bodyPr/>
                    <a:lstStyle/>
                    <a:p>
                      <a:pPr algn="l" rtl="0" fontAlgn="ctr"/>
                      <a:r>
                        <a:rPr lang="nl-NL" sz="900" b="1" i="0" u="none" strike="noStrike">
                          <a:solidFill>
                            <a:srgbClr val="FFFFFF"/>
                          </a:solidFill>
                          <a:effectLst/>
                          <a:latin typeface="Verdana Pro Light" panose="020B0304030504040204"/>
                        </a:rPr>
                        <a:t>PRO(s)</a:t>
                      </a:r>
                    </a:p>
                  </a:txBody>
                  <a:tcPr marL="7144" marR="7144" marT="7144" marB="0" anchor="ctr">
                    <a:lnL w="12700" cap="flat" cmpd="sng" algn="ctr">
                      <a:solidFill>
                        <a:srgbClr val="DC1846"/>
                      </a:solidFill>
                      <a:prstDash val="solid"/>
                      <a:round/>
                      <a:headEnd type="none" w="med" len="med"/>
                      <a:tailEnd type="none" w="med" len="med"/>
                    </a:lnL>
                    <a:lnR w="12700" cap="flat" cmpd="sng" algn="ctr">
                      <a:solidFill>
                        <a:srgbClr val="DC1846"/>
                      </a:solidFill>
                      <a:prstDash val="solid"/>
                      <a:round/>
                      <a:headEnd type="none" w="med" len="med"/>
                      <a:tailEnd type="none" w="med" len="med"/>
                    </a:lnR>
                    <a:lnT>
                      <a:noFill/>
                    </a:lnT>
                    <a:lnB w="12700" cap="flat" cmpd="sng" algn="ctr">
                      <a:solidFill>
                        <a:srgbClr val="DC1846"/>
                      </a:solidFill>
                      <a:prstDash val="solid"/>
                      <a:round/>
                      <a:headEnd type="none" w="med" len="med"/>
                      <a:tailEnd type="none" w="med" len="med"/>
                    </a:lnB>
                    <a:solidFill>
                      <a:srgbClr val="DC1846"/>
                    </a:solidFill>
                  </a:tcPr>
                </a:tc>
                <a:tc>
                  <a:txBody>
                    <a:bodyPr/>
                    <a:lstStyle/>
                    <a:p>
                      <a:pPr algn="l" rtl="0" fontAlgn="ctr"/>
                      <a:r>
                        <a:rPr lang="nl-NL" sz="900" b="1" i="0" u="none" strike="noStrike">
                          <a:solidFill>
                            <a:srgbClr val="FFFFFF"/>
                          </a:solidFill>
                          <a:effectLst/>
                          <a:latin typeface="Verdana Pro Light" panose="020B0304030504040204"/>
                        </a:rPr>
                        <a:t>NRS</a:t>
                      </a:r>
                    </a:p>
                  </a:txBody>
                  <a:tcPr marL="7144" marR="7144" marT="7144" marB="0" anchor="ctr">
                    <a:lnL w="12700" cap="flat" cmpd="sng" algn="ctr">
                      <a:solidFill>
                        <a:srgbClr val="DC1846"/>
                      </a:solidFill>
                      <a:prstDash val="solid"/>
                      <a:round/>
                      <a:headEnd type="none" w="med" len="med"/>
                      <a:tailEnd type="none" w="med" len="med"/>
                    </a:lnL>
                    <a:lnR w="12700" cap="flat" cmpd="sng" algn="ctr">
                      <a:solidFill>
                        <a:srgbClr val="DC1846"/>
                      </a:solidFill>
                      <a:prstDash val="solid"/>
                      <a:round/>
                      <a:headEnd type="none" w="med" len="med"/>
                      <a:tailEnd type="none" w="med" len="med"/>
                    </a:lnR>
                    <a:lnT>
                      <a:noFill/>
                    </a:lnT>
                    <a:lnB w="12700" cap="flat" cmpd="sng" algn="ctr">
                      <a:solidFill>
                        <a:srgbClr val="DC1846"/>
                      </a:solidFill>
                      <a:prstDash val="solid"/>
                      <a:round/>
                      <a:headEnd type="none" w="med" len="med"/>
                      <a:tailEnd type="none" w="med" len="med"/>
                    </a:lnB>
                    <a:solidFill>
                      <a:srgbClr val="DC1846"/>
                    </a:solidFill>
                  </a:tcPr>
                </a:tc>
                <a:tc>
                  <a:txBody>
                    <a:bodyPr/>
                    <a:lstStyle/>
                    <a:p>
                      <a:pPr algn="l" rtl="0" fontAlgn="ctr"/>
                      <a:r>
                        <a:rPr lang="nl-NL" sz="900" b="1" i="0" u="none" strike="noStrike">
                          <a:solidFill>
                            <a:srgbClr val="FFFFFF"/>
                          </a:solidFill>
                          <a:effectLst/>
                          <a:latin typeface="Verdana Pro Light" panose="020B0304030504040204"/>
                        </a:rPr>
                        <a:t>Score 0</a:t>
                      </a:r>
                    </a:p>
                  </a:txBody>
                  <a:tcPr marL="7144" marR="7144" marT="7144" marB="0" anchor="ctr">
                    <a:lnL w="12700" cap="flat" cmpd="sng" algn="ctr">
                      <a:solidFill>
                        <a:srgbClr val="DC1846"/>
                      </a:solidFill>
                      <a:prstDash val="solid"/>
                      <a:round/>
                      <a:headEnd type="none" w="med" len="med"/>
                      <a:tailEnd type="none" w="med" len="med"/>
                    </a:lnL>
                    <a:lnR w="12700" cap="flat" cmpd="sng" algn="ctr">
                      <a:solidFill>
                        <a:srgbClr val="DC1846"/>
                      </a:solidFill>
                      <a:prstDash val="solid"/>
                      <a:round/>
                      <a:headEnd type="none" w="med" len="med"/>
                      <a:tailEnd type="none" w="med" len="med"/>
                    </a:lnR>
                    <a:lnT>
                      <a:noFill/>
                    </a:lnT>
                    <a:lnB w="12700" cap="flat" cmpd="sng" algn="ctr">
                      <a:solidFill>
                        <a:srgbClr val="DC1846"/>
                      </a:solidFill>
                      <a:prstDash val="solid"/>
                      <a:round/>
                      <a:headEnd type="none" w="med" len="med"/>
                      <a:tailEnd type="none" w="med" len="med"/>
                    </a:lnB>
                    <a:solidFill>
                      <a:srgbClr val="DC1846"/>
                    </a:solidFill>
                  </a:tcPr>
                </a:tc>
                <a:tc>
                  <a:txBody>
                    <a:bodyPr/>
                    <a:lstStyle/>
                    <a:p>
                      <a:pPr algn="l" rtl="0" fontAlgn="ctr"/>
                      <a:r>
                        <a:rPr lang="nl-NL" sz="900" b="1" i="0" u="none" strike="noStrike">
                          <a:solidFill>
                            <a:srgbClr val="FFFFFF"/>
                          </a:solidFill>
                          <a:effectLst/>
                          <a:latin typeface="Verdana Pro Light" panose="020B0304030504040204"/>
                        </a:rPr>
                        <a:t>Score 10</a:t>
                      </a:r>
                    </a:p>
                  </a:txBody>
                  <a:tcPr marL="7144" marR="7144" marT="7144" marB="0" anchor="ctr">
                    <a:lnL w="12700" cap="flat" cmpd="sng" algn="ctr">
                      <a:solidFill>
                        <a:srgbClr val="DC1846"/>
                      </a:solidFill>
                      <a:prstDash val="solid"/>
                      <a:round/>
                      <a:headEnd type="none" w="med" len="med"/>
                      <a:tailEnd type="none" w="med" len="med"/>
                    </a:lnL>
                    <a:lnR w="12700" cap="flat" cmpd="sng" algn="ctr">
                      <a:solidFill>
                        <a:srgbClr val="DD1947"/>
                      </a:solidFill>
                      <a:prstDash val="solid"/>
                      <a:round/>
                      <a:headEnd type="none" w="med" len="med"/>
                      <a:tailEnd type="none" w="med" len="med"/>
                    </a:lnR>
                    <a:lnT>
                      <a:noFill/>
                    </a:lnT>
                    <a:lnB w="12700" cap="flat" cmpd="sng" algn="ctr">
                      <a:solidFill>
                        <a:srgbClr val="DC1846"/>
                      </a:solidFill>
                      <a:prstDash val="solid"/>
                      <a:round/>
                      <a:headEnd type="none" w="med" len="med"/>
                      <a:tailEnd type="none" w="med" len="med"/>
                    </a:lnB>
                    <a:solidFill>
                      <a:srgbClr val="DC1846"/>
                    </a:solidFill>
                  </a:tcPr>
                </a:tc>
                <a:extLst>
                  <a:ext uri="{0D108BD9-81ED-4DB2-BD59-A6C34878D82A}">
                    <a16:rowId xmlns:a16="http://schemas.microsoft.com/office/drawing/2014/main" val="2389094385"/>
                  </a:ext>
                </a:extLst>
              </a:tr>
              <a:tr h="309623">
                <a:tc rowSpan="2">
                  <a:txBody>
                    <a:bodyPr/>
                    <a:lstStyle/>
                    <a:p>
                      <a:pPr algn="l" rtl="0" fontAlgn="ctr"/>
                      <a:r>
                        <a:rPr lang="nl-NL" sz="900" b="0" i="1" u="none" strike="noStrike">
                          <a:solidFill>
                            <a:srgbClr val="DD1947"/>
                          </a:solidFill>
                          <a:effectLst/>
                          <a:latin typeface="Verdana Pro Light" panose="020B0304030504040204"/>
                        </a:rPr>
                        <a:t>Overkoepelend</a:t>
                      </a:r>
                    </a:p>
                  </a:txBody>
                  <a:tcPr marL="7144" marR="7144" marT="7144" marB="0" anchor="ctr">
                    <a:lnL>
                      <a:noFill/>
                    </a:lnL>
                    <a:lnR w="12700" cap="flat" cmpd="sng" algn="ctr">
                      <a:solidFill>
                        <a:srgbClr val="DD1947"/>
                      </a:solidFill>
                      <a:prstDash val="solid"/>
                      <a:round/>
                      <a:headEnd type="none" w="med" len="med"/>
                      <a:tailEnd type="none" w="med" len="med"/>
                    </a:lnR>
                    <a:lnT w="12700" cap="flat" cmpd="sng" algn="ctr">
                      <a:solidFill>
                        <a:srgbClr val="DC1846"/>
                      </a:solidFill>
                      <a:prstDash val="solid"/>
                      <a:round/>
                      <a:headEnd type="none" w="med" len="med"/>
                      <a:tailEnd type="none" w="med" len="med"/>
                    </a:lnT>
                    <a:lnB w="12700" cap="flat" cmpd="sng" algn="ctr">
                      <a:solidFill>
                        <a:srgbClr val="DD1947"/>
                      </a:solidFill>
                      <a:prstDash val="solid"/>
                      <a:round/>
                      <a:headEnd type="none" w="med" len="med"/>
                      <a:tailEnd type="none" w="med" len="med"/>
                    </a:lnB>
                  </a:tcPr>
                </a:tc>
                <a:tc>
                  <a:txBody>
                    <a:bodyPr/>
                    <a:lstStyle/>
                    <a:p>
                      <a:pPr algn="l" rtl="0" fontAlgn="ctr"/>
                      <a:r>
                        <a:rPr lang="nl-NL" sz="900" b="1" i="0" u="none" strike="noStrike">
                          <a:solidFill>
                            <a:srgbClr val="000000"/>
                          </a:solidFill>
                          <a:effectLst/>
                          <a:latin typeface="Verdana Pro Light" panose="020B0304030504040204"/>
                        </a:rPr>
                        <a:t>Welbevinden/Kwaliteit van leven</a:t>
                      </a:r>
                    </a:p>
                  </a:txBody>
                  <a:tcPr marL="7144" marR="7144" marT="7144" marB="0" anchor="ctr">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C1846"/>
                      </a:solidFill>
                      <a:prstDash val="solid"/>
                      <a:round/>
                      <a:headEnd type="none" w="med" len="med"/>
                      <a:tailEnd type="none" w="med" len="med"/>
                    </a:lnT>
                    <a:lnB w="12700" cap="flat" cmpd="sng" algn="ctr">
                      <a:solidFill>
                        <a:srgbClr val="DD1947"/>
                      </a:solidFill>
                      <a:prstDash val="solid"/>
                      <a:round/>
                      <a:headEnd type="none" w="med" len="med"/>
                      <a:tailEnd type="none" w="med" len="med"/>
                    </a:lnB>
                  </a:tcPr>
                </a:tc>
                <a:tc>
                  <a:txBody>
                    <a:bodyPr/>
                    <a:lstStyle/>
                    <a:p>
                      <a:pPr algn="l" rtl="0" fontAlgn="ctr"/>
                      <a:r>
                        <a:rPr lang="nl-NL" sz="900" b="0" i="0" u="none" strike="noStrike" dirty="0">
                          <a:solidFill>
                            <a:srgbClr val="000000"/>
                          </a:solidFill>
                          <a:effectLst/>
                          <a:latin typeface="Verdana Pro Light" panose="020B0304030504040204"/>
                        </a:rPr>
                        <a:t>Hoe leuk vond  je kind het leven de afgelopen week? </a:t>
                      </a:r>
                    </a:p>
                  </a:txBody>
                  <a:tcPr marL="64294" marR="7144" marT="7144" marB="0" anchor="ctr">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C1846"/>
                      </a:solidFill>
                      <a:prstDash val="solid"/>
                      <a:round/>
                      <a:headEnd type="none" w="med" len="med"/>
                      <a:tailEnd type="none" w="med" len="med"/>
                    </a:lnT>
                    <a:lnB w="12700" cap="flat" cmpd="sng" algn="ctr">
                      <a:solidFill>
                        <a:srgbClr val="DC1846"/>
                      </a:solidFill>
                      <a:prstDash val="solid"/>
                      <a:round/>
                      <a:headEnd type="none" w="med" len="med"/>
                      <a:tailEnd type="none" w="med" len="med"/>
                    </a:lnB>
                  </a:tcPr>
                </a:tc>
                <a:tc>
                  <a:txBody>
                    <a:bodyPr/>
                    <a:lstStyle/>
                    <a:p>
                      <a:pPr algn="l" rtl="0" fontAlgn="ctr"/>
                      <a:r>
                        <a:rPr lang="nl-NL" sz="900" b="0" i="0" u="none" strike="noStrike">
                          <a:solidFill>
                            <a:srgbClr val="000000"/>
                          </a:solidFill>
                          <a:effectLst/>
                          <a:latin typeface="Verdana Pro Light" panose="020B0304030504040204"/>
                        </a:rPr>
                        <a:t>Helemaal niet leuk</a:t>
                      </a:r>
                    </a:p>
                  </a:txBody>
                  <a:tcPr marL="64294" marR="7144" marT="7144" marB="0" anchor="ctr">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C1846"/>
                      </a:solidFill>
                      <a:prstDash val="solid"/>
                      <a:round/>
                      <a:headEnd type="none" w="med" len="med"/>
                      <a:tailEnd type="none" w="med" len="med"/>
                    </a:lnT>
                    <a:lnB w="12700" cap="flat" cmpd="sng" algn="ctr">
                      <a:solidFill>
                        <a:srgbClr val="DC1846"/>
                      </a:solidFill>
                      <a:prstDash val="solid"/>
                      <a:round/>
                      <a:headEnd type="none" w="med" len="med"/>
                      <a:tailEnd type="none" w="med" len="med"/>
                    </a:lnB>
                  </a:tcPr>
                </a:tc>
                <a:tc>
                  <a:txBody>
                    <a:bodyPr/>
                    <a:lstStyle/>
                    <a:p>
                      <a:pPr algn="l" rtl="0" fontAlgn="ctr"/>
                      <a:r>
                        <a:rPr lang="nl-NL" sz="900" b="0" i="0" u="none" strike="noStrike">
                          <a:solidFill>
                            <a:srgbClr val="000000"/>
                          </a:solidFill>
                          <a:effectLst/>
                          <a:latin typeface="Verdana Pro Light" panose="020B0304030504040204"/>
                        </a:rPr>
                        <a:t>Leuker kan niet</a:t>
                      </a:r>
                    </a:p>
                  </a:txBody>
                  <a:tcPr marL="64294" marR="7144" marT="7144" marB="0" anchor="ctr">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C1846"/>
                      </a:solidFill>
                      <a:prstDash val="solid"/>
                      <a:round/>
                      <a:headEnd type="none" w="med" len="med"/>
                      <a:tailEnd type="none" w="med" len="med"/>
                    </a:lnT>
                    <a:lnB w="12700" cap="flat" cmpd="sng" algn="ctr">
                      <a:solidFill>
                        <a:srgbClr val="DC1846"/>
                      </a:solidFill>
                      <a:prstDash val="solid"/>
                      <a:round/>
                      <a:headEnd type="none" w="med" len="med"/>
                      <a:tailEnd type="none" w="med" len="med"/>
                    </a:lnB>
                  </a:tcPr>
                </a:tc>
                <a:extLst>
                  <a:ext uri="{0D108BD9-81ED-4DB2-BD59-A6C34878D82A}">
                    <a16:rowId xmlns:a16="http://schemas.microsoft.com/office/drawing/2014/main" val="3109947374"/>
                  </a:ext>
                </a:extLst>
              </a:tr>
              <a:tr h="283701">
                <a:tc vMerge="1">
                  <a:txBody>
                    <a:bodyPr/>
                    <a:lstStyle/>
                    <a:p>
                      <a:endParaRPr lang="nl-NL"/>
                    </a:p>
                  </a:txBody>
                  <a:tcPr/>
                </a:tc>
                <a:tc>
                  <a:txBody>
                    <a:bodyPr/>
                    <a:lstStyle/>
                    <a:p>
                      <a:pPr algn="l" rtl="0" fontAlgn="ctr"/>
                      <a:r>
                        <a:rPr lang="nl-NL" sz="900" b="1" i="0" u="none" strike="noStrike">
                          <a:solidFill>
                            <a:srgbClr val="000000"/>
                          </a:solidFill>
                          <a:effectLst/>
                          <a:latin typeface="Verdana Pro Light" panose="020B0304030504040204"/>
                        </a:rPr>
                        <a:t>Ervaren gezondheid</a:t>
                      </a:r>
                    </a:p>
                  </a:txBody>
                  <a:tcPr marL="7144" marR="7144" marT="7144" marB="0" anchor="ctr">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tcPr>
                </a:tc>
                <a:tc>
                  <a:txBody>
                    <a:bodyPr/>
                    <a:lstStyle/>
                    <a:p>
                      <a:pPr algn="l" rtl="0" fontAlgn="ctr"/>
                      <a:r>
                        <a:rPr lang="nl-NL" sz="900" b="0" i="0" u="none" strike="noStrike" dirty="0">
                          <a:solidFill>
                            <a:srgbClr val="000000"/>
                          </a:solidFill>
                          <a:effectLst/>
                          <a:latin typeface="Verdana Pro Light" panose="020B0304030504040204"/>
                        </a:rPr>
                        <a:t>Hoe gezond voelde je kind zich de afgelopen week?</a:t>
                      </a:r>
                    </a:p>
                  </a:txBody>
                  <a:tcPr marL="64294" marR="7144" marT="7144" marB="0" anchor="ctr">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C1846"/>
                      </a:solidFill>
                      <a:prstDash val="solid"/>
                      <a:round/>
                      <a:headEnd type="none" w="med" len="med"/>
                      <a:tailEnd type="none" w="med" len="med"/>
                    </a:lnT>
                    <a:lnB w="12700" cap="flat" cmpd="sng" algn="ctr">
                      <a:solidFill>
                        <a:srgbClr val="DD1947"/>
                      </a:solidFill>
                      <a:prstDash val="solid"/>
                      <a:round/>
                      <a:headEnd type="none" w="med" len="med"/>
                      <a:tailEnd type="none" w="med" len="med"/>
                    </a:lnB>
                  </a:tcPr>
                </a:tc>
                <a:tc>
                  <a:txBody>
                    <a:bodyPr/>
                    <a:lstStyle/>
                    <a:p>
                      <a:pPr algn="l" rtl="0" fontAlgn="ctr"/>
                      <a:r>
                        <a:rPr lang="nl-NL" sz="900" b="0" i="0" u="none" strike="noStrike">
                          <a:solidFill>
                            <a:srgbClr val="000000"/>
                          </a:solidFill>
                          <a:effectLst/>
                          <a:latin typeface="Verdana Pro Light" panose="020B0304030504040204"/>
                        </a:rPr>
                        <a:t>Helemaal niet gezond</a:t>
                      </a:r>
                    </a:p>
                  </a:txBody>
                  <a:tcPr marL="64294" marR="7144" marT="7144" marB="0" anchor="ctr">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C1846"/>
                      </a:solidFill>
                      <a:prstDash val="solid"/>
                      <a:round/>
                      <a:headEnd type="none" w="med" len="med"/>
                      <a:tailEnd type="none" w="med" len="med"/>
                    </a:lnT>
                    <a:lnB w="12700" cap="flat" cmpd="sng" algn="ctr">
                      <a:solidFill>
                        <a:srgbClr val="DD1947"/>
                      </a:solidFill>
                      <a:prstDash val="solid"/>
                      <a:round/>
                      <a:headEnd type="none" w="med" len="med"/>
                      <a:tailEnd type="none" w="med" len="med"/>
                    </a:lnB>
                  </a:tcPr>
                </a:tc>
                <a:tc>
                  <a:txBody>
                    <a:bodyPr/>
                    <a:lstStyle/>
                    <a:p>
                      <a:pPr algn="l" rtl="0" fontAlgn="ctr"/>
                      <a:r>
                        <a:rPr lang="nl-NL" sz="900" b="0" i="0" u="none" strike="noStrike">
                          <a:solidFill>
                            <a:srgbClr val="000000"/>
                          </a:solidFill>
                          <a:effectLst/>
                          <a:latin typeface="Verdana Pro Light" panose="020B0304030504040204"/>
                        </a:rPr>
                        <a:t>Gezonder kan niet</a:t>
                      </a:r>
                    </a:p>
                  </a:txBody>
                  <a:tcPr marL="64294" marR="7144" marT="7144" marB="0" anchor="ctr">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C1846"/>
                      </a:solidFill>
                      <a:prstDash val="solid"/>
                      <a:round/>
                      <a:headEnd type="none" w="med" len="med"/>
                      <a:tailEnd type="none" w="med" len="med"/>
                    </a:lnT>
                    <a:lnB w="12700" cap="flat" cmpd="sng" algn="ctr">
                      <a:solidFill>
                        <a:srgbClr val="DD1947"/>
                      </a:solidFill>
                      <a:prstDash val="solid"/>
                      <a:round/>
                      <a:headEnd type="none" w="med" len="med"/>
                      <a:tailEnd type="none" w="med" len="med"/>
                    </a:lnB>
                  </a:tcPr>
                </a:tc>
                <a:extLst>
                  <a:ext uri="{0D108BD9-81ED-4DB2-BD59-A6C34878D82A}">
                    <a16:rowId xmlns:a16="http://schemas.microsoft.com/office/drawing/2014/main" val="255636073"/>
                  </a:ext>
                </a:extLst>
              </a:tr>
              <a:tr h="281464">
                <a:tc>
                  <a:txBody>
                    <a:bodyPr/>
                    <a:lstStyle/>
                    <a:p>
                      <a:pPr algn="l" rtl="0" fontAlgn="ctr"/>
                      <a:r>
                        <a:rPr lang="nl-NL" sz="900" b="0" i="1" u="none" strike="noStrike">
                          <a:solidFill>
                            <a:srgbClr val="DD1947"/>
                          </a:solidFill>
                          <a:effectLst/>
                          <a:latin typeface="Verdana Pro Light" panose="020B0304030504040204"/>
                        </a:rPr>
                        <a:t>Symptomen</a:t>
                      </a:r>
                    </a:p>
                  </a:txBody>
                  <a:tcPr marL="7144" marR="7144" marT="7144" marB="0" anchor="ctr">
                    <a:lnL>
                      <a:noFill/>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tcPr>
                </a:tc>
                <a:tc>
                  <a:txBody>
                    <a:bodyPr/>
                    <a:lstStyle/>
                    <a:p>
                      <a:pPr algn="l" rtl="0" fontAlgn="ctr"/>
                      <a:r>
                        <a:rPr lang="nl-NL" sz="900" b="1" i="0" u="none" strike="noStrike">
                          <a:solidFill>
                            <a:srgbClr val="000000"/>
                          </a:solidFill>
                          <a:effectLst/>
                          <a:latin typeface="Verdana Pro Light" panose="020B0304030504040204"/>
                        </a:rPr>
                        <a:t>Slaap</a:t>
                      </a:r>
                    </a:p>
                  </a:txBody>
                  <a:tcPr marL="7144" marR="7144" marT="7144" marB="0" anchor="ctr">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tcPr>
                </a:tc>
                <a:tc>
                  <a:txBody>
                    <a:bodyPr/>
                    <a:lstStyle/>
                    <a:p>
                      <a:pPr algn="l" rtl="0" fontAlgn="ctr"/>
                      <a:r>
                        <a:rPr lang="nl-NL" sz="900" b="0" i="0" u="none" strike="noStrike" dirty="0">
                          <a:solidFill>
                            <a:srgbClr val="000000"/>
                          </a:solidFill>
                          <a:effectLst/>
                          <a:latin typeface="Verdana Pro Light" panose="020B0304030504040204"/>
                        </a:rPr>
                        <a:t>Hoe heeft je kind de afgelopen week geslapen? </a:t>
                      </a:r>
                    </a:p>
                  </a:txBody>
                  <a:tcPr marL="64294" marR="7144" marT="7144" marB="0" anchor="ctr">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tcPr>
                </a:tc>
                <a:tc>
                  <a:txBody>
                    <a:bodyPr/>
                    <a:lstStyle/>
                    <a:p>
                      <a:pPr algn="l" rtl="0" fontAlgn="ctr"/>
                      <a:r>
                        <a:rPr lang="nl-NL" sz="900" b="0" i="0" u="none" strike="noStrike" dirty="0">
                          <a:solidFill>
                            <a:srgbClr val="000000"/>
                          </a:solidFill>
                          <a:effectLst/>
                          <a:latin typeface="Verdana Pro Light" panose="020B0304030504040204"/>
                        </a:rPr>
                        <a:t>Heel slecht geslapen</a:t>
                      </a:r>
                    </a:p>
                  </a:txBody>
                  <a:tcPr marL="64294" marR="7144" marT="7144" marB="0" anchor="ctr">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tcPr>
                </a:tc>
                <a:tc>
                  <a:txBody>
                    <a:bodyPr/>
                    <a:lstStyle/>
                    <a:p>
                      <a:pPr algn="l" rtl="0" fontAlgn="ctr"/>
                      <a:r>
                        <a:rPr lang="nl-NL" sz="900" b="0" i="0" u="none" strike="noStrike" dirty="0">
                          <a:solidFill>
                            <a:srgbClr val="000000"/>
                          </a:solidFill>
                          <a:effectLst/>
                          <a:latin typeface="Verdana Pro Light" panose="020B0304030504040204"/>
                        </a:rPr>
                        <a:t>Beter slapen kan niet</a:t>
                      </a:r>
                    </a:p>
                  </a:txBody>
                  <a:tcPr marL="64294" marR="7144" marT="7144" marB="0" anchor="ctr">
                    <a:lnL w="12700" cap="flat" cmpd="sng" algn="ctr">
                      <a:solidFill>
                        <a:srgbClr val="DD1947"/>
                      </a:solidFill>
                      <a:prstDash val="solid"/>
                      <a:round/>
                      <a:headEnd type="none" w="med" len="med"/>
                      <a:tailEnd type="none" w="med" len="med"/>
                    </a:lnL>
                    <a:lnR w="12700" cap="flat" cmpd="sng" algn="ctr">
                      <a:solidFill>
                        <a:srgbClr val="DD1947"/>
                      </a:solidFill>
                      <a:prstDash val="solid"/>
                      <a:round/>
                      <a:headEnd type="none" w="med" len="med"/>
                      <a:tailEnd type="none" w="med" len="med"/>
                    </a:lnR>
                    <a:lnT w="12700" cap="flat" cmpd="sng" algn="ctr">
                      <a:solidFill>
                        <a:srgbClr val="DD1947"/>
                      </a:solidFill>
                      <a:prstDash val="solid"/>
                      <a:round/>
                      <a:headEnd type="none" w="med" len="med"/>
                      <a:tailEnd type="none" w="med" len="med"/>
                    </a:lnT>
                    <a:lnB w="12700" cap="flat" cmpd="sng" algn="ctr">
                      <a:solidFill>
                        <a:srgbClr val="DD1947"/>
                      </a:solidFill>
                      <a:prstDash val="solid"/>
                      <a:round/>
                      <a:headEnd type="none" w="med" len="med"/>
                      <a:tailEnd type="none" w="med" len="med"/>
                    </a:lnB>
                  </a:tcPr>
                </a:tc>
                <a:extLst>
                  <a:ext uri="{0D108BD9-81ED-4DB2-BD59-A6C34878D82A}">
                    <a16:rowId xmlns:a16="http://schemas.microsoft.com/office/drawing/2014/main" val="3598481119"/>
                  </a:ext>
                </a:extLst>
              </a:tr>
            </a:tbl>
          </a:graphicData>
        </a:graphic>
      </p:graphicFrame>
      <p:pic>
        <p:nvPicPr>
          <p:cNvPr id="30" name="Afbeelding 29">
            <a:extLst>
              <a:ext uri="{FF2B5EF4-FFF2-40B4-BE49-F238E27FC236}">
                <a16:creationId xmlns:a16="http://schemas.microsoft.com/office/drawing/2014/main" id="{6EC0EE85-CDB6-143E-A059-809AD5A56BA5}"/>
              </a:ext>
            </a:extLst>
          </p:cNvPr>
          <p:cNvPicPr>
            <a:picLocks noChangeAspect="1"/>
          </p:cNvPicPr>
          <p:nvPr/>
        </p:nvPicPr>
        <p:blipFill rotWithShape="1">
          <a:blip r:embed="rId8"/>
          <a:srcRect b="45632"/>
          <a:stretch/>
        </p:blipFill>
        <p:spPr>
          <a:xfrm>
            <a:off x="2116331" y="4541005"/>
            <a:ext cx="5143500" cy="252452"/>
          </a:xfrm>
          <a:prstGeom prst="rect">
            <a:avLst/>
          </a:prstGeom>
        </p:spPr>
      </p:pic>
      <p:pic>
        <p:nvPicPr>
          <p:cNvPr id="31" name="Afbeelding 30">
            <a:extLst>
              <a:ext uri="{FF2B5EF4-FFF2-40B4-BE49-F238E27FC236}">
                <a16:creationId xmlns:a16="http://schemas.microsoft.com/office/drawing/2014/main" id="{D3AD1DD3-E06A-BD83-8DB1-A42D07BD1DA0}"/>
              </a:ext>
            </a:extLst>
          </p:cNvPr>
          <p:cNvPicPr>
            <a:picLocks noChangeAspect="1"/>
          </p:cNvPicPr>
          <p:nvPr/>
        </p:nvPicPr>
        <p:blipFill rotWithShape="1">
          <a:blip r:embed="rId8"/>
          <a:srcRect t="53484"/>
          <a:stretch/>
        </p:blipFill>
        <p:spPr>
          <a:xfrm>
            <a:off x="2116331" y="4813076"/>
            <a:ext cx="5143500" cy="215992"/>
          </a:xfrm>
          <a:prstGeom prst="rect">
            <a:avLst/>
          </a:prstGeom>
          <a:solidFill>
            <a:schemeClr val="bg1"/>
          </a:solidFill>
          <a:scene3d>
            <a:camera prst="orthographicFront">
              <a:rot lat="0" lon="10800000" rev="0"/>
            </a:camera>
            <a:lightRig rig="threePt" dir="t"/>
          </a:scene3d>
        </p:spPr>
      </p:pic>
      <p:pic>
        <p:nvPicPr>
          <p:cNvPr id="32" name="Afbeelding 31">
            <a:extLst>
              <a:ext uri="{FF2B5EF4-FFF2-40B4-BE49-F238E27FC236}">
                <a16:creationId xmlns:a16="http://schemas.microsoft.com/office/drawing/2014/main" id="{AA76CB32-080B-7B16-DD58-6CB1B56F508E}"/>
              </a:ext>
            </a:extLst>
          </p:cNvPr>
          <p:cNvPicPr>
            <a:picLocks noChangeAspect="1"/>
          </p:cNvPicPr>
          <p:nvPr/>
        </p:nvPicPr>
        <p:blipFill>
          <a:blip r:embed="rId2"/>
          <a:stretch>
            <a:fillRect/>
          </a:stretch>
        </p:blipFill>
        <p:spPr>
          <a:xfrm>
            <a:off x="6894576" y="5123823"/>
            <a:ext cx="291965" cy="304799"/>
          </a:xfrm>
          <a:prstGeom prst="rect">
            <a:avLst/>
          </a:prstGeom>
        </p:spPr>
      </p:pic>
      <p:pic>
        <p:nvPicPr>
          <p:cNvPr id="33" name="Afbeelding 32">
            <a:extLst>
              <a:ext uri="{FF2B5EF4-FFF2-40B4-BE49-F238E27FC236}">
                <a16:creationId xmlns:a16="http://schemas.microsoft.com/office/drawing/2014/main" id="{8E61C976-C5C7-B87D-382F-98D0D78A0C31}"/>
              </a:ext>
            </a:extLst>
          </p:cNvPr>
          <p:cNvPicPr>
            <a:picLocks noChangeAspect="1"/>
          </p:cNvPicPr>
          <p:nvPr/>
        </p:nvPicPr>
        <p:blipFill>
          <a:blip r:embed="rId3"/>
          <a:stretch>
            <a:fillRect/>
          </a:stretch>
        </p:blipFill>
        <p:spPr>
          <a:xfrm>
            <a:off x="2259584" y="5123511"/>
            <a:ext cx="342899" cy="304799"/>
          </a:xfrm>
          <a:prstGeom prst="rect">
            <a:avLst/>
          </a:prstGeom>
        </p:spPr>
      </p:pic>
      <p:pic>
        <p:nvPicPr>
          <p:cNvPr id="34" name="Afbeelding 33">
            <a:extLst>
              <a:ext uri="{FF2B5EF4-FFF2-40B4-BE49-F238E27FC236}">
                <a16:creationId xmlns:a16="http://schemas.microsoft.com/office/drawing/2014/main" id="{883AD01C-6C2A-2D04-FD74-2140D78CFCEA}"/>
              </a:ext>
            </a:extLst>
          </p:cNvPr>
          <p:cNvPicPr>
            <a:picLocks noChangeAspect="1"/>
          </p:cNvPicPr>
          <p:nvPr/>
        </p:nvPicPr>
        <p:blipFill>
          <a:blip r:embed="rId4"/>
          <a:stretch>
            <a:fillRect/>
          </a:stretch>
        </p:blipFill>
        <p:spPr>
          <a:xfrm>
            <a:off x="5933210" y="5125906"/>
            <a:ext cx="373703" cy="333375"/>
          </a:xfrm>
          <a:prstGeom prst="rect">
            <a:avLst/>
          </a:prstGeom>
        </p:spPr>
      </p:pic>
      <p:pic>
        <p:nvPicPr>
          <p:cNvPr id="35" name="Afbeelding 34">
            <a:extLst>
              <a:ext uri="{FF2B5EF4-FFF2-40B4-BE49-F238E27FC236}">
                <a16:creationId xmlns:a16="http://schemas.microsoft.com/office/drawing/2014/main" id="{7693D80E-4A0B-5CEE-03C7-7485B4AA5587}"/>
              </a:ext>
            </a:extLst>
          </p:cNvPr>
          <p:cNvPicPr>
            <a:picLocks noChangeAspect="1"/>
          </p:cNvPicPr>
          <p:nvPr/>
        </p:nvPicPr>
        <p:blipFill>
          <a:blip r:embed="rId5"/>
          <a:stretch>
            <a:fillRect/>
          </a:stretch>
        </p:blipFill>
        <p:spPr>
          <a:xfrm>
            <a:off x="5039295" y="5137798"/>
            <a:ext cx="317366" cy="290513"/>
          </a:xfrm>
          <a:prstGeom prst="rect">
            <a:avLst/>
          </a:prstGeom>
        </p:spPr>
      </p:pic>
      <p:pic>
        <p:nvPicPr>
          <p:cNvPr id="36" name="Afbeelding 35">
            <a:extLst>
              <a:ext uri="{FF2B5EF4-FFF2-40B4-BE49-F238E27FC236}">
                <a16:creationId xmlns:a16="http://schemas.microsoft.com/office/drawing/2014/main" id="{B6D72909-204D-DE37-81F1-3B8639219013}"/>
              </a:ext>
            </a:extLst>
          </p:cNvPr>
          <p:cNvPicPr>
            <a:picLocks noChangeAspect="1"/>
          </p:cNvPicPr>
          <p:nvPr/>
        </p:nvPicPr>
        <p:blipFill>
          <a:blip r:embed="rId6"/>
          <a:stretch>
            <a:fillRect/>
          </a:stretch>
        </p:blipFill>
        <p:spPr>
          <a:xfrm>
            <a:off x="4127563" y="5123511"/>
            <a:ext cx="319088" cy="319088"/>
          </a:xfrm>
          <a:prstGeom prst="rect">
            <a:avLst/>
          </a:prstGeom>
        </p:spPr>
      </p:pic>
      <p:pic>
        <p:nvPicPr>
          <p:cNvPr id="37" name="Afbeelding 36">
            <a:extLst>
              <a:ext uri="{FF2B5EF4-FFF2-40B4-BE49-F238E27FC236}">
                <a16:creationId xmlns:a16="http://schemas.microsoft.com/office/drawing/2014/main" id="{DFFAB2E0-5756-895F-FA3E-9A25B65D9EF6}"/>
              </a:ext>
            </a:extLst>
          </p:cNvPr>
          <p:cNvPicPr>
            <a:picLocks noChangeAspect="1"/>
          </p:cNvPicPr>
          <p:nvPr/>
        </p:nvPicPr>
        <p:blipFill>
          <a:blip r:embed="rId7"/>
          <a:stretch>
            <a:fillRect/>
          </a:stretch>
        </p:blipFill>
        <p:spPr>
          <a:xfrm>
            <a:off x="3196199" y="5133035"/>
            <a:ext cx="321899" cy="295275"/>
          </a:xfrm>
          <a:prstGeom prst="rect">
            <a:avLst/>
          </a:prstGeom>
        </p:spPr>
      </p:pic>
    </p:spTree>
    <p:extLst>
      <p:ext uri="{BB962C8B-B14F-4D97-AF65-F5344CB8AC3E}">
        <p14:creationId xmlns:p14="http://schemas.microsoft.com/office/powerpoint/2010/main" val="16794430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C3D888-017D-C633-CEA6-ACF3DBBD1EA3}"/>
              </a:ext>
            </a:extLst>
          </p:cNvPr>
          <p:cNvSpPr>
            <a:spLocks noGrp="1"/>
          </p:cNvSpPr>
          <p:nvPr>
            <p:ph type="title"/>
          </p:nvPr>
        </p:nvSpPr>
        <p:spPr>
          <a:xfrm>
            <a:off x="628651" y="586824"/>
            <a:ext cx="7469504" cy="605960"/>
          </a:xfrm>
        </p:spPr>
        <p:txBody>
          <a:bodyPr/>
          <a:lstStyle/>
          <a:p>
            <a:r>
              <a:rPr lang="nl-NL" altLang="nl-NL" dirty="0"/>
              <a:t>PROMIS - </a:t>
            </a:r>
            <a:r>
              <a:rPr lang="nl-NL" altLang="nl-NL" dirty="0" err="1"/>
              <a:t>Early</a:t>
            </a:r>
            <a:r>
              <a:rPr lang="nl-NL" altLang="nl-NL" dirty="0"/>
              <a:t> </a:t>
            </a:r>
            <a:r>
              <a:rPr lang="nl-NL" altLang="nl-NL" dirty="0" err="1"/>
              <a:t>Childhood</a:t>
            </a:r>
            <a:r>
              <a:rPr lang="nl-NL" altLang="nl-NL" dirty="0"/>
              <a:t> (1-5 jaar)</a:t>
            </a:r>
            <a:endParaRPr lang="nl-NL" dirty="0">
              <a:solidFill>
                <a:schemeClr val="accent5"/>
              </a:solidFill>
            </a:endParaRPr>
          </a:p>
        </p:txBody>
      </p:sp>
      <p:sp>
        <p:nvSpPr>
          <p:cNvPr id="4" name="Tijdelijke aanduiding voor dianummer 3">
            <a:extLst>
              <a:ext uri="{FF2B5EF4-FFF2-40B4-BE49-F238E27FC236}">
                <a16:creationId xmlns:a16="http://schemas.microsoft.com/office/drawing/2014/main" id="{FD47B1E6-B238-A66B-09AD-92FF175E1CDA}"/>
              </a:ext>
            </a:extLst>
          </p:cNvPr>
          <p:cNvSpPr>
            <a:spLocks noGrp="1"/>
          </p:cNvSpPr>
          <p:nvPr>
            <p:ph type="sldNum" sz="quarter" idx="10"/>
          </p:nvPr>
        </p:nvSpPr>
        <p:spPr/>
        <p:txBody>
          <a:bodyPr/>
          <a:lstStyle/>
          <a:p>
            <a:pPr>
              <a:defRPr/>
            </a:pPr>
            <a:fld id="{547025C2-FDC8-49F9-9734-C0084F9BBCD6}" type="slidenum">
              <a:rPr lang="nl-NL" altLang="nl-NL" smtClean="0"/>
              <a:pPr>
                <a:defRPr/>
              </a:pPr>
              <a:t>41</a:t>
            </a:fld>
            <a:endParaRPr lang="nl-NL" altLang="nl-NL" dirty="0"/>
          </a:p>
        </p:txBody>
      </p:sp>
      <p:sp>
        <p:nvSpPr>
          <p:cNvPr id="8" name="Tijdelijke aanduiding voor tekst 5">
            <a:extLst>
              <a:ext uri="{FF2B5EF4-FFF2-40B4-BE49-F238E27FC236}">
                <a16:creationId xmlns:a16="http://schemas.microsoft.com/office/drawing/2014/main" id="{E9D6A06F-6759-ED8E-00C6-B317A46C95DA}"/>
              </a:ext>
            </a:extLst>
          </p:cNvPr>
          <p:cNvSpPr txBox="1">
            <a:spLocks/>
          </p:cNvSpPr>
          <p:nvPr/>
        </p:nvSpPr>
        <p:spPr>
          <a:xfrm>
            <a:off x="4669155" y="2691785"/>
            <a:ext cx="3780234" cy="379809"/>
          </a:xfrm>
          <a:prstGeom prst="rect">
            <a:avLst/>
          </a:prstGeom>
          <a:ln>
            <a:solidFill>
              <a:srgbClr val="DD1947"/>
            </a:solidFill>
          </a:ln>
        </p:spPr>
        <p:txBody>
          <a:bodyPr wrap="square">
            <a:norm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000" kern="1200">
                <a:solidFill>
                  <a:schemeClr val="tx1"/>
                </a:solidFill>
                <a:latin typeface="Verdana Pro" panose="020B0604030504040204" pitchFamily="34" charset="0"/>
                <a:ea typeface="Verdana" panose="020B0604030504040204" pitchFamily="34" charset="0"/>
                <a:cs typeface="Verdana Pro" panose="020B060403050404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B0CF"/>
                </a:solidFill>
                <a:latin typeface="Verdana Pro Light" panose="020B0304030504040204" pitchFamily="34" charset="0"/>
                <a:ea typeface="Verdana" panose="020B0604030504040204" pitchFamily="34" charset="0"/>
                <a:cs typeface="Verdana Pro Light" panose="020B030403050404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600" b="1" kern="1200">
                <a:solidFill>
                  <a:srgbClr val="DD1947"/>
                </a:solidFill>
                <a:latin typeface="Verdana Pro Light" panose="020B0304030504040204" pitchFamily="34" charset="0"/>
                <a:ea typeface="Verdana" panose="020B0604030504040204" pitchFamily="34" charset="0"/>
                <a:cs typeface="Verdana Pro Light" panose="020B030403050404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chemeClr val="tx1"/>
                </a:solidFill>
                <a:latin typeface="Verdana Pro Light" panose="020B0304030504040204" pitchFamily="34" charset="0"/>
                <a:ea typeface="Verdana" panose="020B0604030504040204" pitchFamily="34" charset="0"/>
                <a:cs typeface="Verdana Pro Light" panose="020B03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150"/>
              </a:spcBef>
              <a:buNone/>
              <a:defRPr/>
            </a:pPr>
            <a:r>
              <a:rPr lang="nl-NL" sz="900" dirty="0">
                <a:solidFill>
                  <a:prstClr val="black"/>
                </a:solidFill>
                <a:latin typeface="Verdana Pro Light" panose="020B0304030504040204" pitchFamily="34" charset="0"/>
              </a:rPr>
              <a:t>De PROMIS short </a:t>
            </a:r>
            <a:r>
              <a:rPr lang="nl-NL" sz="900" dirty="0" err="1">
                <a:solidFill>
                  <a:prstClr val="black"/>
                </a:solidFill>
                <a:latin typeface="Verdana Pro Light" panose="020B0304030504040204" pitchFamily="34" charset="0"/>
              </a:rPr>
              <a:t>forms</a:t>
            </a:r>
            <a:r>
              <a:rPr lang="nl-NL" sz="900" dirty="0">
                <a:solidFill>
                  <a:prstClr val="black"/>
                </a:solidFill>
                <a:latin typeface="Verdana Pro Light" panose="020B0304030504040204" pitchFamily="34" charset="0"/>
              </a:rPr>
              <a:t> zijn op te vragen bij Dutch </a:t>
            </a:r>
            <a:r>
              <a:rPr lang="nl-NL" sz="900" dirty="0" err="1">
                <a:solidFill>
                  <a:prstClr val="black"/>
                </a:solidFill>
                <a:latin typeface="Verdana Pro Light" panose="020B0304030504040204" pitchFamily="34" charset="0"/>
              </a:rPr>
              <a:t>Flemis</a:t>
            </a:r>
            <a:r>
              <a:rPr lang="nl-NL" sz="900" dirty="0">
                <a:solidFill>
                  <a:prstClr val="black"/>
                </a:solidFill>
                <a:latin typeface="Verdana Pro Light" panose="020B0304030504040204" pitchFamily="34" charset="0"/>
              </a:rPr>
              <a:t> PROMIS center: </a:t>
            </a:r>
            <a:r>
              <a:rPr lang="nl-NL" sz="900" dirty="0">
                <a:solidFill>
                  <a:prstClr val="black"/>
                </a:solidFill>
                <a:hlinkClick r:id="rId2"/>
              </a:rPr>
              <a:t>http://www.dutchflemishpromis.nl/index.php</a:t>
            </a:r>
            <a:endParaRPr lang="nl-NL" sz="900" dirty="0">
              <a:solidFill>
                <a:prstClr val="black"/>
              </a:solidFill>
            </a:endParaRPr>
          </a:p>
        </p:txBody>
      </p:sp>
      <p:pic>
        <p:nvPicPr>
          <p:cNvPr id="9" name="Afbeelding 8">
            <a:extLst>
              <a:ext uri="{FF2B5EF4-FFF2-40B4-BE49-F238E27FC236}">
                <a16:creationId xmlns:a16="http://schemas.microsoft.com/office/drawing/2014/main" id="{18E4AC3B-4B35-C2AD-3A5F-8B0EB4AE08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082" y="1485191"/>
            <a:ext cx="3756523" cy="2251960"/>
          </a:xfrm>
          <a:prstGeom prst="rect">
            <a:avLst/>
          </a:prstGeom>
        </p:spPr>
      </p:pic>
      <p:pic>
        <p:nvPicPr>
          <p:cNvPr id="10" name="Afbeelding 9">
            <a:extLst>
              <a:ext uri="{FF2B5EF4-FFF2-40B4-BE49-F238E27FC236}">
                <a16:creationId xmlns:a16="http://schemas.microsoft.com/office/drawing/2014/main" id="{95FE1A23-8F3B-40BF-E25C-23A7DCE028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2955" y="4094715"/>
            <a:ext cx="4357494" cy="2318205"/>
          </a:xfrm>
          <a:prstGeom prst="rect">
            <a:avLst/>
          </a:prstGeom>
        </p:spPr>
      </p:pic>
      <p:pic>
        <p:nvPicPr>
          <p:cNvPr id="11" name="Afbeelding 10">
            <a:extLst>
              <a:ext uri="{FF2B5EF4-FFF2-40B4-BE49-F238E27FC236}">
                <a16:creationId xmlns:a16="http://schemas.microsoft.com/office/drawing/2014/main" id="{13CAD405-5F71-7D1D-4E88-F6FBD202FF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200" y="4094715"/>
            <a:ext cx="3941405" cy="2176461"/>
          </a:xfrm>
          <a:prstGeom prst="rect">
            <a:avLst/>
          </a:prstGeom>
        </p:spPr>
      </p:pic>
    </p:spTree>
    <p:extLst>
      <p:ext uri="{BB962C8B-B14F-4D97-AF65-F5344CB8AC3E}">
        <p14:creationId xmlns:p14="http://schemas.microsoft.com/office/powerpoint/2010/main" val="39914942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2624C1-071E-76FB-F7CF-A0ABCD084B5F}"/>
              </a:ext>
            </a:extLst>
          </p:cNvPr>
          <p:cNvSpPr>
            <a:spLocks noGrp="1"/>
          </p:cNvSpPr>
          <p:nvPr>
            <p:ph type="ctrTitle"/>
          </p:nvPr>
        </p:nvSpPr>
        <p:spPr/>
        <p:txBody>
          <a:bodyPr/>
          <a:lstStyle/>
          <a:p>
            <a:r>
              <a:rPr lang="nl" dirty="0">
                <a:solidFill>
                  <a:schemeClr val="accent5"/>
                </a:solidFill>
              </a:rPr>
              <a:t>Voorbeelden van het gebruik van </a:t>
            </a:r>
            <a:r>
              <a:rPr lang="nl" dirty="0">
                <a:solidFill>
                  <a:schemeClr val="accent1"/>
                </a:solidFill>
                <a:latin typeface="+mn-lt"/>
              </a:rPr>
              <a:t>(generieke) PROMs </a:t>
            </a:r>
            <a:r>
              <a:rPr lang="nl" dirty="0">
                <a:solidFill>
                  <a:schemeClr val="accent5"/>
                </a:solidFill>
              </a:rPr>
              <a:t>in de praktijk</a:t>
            </a:r>
            <a:endParaRPr lang="nl-NL" dirty="0">
              <a:solidFill>
                <a:schemeClr val="accent5"/>
              </a:solidFill>
            </a:endParaRPr>
          </a:p>
        </p:txBody>
      </p:sp>
      <p:sp>
        <p:nvSpPr>
          <p:cNvPr id="3" name="Ondertitel 2">
            <a:extLst>
              <a:ext uri="{FF2B5EF4-FFF2-40B4-BE49-F238E27FC236}">
                <a16:creationId xmlns:a16="http://schemas.microsoft.com/office/drawing/2014/main" id="{FE289D6F-FB3D-58DA-3361-EDF947BF7DDA}"/>
              </a:ext>
            </a:extLst>
          </p:cNvPr>
          <p:cNvSpPr>
            <a:spLocks noGrp="1"/>
          </p:cNvSpPr>
          <p:nvPr>
            <p:ph type="subTitle" idx="1"/>
          </p:nvPr>
        </p:nvSpPr>
        <p:spPr>
          <a:xfrm>
            <a:off x="431999" y="4752978"/>
            <a:ext cx="5713029" cy="1280369"/>
          </a:xfrm>
        </p:spPr>
        <p:txBody>
          <a:bodyPr/>
          <a:lstStyle/>
          <a:p>
            <a:pPr>
              <a:lnSpc>
                <a:spcPct val="100000"/>
              </a:lnSpc>
            </a:pPr>
            <a:r>
              <a:rPr lang="nl-NL" sz="1800" dirty="0"/>
              <a:t>Sanne Nijhof (kinderarts sociale pediatrie, </a:t>
            </a:r>
            <a:r>
              <a:rPr lang="nl-NL" sz="1800" dirty="0" err="1"/>
              <a:t>associate</a:t>
            </a:r>
            <a:r>
              <a:rPr lang="nl-NL" sz="1800" dirty="0"/>
              <a:t> professor) mede namens Emma </a:t>
            </a:r>
            <a:r>
              <a:rPr lang="nl-NL" sz="1800" dirty="0" err="1"/>
              <a:t>Berkelbach</a:t>
            </a:r>
            <a:r>
              <a:rPr lang="nl-NL" sz="1800" dirty="0"/>
              <a:t> (MD/MSc, PhD-student)</a:t>
            </a:r>
          </a:p>
          <a:p>
            <a:endParaRPr lang="nl-NL" dirty="0"/>
          </a:p>
        </p:txBody>
      </p:sp>
      <p:pic>
        <p:nvPicPr>
          <p:cNvPr id="24" name="Google Shape;112;p22">
            <a:extLst>
              <a:ext uri="{FF2B5EF4-FFF2-40B4-BE49-F238E27FC236}">
                <a16:creationId xmlns:a16="http://schemas.microsoft.com/office/drawing/2014/main" id="{168182E5-6003-805D-4183-A1BB887C6A03}"/>
              </a:ext>
            </a:extLst>
          </p:cNvPr>
          <p:cNvPicPr preferRelativeResize="0"/>
          <p:nvPr/>
        </p:nvPicPr>
        <p:blipFill rotWithShape="1">
          <a:blip r:embed="rId2">
            <a:alphaModFix/>
          </a:blip>
          <a:srcRect/>
          <a:stretch/>
        </p:blipFill>
        <p:spPr>
          <a:xfrm>
            <a:off x="2527013" y="5393163"/>
            <a:ext cx="1879628" cy="1331403"/>
          </a:xfrm>
          <a:prstGeom prst="rect">
            <a:avLst/>
          </a:prstGeom>
          <a:noFill/>
          <a:ln>
            <a:noFill/>
          </a:ln>
        </p:spPr>
      </p:pic>
      <p:pic>
        <p:nvPicPr>
          <p:cNvPr id="25" name="Google Shape;113;p22">
            <a:extLst>
              <a:ext uri="{FF2B5EF4-FFF2-40B4-BE49-F238E27FC236}">
                <a16:creationId xmlns:a16="http://schemas.microsoft.com/office/drawing/2014/main" id="{F17DB448-AAE1-365C-3DDB-C4BF99724289}"/>
              </a:ext>
            </a:extLst>
          </p:cNvPr>
          <p:cNvPicPr preferRelativeResize="0"/>
          <p:nvPr/>
        </p:nvPicPr>
        <p:blipFill rotWithShape="1">
          <a:blip r:embed="rId3">
            <a:alphaModFix/>
          </a:blip>
          <a:srcRect t="25441" b="25004"/>
          <a:stretch/>
        </p:blipFill>
        <p:spPr>
          <a:xfrm>
            <a:off x="340441" y="5841522"/>
            <a:ext cx="1685916" cy="438614"/>
          </a:xfrm>
          <a:prstGeom prst="rect">
            <a:avLst/>
          </a:prstGeom>
          <a:noFill/>
          <a:ln>
            <a:noFill/>
          </a:ln>
        </p:spPr>
      </p:pic>
    </p:spTree>
    <p:extLst>
      <p:ext uri="{BB962C8B-B14F-4D97-AF65-F5344CB8AC3E}">
        <p14:creationId xmlns:p14="http://schemas.microsoft.com/office/powerpoint/2010/main" val="1094002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EC9BADFB-68E0-9F75-09DE-AD6D18A48EA5}"/>
              </a:ext>
            </a:extLst>
          </p:cNvPr>
          <p:cNvSpPr>
            <a:spLocks noGrp="1"/>
          </p:cNvSpPr>
          <p:nvPr>
            <p:ph type="sldNum" sz="quarter" idx="12"/>
          </p:nvPr>
        </p:nvSpPr>
        <p:spPr/>
        <p:txBody>
          <a:bodyPr/>
          <a:lstStyle/>
          <a:p>
            <a:fld id="{81051DF8-406B-5242-9A38-0E89485B35FF}" type="slidenum">
              <a:rPr lang="nl-NL" smtClean="0"/>
              <a:pPr/>
              <a:t>43</a:t>
            </a:fld>
            <a:endParaRPr lang="nl-NL" dirty="0"/>
          </a:p>
        </p:txBody>
      </p:sp>
      <p:pic>
        <p:nvPicPr>
          <p:cNvPr id="4" name="Google Shape;120;p23">
            <a:extLst>
              <a:ext uri="{FF2B5EF4-FFF2-40B4-BE49-F238E27FC236}">
                <a16:creationId xmlns:a16="http://schemas.microsoft.com/office/drawing/2014/main" id="{04021AEA-F253-68EB-F311-F28EE5D38A1C}"/>
              </a:ext>
            </a:extLst>
          </p:cNvPr>
          <p:cNvPicPr preferRelativeResize="0"/>
          <p:nvPr/>
        </p:nvPicPr>
        <p:blipFill>
          <a:blip r:embed="rId3">
            <a:alphaModFix/>
          </a:blip>
          <a:stretch>
            <a:fillRect/>
          </a:stretch>
        </p:blipFill>
        <p:spPr>
          <a:xfrm>
            <a:off x="301425" y="2123683"/>
            <a:ext cx="8541150" cy="2302019"/>
          </a:xfrm>
          <a:prstGeom prst="rect">
            <a:avLst/>
          </a:prstGeom>
          <a:noFill/>
          <a:ln>
            <a:noFill/>
          </a:ln>
        </p:spPr>
      </p:pic>
      <p:sp>
        <p:nvSpPr>
          <p:cNvPr id="7" name="Tijdelijke aanduiding voor tekst 4">
            <a:extLst>
              <a:ext uri="{FF2B5EF4-FFF2-40B4-BE49-F238E27FC236}">
                <a16:creationId xmlns:a16="http://schemas.microsoft.com/office/drawing/2014/main" id="{659623B7-B03D-8392-F3FC-EE7118A8F34B}"/>
              </a:ext>
            </a:extLst>
          </p:cNvPr>
          <p:cNvSpPr txBox="1">
            <a:spLocks/>
          </p:cNvSpPr>
          <p:nvPr/>
        </p:nvSpPr>
        <p:spPr>
          <a:xfrm>
            <a:off x="1502730" y="644186"/>
            <a:ext cx="5831999" cy="554363"/>
          </a:xfrm>
          <a:prstGeom prst="rect">
            <a:avLst/>
          </a:prstGeom>
        </p:spPr>
        <p:txBody>
          <a:bodyPr/>
          <a:lstStyle>
            <a:lvl1pPr marL="180000" indent="-180000" algn="l" defTabSz="914400" rtl="0" eaLnBrk="1" latinLnBrk="0" hangingPunct="1">
              <a:lnSpc>
                <a:spcPts val="2460"/>
              </a:lnSpc>
              <a:spcBef>
                <a:spcPts val="0"/>
              </a:spcBef>
              <a:buFont typeface="Arial" panose="020B0604020202020204" pitchFamily="34" charset="0"/>
              <a:buChar char="•"/>
              <a:defRPr sz="1750" kern="1200" baseline="0">
                <a:solidFill>
                  <a:schemeClr val="tx1"/>
                </a:solidFill>
                <a:latin typeface="+mn-lt"/>
                <a:ea typeface="+mn-ea"/>
                <a:cs typeface="+mn-cs"/>
              </a:defRPr>
            </a:lvl1pPr>
            <a:lvl2pPr marL="360000" indent="-180000" algn="l" defTabSz="914400" rtl="0" eaLnBrk="1" latinLnBrk="0" hangingPunct="1">
              <a:lnSpc>
                <a:spcPts val="2460"/>
              </a:lnSpc>
              <a:spcBef>
                <a:spcPts val="0"/>
              </a:spcBef>
              <a:buFont typeface="Arial" panose="020B0604020202020204" pitchFamily="34" charset="0"/>
              <a:buChar char="•"/>
              <a:defRPr sz="1750" kern="1200" baseline="0">
                <a:solidFill>
                  <a:schemeClr val="tx1"/>
                </a:solidFill>
                <a:latin typeface="+mn-lt"/>
                <a:ea typeface="+mn-ea"/>
                <a:cs typeface="+mn-cs"/>
              </a:defRPr>
            </a:lvl2pPr>
            <a:lvl3pPr marL="540000" indent="-180000" algn="l" defTabSz="914400" rtl="0" eaLnBrk="1" latinLnBrk="0" hangingPunct="1">
              <a:lnSpc>
                <a:spcPts val="2460"/>
              </a:lnSpc>
              <a:spcBef>
                <a:spcPts val="0"/>
              </a:spcBef>
              <a:buFont typeface="Arial" panose="020B0604020202020204" pitchFamily="34" charset="0"/>
              <a:buChar char="•"/>
              <a:defRPr sz="1750" kern="1200" baseline="0">
                <a:solidFill>
                  <a:schemeClr val="tx1"/>
                </a:solidFill>
                <a:latin typeface="+mn-lt"/>
                <a:ea typeface="+mn-ea"/>
                <a:cs typeface="+mn-cs"/>
              </a:defRPr>
            </a:lvl3pPr>
            <a:lvl4pPr marL="720000" indent="-180000" algn="l" defTabSz="914400" rtl="0" eaLnBrk="1" latinLnBrk="0" hangingPunct="1">
              <a:lnSpc>
                <a:spcPts val="2460"/>
              </a:lnSpc>
              <a:spcBef>
                <a:spcPts val="0"/>
              </a:spcBef>
              <a:buFont typeface="Arial" panose="020B0604020202020204" pitchFamily="34" charset="0"/>
              <a:buChar char="•"/>
              <a:defRPr sz="1750" kern="1200" baseline="0">
                <a:solidFill>
                  <a:schemeClr val="tx1"/>
                </a:solidFill>
                <a:latin typeface="+mn-lt"/>
                <a:ea typeface="+mn-ea"/>
                <a:cs typeface="+mn-cs"/>
              </a:defRPr>
            </a:lvl4pPr>
            <a:lvl5pPr marL="900000" indent="-180000" algn="l" defTabSz="914400" rtl="0" eaLnBrk="1" latinLnBrk="0" hangingPunct="1">
              <a:lnSpc>
                <a:spcPts val="2460"/>
              </a:lnSpc>
              <a:spcBef>
                <a:spcPts val="0"/>
              </a:spcBef>
              <a:buFont typeface="Arial" panose="020B0604020202020204" pitchFamily="34" charset="0"/>
              <a:buChar char="•"/>
              <a:defRPr sz="175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l-NL" sz="3200" dirty="0">
                <a:solidFill>
                  <a:schemeClr val="accent5"/>
                </a:solidFill>
              </a:rPr>
              <a:t>RELEVANTIE</a:t>
            </a:r>
          </a:p>
        </p:txBody>
      </p:sp>
    </p:spTree>
    <p:extLst>
      <p:ext uri="{BB962C8B-B14F-4D97-AF65-F5344CB8AC3E}">
        <p14:creationId xmlns:p14="http://schemas.microsoft.com/office/powerpoint/2010/main" val="39934748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EC9BADFB-68E0-9F75-09DE-AD6D18A48EA5}"/>
              </a:ext>
            </a:extLst>
          </p:cNvPr>
          <p:cNvSpPr>
            <a:spLocks noGrp="1"/>
          </p:cNvSpPr>
          <p:nvPr>
            <p:ph type="sldNum" sz="quarter" idx="12"/>
          </p:nvPr>
        </p:nvSpPr>
        <p:spPr/>
        <p:txBody>
          <a:bodyPr/>
          <a:lstStyle/>
          <a:p>
            <a:fld id="{81051DF8-406B-5242-9A38-0E89485B35FF}" type="slidenum">
              <a:rPr lang="nl-NL" smtClean="0"/>
              <a:pPr/>
              <a:t>44</a:t>
            </a:fld>
            <a:endParaRPr lang="nl-NL" dirty="0"/>
          </a:p>
        </p:txBody>
      </p:sp>
      <p:sp>
        <p:nvSpPr>
          <p:cNvPr id="7" name="Tijdelijke aanduiding voor tekst 4">
            <a:extLst>
              <a:ext uri="{FF2B5EF4-FFF2-40B4-BE49-F238E27FC236}">
                <a16:creationId xmlns:a16="http://schemas.microsoft.com/office/drawing/2014/main" id="{659623B7-B03D-8392-F3FC-EE7118A8F34B}"/>
              </a:ext>
            </a:extLst>
          </p:cNvPr>
          <p:cNvSpPr txBox="1">
            <a:spLocks/>
          </p:cNvSpPr>
          <p:nvPr/>
        </p:nvSpPr>
        <p:spPr>
          <a:xfrm>
            <a:off x="934245" y="609896"/>
            <a:ext cx="7298370" cy="554363"/>
          </a:xfrm>
          <a:prstGeom prst="rect">
            <a:avLst/>
          </a:prstGeom>
        </p:spPr>
        <p:txBody>
          <a:bodyPr/>
          <a:lstStyle>
            <a:lvl1pPr marL="180000" indent="-180000" algn="l" defTabSz="914400" rtl="0" eaLnBrk="1" latinLnBrk="0" hangingPunct="1">
              <a:lnSpc>
                <a:spcPts val="2460"/>
              </a:lnSpc>
              <a:spcBef>
                <a:spcPts val="0"/>
              </a:spcBef>
              <a:buFont typeface="Arial" panose="020B0604020202020204" pitchFamily="34" charset="0"/>
              <a:buChar char="•"/>
              <a:defRPr sz="1750" kern="1200" baseline="0">
                <a:solidFill>
                  <a:schemeClr val="tx1"/>
                </a:solidFill>
                <a:latin typeface="+mn-lt"/>
                <a:ea typeface="+mn-ea"/>
                <a:cs typeface="+mn-cs"/>
              </a:defRPr>
            </a:lvl1pPr>
            <a:lvl2pPr marL="360000" indent="-180000" algn="l" defTabSz="914400" rtl="0" eaLnBrk="1" latinLnBrk="0" hangingPunct="1">
              <a:lnSpc>
                <a:spcPts val="2460"/>
              </a:lnSpc>
              <a:spcBef>
                <a:spcPts val="0"/>
              </a:spcBef>
              <a:buFont typeface="Arial" panose="020B0604020202020204" pitchFamily="34" charset="0"/>
              <a:buChar char="•"/>
              <a:defRPr sz="1750" kern="1200" baseline="0">
                <a:solidFill>
                  <a:schemeClr val="tx1"/>
                </a:solidFill>
                <a:latin typeface="+mn-lt"/>
                <a:ea typeface="+mn-ea"/>
                <a:cs typeface="+mn-cs"/>
              </a:defRPr>
            </a:lvl2pPr>
            <a:lvl3pPr marL="540000" indent="-180000" algn="l" defTabSz="914400" rtl="0" eaLnBrk="1" latinLnBrk="0" hangingPunct="1">
              <a:lnSpc>
                <a:spcPts val="2460"/>
              </a:lnSpc>
              <a:spcBef>
                <a:spcPts val="0"/>
              </a:spcBef>
              <a:buFont typeface="Arial" panose="020B0604020202020204" pitchFamily="34" charset="0"/>
              <a:buChar char="•"/>
              <a:defRPr sz="1750" kern="1200" baseline="0">
                <a:solidFill>
                  <a:schemeClr val="tx1"/>
                </a:solidFill>
                <a:latin typeface="+mn-lt"/>
                <a:ea typeface="+mn-ea"/>
                <a:cs typeface="+mn-cs"/>
              </a:defRPr>
            </a:lvl3pPr>
            <a:lvl4pPr marL="720000" indent="-180000" algn="l" defTabSz="914400" rtl="0" eaLnBrk="1" latinLnBrk="0" hangingPunct="1">
              <a:lnSpc>
                <a:spcPts val="2460"/>
              </a:lnSpc>
              <a:spcBef>
                <a:spcPts val="0"/>
              </a:spcBef>
              <a:buFont typeface="Arial" panose="020B0604020202020204" pitchFamily="34" charset="0"/>
              <a:buChar char="•"/>
              <a:defRPr sz="1750" kern="1200" baseline="0">
                <a:solidFill>
                  <a:schemeClr val="tx1"/>
                </a:solidFill>
                <a:latin typeface="+mn-lt"/>
                <a:ea typeface="+mn-ea"/>
                <a:cs typeface="+mn-cs"/>
              </a:defRPr>
            </a:lvl4pPr>
            <a:lvl5pPr marL="900000" indent="-180000" algn="l" defTabSz="914400" rtl="0" eaLnBrk="1" latinLnBrk="0" hangingPunct="1">
              <a:lnSpc>
                <a:spcPts val="2460"/>
              </a:lnSpc>
              <a:spcBef>
                <a:spcPts val="0"/>
              </a:spcBef>
              <a:buFont typeface="Arial" panose="020B0604020202020204" pitchFamily="34" charset="0"/>
              <a:buChar char="•"/>
              <a:defRPr sz="175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l-NL" sz="3200" dirty="0">
                <a:solidFill>
                  <a:schemeClr val="accent5"/>
                </a:solidFill>
              </a:rPr>
              <a:t>ZORG VOOR HET (CHRONISCH) ZIEKE KIND</a:t>
            </a:r>
          </a:p>
          <a:p>
            <a:pPr marL="0" indent="0" algn="ctr">
              <a:lnSpc>
                <a:spcPct val="100000"/>
              </a:lnSpc>
              <a:buNone/>
            </a:pPr>
            <a:r>
              <a:rPr lang="nl-NL" sz="2800" dirty="0">
                <a:solidFill>
                  <a:schemeClr val="accent1"/>
                </a:solidFill>
                <a:ea typeface="+mj-ea"/>
                <a:cs typeface="+mj-cs"/>
              </a:rPr>
              <a:t>LANDELIJKE VERANDERINGEN</a:t>
            </a:r>
          </a:p>
        </p:txBody>
      </p:sp>
      <p:pic>
        <p:nvPicPr>
          <p:cNvPr id="2" name="Google Shape;125;p24">
            <a:extLst>
              <a:ext uri="{FF2B5EF4-FFF2-40B4-BE49-F238E27FC236}">
                <a16:creationId xmlns:a16="http://schemas.microsoft.com/office/drawing/2014/main" id="{19A17C70-61A1-8861-E570-937E5233F3CC}"/>
              </a:ext>
            </a:extLst>
          </p:cNvPr>
          <p:cNvPicPr preferRelativeResize="0"/>
          <p:nvPr/>
        </p:nvPicPr>
        <p:blipFill rotWithShape="1">
          <a:blip r:embed="rId2">
            <a:alphaModFix/>
          </a:blip>
          <a:srcRect/>
          <a:stretch/>
        </p:blipFill>
        <p:spPr>
          <a:xfrm>
            <a:off x="4583430" y="2164650"/>
            <a:ext cx="4259964" cy="3037904"/>
          </a:xfrm>
          <a:prstGeom prst="rect">
            <a:avLst/>
          </a:prstGeom>
          <a:noFill/>
          <a:ln>
            <a:noFill/>
          </a:ln>
        </p:spPr>
      </p:pic>
      <p:sp>
        <p:nvSpPr>
          <p:cNvPr id="5" name="Google Shape;127;p24">
            <a:extLst>
              <a:ext uri="{FF2B5EF4-FFF2-40B4-BE49-F238E27FC236}">
                <a16:creationId xmlns:a16="http://schemas.microsoft.com/office/drawing/2014/main" id="{EBB838A5-A5CB-BD71-9CFD-A9523BECD9DE}"/>
              </a:ext>
            </a:extLst>
          </p:cNvPr>
          <p:cNvSpPr txBox="1"/>
          <p:nvPr/>
        </p:nvSpPr>
        <p:spPr>
          <a:xfrm>
            <a:off x="383217" y="2237052"/>
            <a:ext cx="4647600" cy="289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nl" sz="1500" b="1" i="0" u="none" strike="noStrike" cap="none" dirty="0">
                <a:solidFill>
                  <a:schemeClr val="dk2"/>
                </a:solidFill>
                <a:latin typeface="Montserrat"/>
                <a:ea typeface="Montserrat"/>
                <a:cs typeface="Montserrat"/>
                <a:sym typeface="Montserrat"/>
              </a:rPr>
              <a:t>Visiedocument Medisch Specialist 2025:</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500"/>
              <a:buFont typeface="Arial"/>
              <a:buChar char="•"/>
            </a:pPr>
            <a:r>
              <a:rPr lang="nl" sz="1500" b="0" i="0" u="none" strike="noStrike" cap="none" dirty="0">
                <a:solidFill>
                  <a:schemeClr val="dk2"/>
                </a:solidFill>
                <a:latin typeface="Montserrat"/>
                <a:ea typeface="Montserrat"/>
                <a:cs typeface="Montserrat"/>
                <a:sym typeface="Montserrat"/>
              </a:rPr>
              <a:t>Aandacht voor kwaliteit van leven</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500"/>
              <a:buFont typeface="Arial"/>
              <a:buChar char="•"/>
            </a:pPr>
            <a:r>
              <a:rPr lang="nl" sz="1500" b="0" i="0" u="none" strike="noStrike" cap="none" dirty="0">
                <a:solidFill>
                  <a:schemeClr val="dk2"/>
                </a:solidFill>
                <a:latin typeface="Montserrat"/>
                <a:ea typeface="Montserrat"/>
                <a:cs typeface="Montserrat"/>
                <a:sym typeface="Montserrat"/>
              </a:rPr>
              <a:t>Een holistische benadering</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500"/>
              <a:buFont typeface="Arial"/>
              <a:buChar char="•"/>
            </a:pPr>
            <a:r>
              <a:rPr lang="nl" sz="1500" b="0" i="0" u="none" strike="noStrike" cap="none" dirty="0">
                <a:solidFill>
                  <a:schemeClr val="dk2"/>
                </a:solidFill>
                <a:latin typeface="Montserrat"/>
                <a:ea typeface="Montserrat"/>
                <a:cs typeface="Montserrat"/>
                <a:sym typeface="Montserrat"/>
              </a:rPr>
              <a:t>Van ziekte &amp; zorg → gezondheid &amp; gedrag</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500"/>
              <a:buFont typeface="Arial"/>
              <a:buChar char="•"/>
            </a:pPr>
            <a:r>
              <a:rPr lang="nl" sz="1500" b="0" i="0" u="none" strike="noStrike" cap="none" dirty="0">
                <a:solidFill>
                  <a:schemeClr val="dk2"/>
                </a:solidFill>
                <a:latin typeface="Montserrat"/>
                <a:ea typeface="Montserrat"/>
                <a:cs typeface="Montserrat"/>
                <a:sym typeface="Montserrat"/>
              </a:rPr>
              <a:t>Samen beslissen als dagelijkse praktijk</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dirty="0">
              <a:solidFill>
                <a:schemeClr val="dk2"/>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500"/>
              <a:buFont typeface="Arial"/>
              <a:buNone/>
            </a:pPr>
            <a:r>
              <a:rPr lang="nl" sz="1500" b="1" i="0" u="none" strike="noStrike" cap="none" dirty="0">
                <a:solidFill>
                  <a:schemeClr val="dk2"/>
                </a:solidFill>
                <a:latin typeface="Montserrat"/>
                <a:ea typeface="Montserrat"/>
                <a:cs typeface="Montserrat"/>
                <a:sym typeface="Montserrat"/>
              </a:rPr>
              <a:t>Strategieplan NVK 2020-2022: </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500"/>
              <a:buFont typeface="Arial"/>
              <a:buChar char="•"/>
            </a:pPr>
            <a:r>
              <a:rPr lang="nl" sz="1500" b="0" i="0" u="none" strike="noStrike" cap="none" dirty="0">
                <a:solidFill>
                  <a:schemeClr val="dk2"/>
                </a:solidFill>
                <a:latin typeface="Montserrat"/>
                <a:ea typeface="Montserrat"/>
                <a:cs typeface="Montserrat"/>
                <a:sym typeface="Montserrat"/>
              </a:rPr>
              <a:t>De juiste zorg op de juiste plek</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500"/>
              <a:buFont typeface="Arial"/>
              <a:buChar char="•"/>
            </a:pPr>
            <a:r>
              <a:rPr lang="nl" sz="1500" b="0" i="0" u="none" strike="noStrike" cap="none" dirty="0">
                <a:solidFill>
                  <a:schemeClr val="dk2"/>
                </a:solidFill>
                <a:latin typeface="Montserrat"/>
                <a:ea typeface="Montserrat"/>
                <a:cs typeface="Montserrat"/>
                <a:sym typeface="Montserrat"/>
              </a:rPr>
              <a:t>Netwerkzorg</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500"/>
              <a:buFont typeface="Arial"/>
              <a:buChar char="•"/>
            </a:pPr>
            <a:r>
              <a:rPr lang="nl" sz="1500" b="0" i="0" u="none" strike="noStrike" cap="none" dirty="0">
                <a:solidFill>
                  <a:schemeClr val="dk2"/>
                </a:solidFill>
                <a:latin typeface="Montserrat"/>
                <a:ea typeface="Montserrat"/>
                <a:cs typeface="Montserrat"/>
                <a:sym typeface="Montserrat"/>
              </a:rPr>
              <a:t>Uitkomstgerichte zorg</a:t>
            </a:r>
            <a:endParaRPr sz="1400" b="0" i="0" u="none" strike="noStrike" cap="none" dirty="0">
              <a:solidFill>
                <a:srgbClr val="000000"/>
              </a:solidFill>
              <a:latin typeface="Arial"/>
              <a:ea typeface="Arial"/>
              <a:cs typeface="Arial"/>
              <a:sym typeface="Arial"/>
            </a:endParaRPr>
          </a:p>
          <a:p>
            <a:pPr marL="285750" marR="0" lvl="0" indent="-184150" algn="l" rtl="0">
              <a:lnSpc>
                <a:spcPct val="100000"/>
              </a:lnSpc>
              <a:spcBef>
                <a:spcPts val="0"/>
              </a:spcBef>
              <a:spcAft>
                <a:spcPts val="0"/>
              </a:spcAft>
              <a:buClr>
                <a:srgbClr val="000000"/>
              </a:buClr>
              <a:buSzPts val="1600"/>
              <a:buFont typeface="Arial"/>
              <a:buNone/>
            </a:pPr>
            <a:endParaRPr sz="1600" b="0" i="0" u="none" strike="noStrike" cap="none" dirty="0">
              <a:solidFill>
                <a:schemeClr val="dk2"/>
              </a:solidFill>
              <a:latin typeface="Montserrat"/>
              <a:ea typeface="Montserrat"/>
              <a:cs typeface="Montserrat"/>
              <a:sym typeface="Montserrat"/>
            </a:endParaRPr>
          </a:p>
          <a:p>
            <a:pPr marL="285750" marR="0" lvl="0" indent="-184150" algn="l" rtl="0">
              <a:lnSpc>
                <a:spcPct val="100000"/>
              </a:lnSpc>
              <a:spcBef>
                <a:spcPts val="0"/>
              </a:spcBef>
              <a:spcAft>
                <a:spcPts val="0"/>
              </a:spcAft>
              <a:buClr>
                <a:srgbClr val="000000"/>
              </a:buClr>
              <a:buSzPts val="1600"/>
              <a:buFont typeface="Arial"/>
              <a:buNone/>
            </a:pPr>
            <a:endParaRPr sz="1600" b="0" i="0" u="none" strike="noStrike" cap="none" dirty="0">
              <a:solidFill>
                <a:schemeClr val="dk2"/>
              </a:solidFill>
              <a:latin typeface="Montserrat"/>
              <a:ea typeface="Montserrat"/>
              <a:cs typeface="Montserrat"/>
              <a:sym typeface="Montserrat"/>
            </a:endParaRPr>
          </a:p>
        </p:txBody>
      </p:sp>
      <p:sp>
        <p:nvSpPr>
          <p:cNvPr id="10" name="Google Shape;128;p24">
            <a:extLst>
              <a:ext uri="{FF2B5EF4-FFF2-40B4-BE49-F238E27FC236}">
                <a16:creationId xmlns:a16="http://schemas.microsoft.com/office/drawing/2014/main" id="{460938BD-F510-AFCB-3030-B1EC28C6B8F5}"/>
              </a:ext>
            </a:extLst>
          </p:cNvPr>
          <p:cNvSpPr txBox="1"/>
          <p:nvPr/>
        </p:nvSpPr>
        <p:spPr>
          <a:xfrm>
            <a:off x="1750794" y="5558677"/>
            <a:ext cx="7092600" cy="300600"/>
          </a:xfrm>
          <a:prstGeom prst="rect">
            <a:avLst/>
          </a:prstGeom>
          <a:noFill/>
          <a:ln>
            <a:noFill/>
          </a:ln>
        </p:spPr>
        <p:txBody>
          <a:bodyPr spcFirstLastPara="1" wrap="square" lIns="91425" tIns="91425" rIns="91425" bIns="91425" anchor="t" anchorCtr="0">
            <a:noAutofit/>
          </a:bodyPr>
          <a:lstStyle/>
          <a:p>
            <a:pPr algn="r">
              <a:lnSpc>
                <a:spcPct val="115000"/>
              </a:lnSpc>
              <a:buClr>
                <a:srgbClr val="000000"/>
              </a:buClr>
              <a:buSzPts val="900"/>
              <a:buFont typeface="Arial"/>
              <a:buNone/>
            </a:pPr>
            <a:r>
              <a:rPr lang="nl" sz="900" kern="0" baseline="30000" dirty="0">
                <a:solidFill>
                  <a:srgbClr val="3D85C6"/>
                </a:solidFill>
                <a:highlight>
                  <a:srgbClr val="AFE0E7"/>
                </a:highlight>
                <a:latin typeface="Assistant"/>
                <a:ea typeface="Assistant"/>
                <a:cs typeface="Assistant"/>
                <a:sym typeface="Assistant"/>
              </a:rPr>
              <a:t> </a:t>
            </a:r>
            <a:r>
              <a:rPr lang="nl" sz="900" kern="0" dirty="0">
                <a:solidFill>
                  <a:srgbClr val="3D85C6"/>
                </a:solidFill>
                <a:highlight>
                  <a:srgbClr val="AFE0E7"/>
                </a:highlight>
                <a:latin typeface="Assistant"/>
                <a:ea typeface="Assistant"/>
                <a:cs typeface="Assistant"/>
                <a:sym typeface="Assistant"/>
              </a:rPr>
              <a:t> Visiedocument Federatie Medisch Specialisten (2025),</a:t>
            </a:r>
            <a:r>
              <a:rPr lang="nl" sz="900" kern="0" baseline="30000" dirty="0">
                <a:solidFill>
                  <a:srgbClr val="3D85C6"/>
                </a:solidFill>
                <a:highlight>
                  <a:srgbClr val="AFE0E7"/>
                </a:highlight>
                <a:latin typeface="Assistant"/>
                <a:ea typeface="Assistant"/>
                <a:cs typeface="Assistant"/>
                <a:sym typeface="Assistant"/>
              </a:rPr>
              <a:t> </a:t>
            </a:r>
            <a:r>
              <a:rPr lang="nl" sz="900" kern="0" dirty="0">
                <a:solidFill>
                  <a:srgbClr val="3D85C6"/>
                </a:solidFill>
                <a:highlight>
                  <a:srgbClr val="AFE0E7"/>
                </a:highlight>
                <a:latin typeface="Assistant"/>
                <a:ea typeface="Assistant"/>
                <a:cs typeface="Assistant"/>
                <a:sym typeface="Assistant"/>
              </a:rPr>
              <a:t> Strategieplan NVK (2020-2022) </a:t>
            </a:r>
            <a:endParaRPr sz="900" kern="0" dirty="0">
              <a:solidFill>
                <a:srgbClr val="3D85C6"/>
              </a:solidFill>
              <a:highlight>
                <a:srgbClr val="AFE0E7"/>
              </a:highlight>
              <a:latin typeface="Assistant"/>
              <a:ea typeface="Assistant"/>
              <a:cs typeface="Assistant"/>
              <a:sym typeface="Assistant"/>
            </a:endParaRPr>
          </a:p>
        </p:txBody>
      </p:sp>
    </p:spTree>
    <p:extLst>
      <p:ext uri="{BB962C8B-B14F-4D97-AF65-F5344CB8AC3E}">
        <p14:creationId xmlns:p14="http://schemas.microsoft.com/office/powerpoint/2010/main" val="1269106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0BC5EA-857E-9C8E-6237-69583BCB39C9}"/>
              </a:ext>
            </a:extLst>
          </p:cNvPr>
          <p:cNvSpPr>
            <a:spLocks noGrp="1"/>
          </p:cNvSpPr>
          <p:nvPr>
            <p:ph type="title"/>
          </p:nvPr>
        </p:nvSpPr>
        <p:spPr/>
        <p:txBody>
          <a:bodyPr/>
          <a:lstStyle/>
          <a:p>
            <a:r>
              <a:rPr lang="nl-NL" dirty="0"/>
              <a:t>Patiëntengroepen </a:t>
            </a:r>
          </a:p>
        </p:txBody>
      </p:sp>
      <p:sp>
        <p:nvSpPr>
          <p:cNvPr id="4" name="Tijdelijke aanduiding voor dianummer 3">
            <a:extLst>
              <a:ext uri="{FF2B5EF4-FFF2-40B4-BE49-F238E27FC236}">
                <a16:creationId xmlns:a16="http://schemas.microsoft.com/office/drawing/2014/main" id="{7CCBE682-0305-6F0A-3FFE-6A22BC2DB6ED}"/>
              </a:ext>
            </a:extLst>
          </p:cNvPr>
          <p:cNvSpPr>
            <a:spLocks noGrp="1"/>
          </p:cNvSpPr>
          <p:nvPr>
            <p:ph type="sldNum" sz="quarter" idx="12"/>
          </p:nvPr>
        </p:nvSpPr>
        <p:spPr/>
        <p:txBody>
          <a:bodyPr/>
          <a:lstStyle/>
          <a:p>
            <a:fld id="{81051DF8-406B-5242-9A38-0E89485B35FF}" type="slidenum">
              <a:rPr lang="nl-NL" smtClean="0"/>
              <a:t>45</a:t>
            </a:fld>
            <a:endParaRPr lang="nl-NL"/>
          </a:p>
        </p:txBody>
      </p:sp>
      <p:sp>
        <p:nvSpPr>
          <p:cNvPr id="5" name="Tijdelijke aanduiding voor tekst 4">
            <a:extLst>
              <a:ext uri="{FF2B5EF4-FFF2-40B4-BE49-F238E27FC236}">
                <a16:creationId xmlns:a16="http://schemas.microsoft.com/office/drawing/2014/main" id="{A65BAC4E-030C-16E7-CBC2-4E04512B9E3A}"/>
              </a:ext>
            </a:extLst>
          </p:cNvPr>
          <p:cNvSpPr>
            <a:spLocks noGrp="1"/>
          </p:cNvSpPr>
          <p:nvPr>
            <p:ph type="body" sz="half" idx="13"/>
          </p:nvPr>
        </p:nvSpPr>
        <p:spPr/>
        <p:txBody>
          <a:bodyPr/>
          <a:lstStyle/>
          <a:p>
            <a:r>
              <a:rPr lang="nl-NL" dirty="0"/>
              <a:t>Onderzoek in het WKZ</a:t>
            </a:r>
          </a:p>
        </p:txBody>
      </p:sp>
      <p:sp>
        <p:nvSpPr>
          <p:cNvPr id="6" name="Tijdelijke aanduiding voor inhoud 5">
            <a:extLst>
              <a:ext uri="{FF2B5EF4-FFF2-40B4-BE49-F238E27FC236}">
                <a16:creationId xmlns:a16="http://schemas.microsoft.com/office/drawing/2014/main" id="{BEB9398D-7EAC-8B53-88DD-C9B4A0E3E297}"/>
              </a:ext>
            </a:extLst>
          </p:cNvPr>
          <p:cNvSpPr>
            <a:spLocks noGrp="1"/>
          </p:cNvSpPr>
          <p:nvPr>
            <p:ph sz="half" idx="1"/>
          </p:nvPr>
        </p:nvSpPr>
        <p:spPr>
          <a:xfrm>
            <a:off x="2527047" y="1783404"/>
            <a:ext cx="3582288" cy="4322596"/>
          </a:xfrm>
        </p:spPr>
        <p:txBody>
          <a:bodyPr/>
          <a:lstStyle/>
          <a:p>
            <a:pPr marL="0" indent="-342900">
              <a:lnSpc>
                <a:spcPct val="100000"/>
              </a:lnSpc>
              <a:buFont typeface="+mj-lt"/>
              <a:buAutoNum type="arabicPeriod"/>
            </a:pPr>
            <a:r>
              <a:rPr lang="nl-NL" sz="1600" dirty="0"/>
              <a:t>Algemene pediatrie</a:t>
            </a:r>
          </a:p>
          <a:p>
            <a:pPr marL="0" indent="-342900">
              <a:lnSpc>
                <a:spcPct val="100000"/>
              </a:lnSpc>
              <a:buFont typeface="+mj-lt"/>
              <a:buAutoNum type="arabicPeriod"/>
            </a:pPr>
            <a:r>
              <a:rPr lang="nl-NL" sz="1600" dirty="0"/>
              <a:t>Taaislijmziekte (CF)</a:t>
            </a:r>
          </a:p>
          <a:p>
            <a:pPr marL="0" indent="-342900">
              <a:lnSpc>
                <a:spcPct val="100000"/>
              </a:lnSpc>
              <a:buFont typeface="+mj-lt"/>
              <a:buAutoNum type="arabicPeriod"/>
            </a:pPr>
            <a:r>
              <a:rPr lang="nl-NL" sz="1600" dirty="0"/>
              <a:t>Jeugdreuma (JIA)</a:t>
            </a:r>
          </a:p>
          <a:p>
            <a:pPr marL="0" indent="-342900">
              <a:lnSpc>
                <a:spcPct val="100000"/>
              </a:lnSpc>
              <a:buFont typeface="+mj-lt"/>
              <a:buAutoNum type="arabicPeriod"/>
            </a:pPr>
            <a:r>
              <a:rPr lang="nl-NL" sz="1600" dirty="0"/>
              <a:t>Auto-immuunziekten</a:t>
            </a:r>
          </a:p>
          <a:p>
            <a:pPr marL="0" indent="-342900">
              <a:lnSpc>
                <a:spcPct val="100000"/>
              </a:lnSpc>
              <a:buFont typeface="+mj-lt"/>
              <a:buAutoNum type="arabicPeriod"/>
            </a:pPr>
            <a:r>
              <a:rPr lang="nl-NL" sz="1600" dirty="0"/>
              <a:t>Oncologie</a:t>
            </a:r>
          </a:p>
          <a:p>
            <a:pPr marL="0" indent="-342900">
              <a:lnSpc>
                <a:spcPct val="100000"/>
              </a:lnSpc>
              <a:buFont typeface="+mj-lt"/>
              <a:buAutoNum type="arabicPeriod"/>
            </a:pPr>
            <a:r>
              <a:rPr lang="nl-NL" sz="1600" dirty="0"/>
              <a:t>Primaire immuundeficiënties (PID)</a:t>
            </a:r>
          </a:p>
          <a:p>
            <a:pPr marL="0" indent="-342900">
              <a:lnSpc>
                <a:spcPct val="100000"/>
              </a:lnSpc>
              <a:buFont typeface="+mj-lt"/>
              <a:buAutoNum type="arabicPeriod"/>
            </a:pPr>
            <a:r>
              <a:rPr lang="nl-NL" sz="1600" dirty="0"/>
              <a:t>Inflammatoire darmziekten (IBD)</a:t>
            </a:r>
          </a:p>
          <a:p>
            <a:pPr marL="0" indent="-342900">
              <a:lnSpc>
                <a:spcPct val="100000"/>
              </a:lnSpc>
              <a:buFont typeface="+mj-lt"/>
              <a:buAutoNum type="arabicPeriod"/>
            </a:pPr>
            <a:r>
              <a:rPr lang="nl-NL" sz="1600" dirty="0"/>
              <a:t>Chronische pijn</a:t>
            </a:r>
          </a:p>
          <a:p>
            <a:pPr marL="0" indent="-342900">
              <a:lnSpc>
                <a:spcPct val="100000"/>
              </a:lnSpc>
              <a:buFont typeface="+mj-lt"/>
              <a:buAutoNum type="arabicPeriod"/>
            </a:pPr>
            <a:r>
              <a:rPr lang="nl-NL" sz="1600" dirty="0"/>
              <a:t>Aangeboren hartafwijkingen</a:t>
            </a:r>
          </a:p>
          <a:p>
            <a:pPr marL="0" indent="-342900">
              <a:lnSpc>
                <a:spcPct val="100000"/>
              </a:lnSpc>
              <a:buFont typeface="+mj-lt"/>
              <a:buAutoNum type="arabicPeriod"/>
            </a:pPr>
            <a:r>
              <a:rPr lang="nl-NL" sz="1600" dirty="0"/>
              <a:t>Nierziekten</a:t>
            </a:r>
          </a:p>
          <a:p>
            <a:pPr marL="0" indent="-342900">
              <a:lnSpc>
                <a:spcPct val="100000"/>
              </a:lnSpc>
              <a:buFont typeface="+mj-lt"/>
              <a:buAutoNum type="arabicPeriod"/>
            </a:pPr>
            <a:r>
              <a:rPr lang="nl-NL" sz="1600" dirty="0"/>
              <a:t>Auto-inflammatoire ziekten</a:t>
            </a:r>
          </a:p>
          <a:p>
            <a:pPr marL="0">
              <a:lnSpc>
                <a:spcPct val="100000"/>
              </a:lnSpc>
            </a:pPr>
            <a:endParaRPr lang="nl-NL" sz="1600" dirty="0"/>
          </a:p>
        </p:txBody>
      </p:sp>
      <p:sp>
        <p:nvSpPr>
          <p:cNvPr id="10" name="Google Shape;139;p25">
            <a:extLst>
              <a:ext uri="{FF2B5EF4-FFF2-40B4-BE49-F238E27FC236}">
                <a16:creationId xmlns:a16="http://schemas.microsoft.com/office/drawing/2014/main" id="{26695051-23E5-4D9C-488D-4D94ACABAB87}"/>
              </a:ext>
            </a:extLst>
          </p:cNvPr>
          <p:cNvSpPr txBox="1"/>
          <p:nvPr/>
        </p:nvSpPr>
        <p:spPr>
          <a:xfrm>
            <a:off x="14385" y="2602334"/>
            <a:ext cx="1871700" cy="3985666"/>
          </a:xfrm>
          <a:prstGeom prst="rect">
            <a:avLst/>
          </a:prstGeom>
          <a:noFill/>
          <a:ln>
            <a:noFill/>
          </a:ln>
        </p:spPr>
        <p:txBody>
          <a:bodyPr spcFirstLastPara="1" wrap="square" lIns="91425" tIns="45700" rIns="91425" bIns="45700" anchor="t" anchorCtr="0">
            <a:spAutoFit/>
          </a:bodyPr>
          <a:lstStyle/>
          <a:p>
            <a:pPr>
              <a:buClr>
                <a:srgbClr val="000000"/>
              </a:buClr>
              <a:buSzPts val="1200"/>
              <a:buFont typeface="Arial"/>
              <a:buNone/>
            </a:pPr>
            <a:r>
              <a:rPr lang="nl" sz="1100" b="1" kern="0" dirty="0">
                <a:latin typeface="Montserrat"/>
                <a:ea typeface="Montserrat"/>
                <a:cs typeface="Montserrat"/>
                <a:sym typeface="Montserrat"/>
              </a:rPr>
              <a:t>Longitudinale cohortstudie (2016 – heden)</a:t>
            </a:r>
            <a:endParaRPr sz="1100" kern="0" dirty="0">
              <a:latin typeface="Arial"/>
              <a:ea typeface="Arial"/>
              <a:cs typeface="Arial"/>
              <a:sym typeface="Arial"/>
            </a:endParaRPr>
          </a:p>
          <a:p>
            <a:pPr>
              <a:buClr>
                <a:srgbClr val="000000"/>
              </a:buClr>
              <a:buSzPts val="1200"/>
              <a:buFont typeface="Arial"/>
              <a:buNone/>
            </a:pPr>
            <a:endParaRPr sz="1100" b="1" kern="0" dirty="0">
              <a:latin typeface="Montserrat"/>
              <a:ea typeface="Montserrat"/>
              <a:cs typeface="Montserrat"/>
              <a:sym typeface="Montserrat"/>
            </a:endParaRPr>
          </a:p>
          <a:p>
            <a:pPr>
              <a:buClr>
                <a:srgbClr val="000000"/>
              </a:buClr>
              <a:buSzPts val="1200"/>
              <a:buFont typeface="Arial"/>
              <a:buNone/>
            </a:pPr>
            <a:r>
              <a:rPr lang="nl" sz="1100" b="1" kern="0" dirty="0">
                <a:latin typeface="Montserrat"/>
                <a:ea typeface="Montserrat"/>
                <a:cs typeface="Montserrat"/>
                <a:sym typeface="Montserrat"/>
              </a:rPr>
              <a:t>Studiepopulatie:</a:t>
            </a:r>
            <a:endParaRPr sz="1100" kern="0" dirty="0">
              <a:latin typeface="Arial"/>
              <a:ea typeface="Arial"/>
              <a:cs typeface="Arial"/>
              <a:sym typeface="Arial"/>
            </a:endParaRPr>
          </a:p>
          <a:p>
            <a:pPr marL="171450" indent="-171450">
              <a:buClr>
                <a:srgbClr val="000000"/>
              </a:buClr>
              <a:buSzPts val="1200"/>
              <a:buFont typeface="Arial"/>
              <a:buChar char="•"/>
            </a:pPr>
            <a:r>
              <a:rPr lang="nl" sz="1100" kern="0" dirty="0">
                <a:latin typeface="Montserrat"/>
                <a:ea typeface="Montserrat"/>
                <a:cs typeface="Montserrat"/>
                <a:sym typeface="Montserrat"/>
              </a:rPr>
              <a:t>Kinderen van 2-18 jaar met een chronische of levensbedreigende ziekte en hun ouders</a:t>
            </a:r>
            <a:endParaRPr sz="1100" kern="0" dirty="0">
              <a:latin typeface="Arial"/>
              <a:ea typeface="Arial"/>
              <a:cs typeface="Arial"/>
              <a:sym typeface="Arial"/>
            </a:endParaRPr>
          </a:p>
          <a:p>
            <a:pPr marL="171450" indent="-95250">
              <a:buClr>
                <a:srgbClr val="000000"/>
              </a:buClr>
              <a:buSzPts val="1200"/>
              <a:buFont typeface="Arial"/>
              <a:buNone/>
            </a:pPr>
            <a:endParaRPr sz="1100" kern="0" dirty="0">
              <a:latin typeface="Montserrat"/>
              <a:ea typeface="Montserrat"/>
              <a:cs typeface="Montserrat"/>
              <a:sym typeface="Montserrat"/>
            </a:endParaRPr>
          </a:p>
          <a:p>
            <a:pPr>
              <a:buClr>
                <a:srgbClr val="000000"/>
              </a:buClr>
              <a:buSzPts val="1200"/>
              <a:buFont typeface="Arial"/>
              <a:buNone/>
            </a:pPr>
            <a:r>
              <a:rPr lang="nl" sz="1100" b="1" kern="0" dirty="0">
                <a:latin typeface="Montserrat"/>
                <a:ea typeface="Montserrat"/>
                <a:cs typeface="Montserrat"/>
                <a:sym typeface="Montserrat"/>
              </a:rPr>
              <a:t>Primaire uitkomstmaten:</a:t>
            </a:r>
            <a:endParaRPr sz="1100" kern="0" dirty="0">
              <a:latin typeface="Arial"/>
              <a:ea typeface="Arial"/>
              <a:cs typeface="Arial"/>
              <a:sym typeface="Arial"/>
            </a:endParaRPr>
          </a:p>
          <a:p>
            <a:pPr marL="171450" indent="-171450">
              <a:buClr>
                <a:srgbClr val="000000"/>
              </a:buClr>
              <a:buSzPts val="1200"/>
              <a:buFont typeface="Arial"/>
              <a:buChar char="•"/>
            </a:pPr>
            <a:r>
              <a:rPr lang="nl" sz="1100" kern="0" dirty="0">
                <a:latin typeface="Montserrat"/>
                <a:ea typeface="Montserrat"/>
                <a:cs typeface="Montserrat"/>
                <a:sym typeface="Montserrat"/>
              </a:rPr>
              <a:t>Pijn en vermoeidheid</a:t>
            </a:r>
            <a:endParaRPr sz="1100" kern="0" dirty="0">
              <a:latin typeface="Arial"/>
              <a:ea typeface="Arial"/>
              <a:cs typeface="Arial"/>
              <a:sym typeface="Arial"/>
            </a:endParaRPr>
          </a:p>
          <a:p>
            <a:pPr marL="171450" indent="-171450">
              <a:buClr>
                <a:srgbClr val="000000"/>
              </a:buClr>
              <a:buSzPts val="1200"/>
              <a:buFont typeface="Arial"/>
              <a:buChar char="•"/>
            </a:pPr>
            <a:r>
              <a:rPr lang="nl" sz="1100" kern="0" dirty="0">
                <a:latin typeface="Montserrat"/>
                <a:ea typeface="Montserrat"/>
                <a:cs typeface="Montserrat"/>
                <a:sym typeface="Montserrat"/>
              </a:rPr>
              <a:t>Participatie </a:t>
            </a:r>
            <a:endParaRPr sz="1100" kern="0" dirty="0">
              <a:latin typeface="Arial"/>
              <a:ea typeface="Arial"/>
              <a:cs typeface="Arial"/>
              <a:sym typeface="Arial"/>
            </a:endParaRPr>
          </a:p>
          <a:p>
            <a:pPr marL="171450" indent="-171450">
              <a:buClr>
                <a:srgbClr val="000000"/>
              </a:buClr>
              <a:buSzPts val="1200"/>
              <a:buFont typeface="Arial"/>
              <a:buChar char="•"/>
            </a:pPr>
            <a:r>
              <a:rPr lang="nl" sz="1100" kern="0" dirty="0">
                <a:latin typeface="Montserrat"/>
                <a:ea typeface="Montserrat"/>
                <a:cs typeface="Montserrat"/>
                <a:sym typeface="Montserrat"/>
              </a:rPr>
              <a:t>Psychosociaal welzijn</a:t>
            </a:r>
            <a:endParaRPr sz="1100" kern="0" dirty="0">
              <a:latin typeface="Arial"/>
              <a:ea typeface="Arial"/>
              <a:cs typeface="Arial"/>
              <a:sym typeface="Arial"/>
            </a:endParaRPr>
          </a:p>
          <a:p>
            <a:pPr marL="171450" indent="-171450">
              <a:buClr>
                <a:srgbClr val="000000"/>
              </a:buClr>
              <a:buSzPts val="1200"/>
              <a:buFont typeface="Arial"/>
              <a:buChar char="•"/>
            </a:pPr>
            <a:r>
              <a:rPr lang="nl" sz="1100" kern="0" dirty="0">
                <a:latin typeface="Montserrat"/>
                <a:ea typeface="Montserrat"/>
                <a:cs typeface="Montserrat"/>
                <a:sym typeface="Montserrat"/>
              </a:rPr>
              <a:t>Veerkracht</a:t>
            </a:r>
            <a:endParaRPr sz="1100" kern="0" dirty="0">
              <a:latin typeface="Arial"/>
              <a:ea typeface="Arial"/>
              <a:cs typeface="Arial"/>
              <a:sym typeface="Arial"/>
            </a:endParaRPr>
          </a:p>
          <a:p>
            <a:pPr>
              <a:buClr>
                <a:srgbClr val="000000"/>
              </a:buClr>
              <a:buSzPts val="1200"/>
              <a:buFont typeface="Arial"/>
              <a:buNone/>
            </a:pPr>
            <a:endParaRPr sz="1100" kern="0" dirty="0">
              <a:latin typeface="Montserrat"/>
              <a:ea typeface="Montserrat"/>
              <a:cs typeface="Montserrat"/>
              <a:sym typeface="Montserrat"/>
            </a:endParaRPr>
          </a:p>
          <a:p>
            <a:pPr>
              <a:buClr>
                <a:srgbClr val="000000"/>
              </a:buClr>
              <a:buSzPts val="1200"/>
              <a:buFont typeface="Arial"/>
              <a:buNone/>
            </a:pPr>
            <a:r>
              <a:rPr lang="nl" sz="1100" b="1" kern="0" dirty="0">
                <a:latin typeface="Montserrat"/>
                <a:ea typeface="Montserrat"/>
                <a:cs typeface="Montserrat"/>
                <a:sym typeface="Montserrat"/>
              </a:rPr>
              <a:t>In combinatie met:</a:t>
            </a:r>
            <a:endParaRPr sz="1100" kern="0" dirty="0">
              <a:latin typeface="Arial"/>
              <a:ea typeface="Arial"/>
              <a:cs typeface="Arial"/>
              <a:sym typeface="Arial"/>
            </a:endParaRPr>
          </a:p>
          <a:p>
            <a:pPr marL="171450" indent="-171450">
              <a:buClr>
                <a:srgbClr val="000000"/>
              </a:buClr>
              <a:buSzPts val="1200"/>
              <a:buFont typeface="Arial"/>
              <a:buChar char="•"/>
            </a:pPr>
            <a:r>
              <a:rPr lang="nl" sz="1100" kern="0" dirty="0">
                <a:latin typeface="Montserrat"/>
                <a:ea typeface="Montserrat"/>
                <a:cs typeface="Montserrat"/>
                <a:sym typeface="Montserrat"/>
              </a:rPr>
              <a:t>Klinische parameters</a:t>
            </a:r>
            <a:endParaRPr sz="1100" kern="0" dirty="0">
              <a:latin typeface="Montserrat"/>
              <a:ea typeface="Montserrat"/>
              <a:cs typeface="Montserrat"/>
              <a:sym typeface="Montserrat"/>
            </a:endParaRPr>
          </a:p>
          <a:p>
            <a:pPr>
              <a:buClr>
                <a:srgbClr val="000000"/>
              </a:buClr>
              <a:buSzPts val="1200"/>
              <a:buFont typeface="Arial"/>
              <a:buNone/>
            </a:pPr>
            <a:endParaRPr sz="1100" b="1" kern="0" dirty="0">
              <a:latin typeface="Montserrat"/>
              <a:ea typeface="Montserrat"/>
              <a:cs typeface="Montserrat"/>
              <a:sym typeface="Montserrat"/>
            </a:endParaRPr>
          </a:p>
          <a:p>
            <a:pPr>
              <a:buClr>
                <a:srgbClr val="000000"/>
              </a:buClr>
              <a:buSzPts val="1200"/>
              <a:buFont typeface="Arial"/>
              <a:buNone/>
            </a:pPr>
            <a:endParaRPr sz="1100" kern="0" dirty="0">
              <a:latin typeface="Montserrat"/>
              <a:ea typeface="Montserrat"/>
              <a:cs typeface="Montserrat"/>
              <a:sym typeface="Montserrat"/>
            </a:endParaRPr>
          </a:p>
          <a:p>
            <a:pPr>
              <a:buClr>
                <a:srgbClr val="000000"/>
              </a:buClr>
              <a:buSzPts val="1200"/>
              <a:buFont typeface="Arial"/>
              <a:buNone/>
            </a:pPr>
            <a:endParaRPr sz="1100" kern="0" dirty="0">
              <a:latin typeface="Montserrat"/>
              <a:ea typeface="Montserrat"/>
              <a:cs typeface="Montserrat"/>
              <a:sym typeface="Montserrat"/>
            </a:endParaRPr>
          </a:p>
        </p:txBody>
      </p:sp>
      <p:pic>
        <p:nvPicPr>
          <p:cNvPr id="11" name="Google Shape;136;p25">
            <a:extLst>
              <a:ext uri="{FF2B5EF4-FFF2-40B4-BE49-F238E27FC236}">
                <a16:creationId xmlns:a16="http://schemas.microsoft.com/office/drawing/2014/main" id="{0C474807-312B-72DE-2FAC-F98E7225FE00}"/>
              </a:ext>
            </a:extLst>
          </p:cNvPr>
          <p:cNvPicPr preferRelativeResize="0"/>
          <p:nvPr/>
        </p:nvPicPr>
        <p:blipFill rotWithShape="1">
          <a:blip r:embed="rId2">
            <a:alphaModFix/>
          </a:blip>
          <a:srcRect b="43362"/>
          <a:stretch/>
        </p:blipFill>
        <p:spPr>
          <a:xfrm>
            <a:off x="6194690" y="2282090"/>
            <a:ext cx="2157309" cy="1273505"/>
          </a:xfrm>
          <a:prstGeom prst="rect">
            <a:avLst/>
          </a:prstGeom>
          <a:noFill/>
          <a:ln>
            <a:noFill/>
          </a:ln>
        </p:spPr>
      </p:pic>
      <p:pic>
        <p:nvPicPr>
          <p:cNvPr id="12" name="Google Shape;141;p25">
            <a:extLst>
              <a:ext uri="{FF2B5EF4-FFF2-40B4-BE49-F238E27FC236}">
                <a16:creationId xmlns:a16="http://schemas.microsoft.com/office/drawing/2014/main" id="{321994CA-2DBE-43CB-1035-98C9DA23C4E5}"/>
              </a:ext>
            </a:extLst>
          </p:cNvPr>
          <p:cNvPicPr preferRelativeResize="0"/>
          <p:nvPr/>
        </p:nvPicPr>
        <p:blipFill rotWithShape="1">
          <a:blip r:embed="rId3">
            <a:alphaModFix/>
          </a:blip>
          <a:srcRect t="69475"/>
          <a:stretch/>
        </p:blipFill>
        <p:spPr>
          <a:xfrm>
            <a:off x="2366237" y="4721345"/>
            <a:ext cx="5159100" cy="1148860"/>
          </a:xfrm>
          <a:prstGeom prst="rect">
            <a:avLst/>
          </a:prstGeom>
          <a:noFill/>
          <a:ln>
            <a:noFill/>
          </a:ln>
        </p:spPr>
      </p:pic>
      <p:sp>
        <p:nvSpPr>
          <p:cNvPr id="13" name="Google Shape;134;p25">
            <a:extLst>
              <a:ext uri="{FF2B5EF4-FFF2-40B4-BE49-F238E27FC236}">
                <a16:creationId xmlns:a16="http://schemas.microsoft.com/office/drawing/2014/main" id="{78B8255B-F26A-645C-7DDA-1C12A52DD36D}"/>
              </a:ext>
            </a:extLst>
          </p:cNvPr>
          <p:cNvSpPr/>
          <p:nvPr/>
        </p:nvSpPr>
        <p:spPr>
          <a:xfrm>
            <a:off x="134400" y="1530275"/>
            <a:ext cx="1660110" cy="967511"/>
          </a:xfrm>
          <a:prstGeom prst="roundRect">
            <a:avLst>
              <a:gd name="adj" fmla="val 16667"/>
            </a:avLst>
          </a:prstGeom>
          <a:solidFill>
            <a:schemeClr val="lt1"/>
          </a:solidFill>
          <a:ln w="25400" cap="flat" cmpd="sng">
            <a:solidFill>
              <a:srgbClr val="5492C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4" name="Google Shape;135;p25">
            <a:extLst>
              <a:ext uri="{FF2B5EF4-FFF2-40B4-BE49-F238E27FC236}">
                <a16:creationId xmlns:a16="http://schemas.microsoft.com/office/drawing/2014/main" id="{C86419F0-6210-F275-5EE0-7A594CC22FF8}"/>
              </a:ext>
            </a:extLst>
          </p:cNvPr>
          <p:cNvPicPr preferRelativeResize="0"/>
          <p:nvPr/>
        </p:nvPicPr>
        <p:blipFill rotWithShape="1">
          <a:blip r:embed="rId4">
            <a:alphaModFix/>
          </a:blip>
          <a:srcRect t="6801" b="8817"/>
          <a:stretch/>
        </p:blipFill>
        <p:spPr>
          <a:xfrm>
            <a:off x="212127" y="1745981"/>
            <a:ext cx="1522252" cy="574105"/>
          </a:xfrm>
          <a:prstGeom prst="rect">
            <a:avLst/>
          </a:prstGeom>
          <a:noFill/>
          <a:ln>
            <a:noFill/>
          </a:ln>
        </p:spPr>
      </p:pic>
    </p:spTree>
    <p:extLst>
      <p:ext uri="{BB962C8B-B14F-4D97-AF65-F5344CB8AC3E}">
        <p14:creationId xmlns:p14="http://schemas.microsoft.com/office/powerpoint/2010/main" val="32604450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EC9BADFB-68E0-9F75-09DE-AD6D18A48EA5}"/>
              </a:ext>
            </a:extLst>
          </p:cNvPr>
          <p:cNvSpPr>
            <a:spLocks noGrp="1"/>
          </p:cNvSpPr>
          <p:nvPr>
            <p:ph type="sldNum" sz="quarter" idx="12"/>
          </p:nvPr>
        </p:nvSpPr>
        <p:spPr/>
        <p:txBody>
          <a:bodyPr/>
          <a:lstStyle/>
          <a:p>
            <a:fld id="{81051DF8-406B-5242-9A38-0E89485B35FF}" type="slidenum">
              <a:rPr lang="nl-NL" smtClean="0"/>
              <a:pPr/>
              <a:t>46</a:t>
            </a:fld>
            <a:endParaRPr lang="nl-NL" dirty="0"/>
          </a:p>
        </p:txBody>
      </p:sp>
      <p:sp>
        <p:nvSpPr>
          <p:cNvPr id="7" name="Tijdelijke aanduiding voor tekst 4">
            <a:extLst>
              <a:ext uri="{FF2B5EF4-FFF2-40B4-BE49-F238E27FC236}">
                <a16:creationId xmlns:a16="http://schemas.microsoft.com/office/drawing/2014/main" id="{659623B7-B03D-8392-F3FC-EE7118A8F34B}"/>
              </a:ext>
            </a:extLst>
          </p:cNvPr>
          <p:cNvSpPr txBox="1">
            <a:spLocks/>
          </p:cNvSpPr>
          <p:nvPr/>
        </p:nvSpPr>
        <p:spPr>
          <a:xfrm>
            <a:off x="1502730" y="644186"/>
            <a:ext cx="5831999" cy="554363"/>
          </a:xfrm>
          <a:prstGeom prst="rect">
            <a:avLst/>
          </a:prstGeom>
        </p:spPr>
        <p:txBody>
          <a:bodyPr/>
          <a:lstStyle>
            <a:lvl1pPr marL="180000" indent="-180000" algn="l" defTabSz="914400" rtl="0" eaLnBrk="1" latinLnBrk="0" hangingPunct="1">
              <a:lnSpc>
                <a:spcPts val="2460"/>
              </a:lnSpc>
              <a:spcBef>
                <a:spcPts val="0"/>
              </a:spcBef>
              <a:buFont typeface="Arial" panose="020B0604020202020204" pitchFamily="34" charset="0"/>
              <a:buChar char="•"/>
              <a:defRPr sz="1750" kern="1200" baseline="0">
                <a:solidFill>
                  <a:schemeClr val="tx1"/>
                </a:solidFill>
                <a:latin typeface="+mn-lt"/>
                <a:ea typeface="+mn-ea"/>
                <a:cs typeface="+mn-cs"/>
              </a:defRPr>
            </a:lvl1pPr>
            <a:lvl2pPr marL="360000" indent="-180000" algn="l" defTabSz="914400" rtl="0" eaLnBrk="1" latinLnBrk="0" hangingPunct="1">
              <a:lnSpc>
                <a:spcPts val="2460"/>
              </a:lnSpc>
              <a:spcBef>
                <a:spcPts val="0"/>
              </a:spcBef>
              <a:buFont typeface="Arial" panose="020B0604020202020204" pitchFamily="34" charset="0"/>
              <a:buChar char="•"/>
              <a:defRPr sz="1750" kern="1200" baseline="0">
                <a:solidFill>
                  <a:schemeClr val="tx1"/>
                </a:solidFill>
                <a:latin typeface="+mn-lt"/>
                <a:ea typeface="+mn-ea"/>
                <a:cs typeface="+mn-cs"/>
              </a:defRPr>
            </a:lvl2pPr>
            <a:lvl3pPr marL="540000" indent="-180000" algn="l" defTabSz="914400" rtl="0" eaLnBrk="1" latinLnBrk="0" hangingPunct="1">
              <a:lnSpc>
                <a:spcPts val="2460"/>
              </a:lnSpc>
              <a:spcBef>
                <a:spcPts val="0"/>
              </a:spcBef>
              <a:buFont typeface="Arial" panose="020B0604020202020204" pitchFamily="34" charset="0"/>
              <a:buChar char="•"/>
              <a:defRPr sz="1750" kern="1200" baseline="0">
                <a:solidFill>
                  <a:schemeClr val="tx1"/>
                </a:solidFill>
                <a:latin typeface="+mn-lt"/>
                <a:ea typeface="+mn-ea"/>
                <a:cs typeface="+mn-cs"/>
              </a:defRPr>
            </a:lvl3pPr>
            <a:lvl4pPr marL="720000" indent="-180000" algn="l" defTabSz="914400" rtl="0" eaLnBrk="1" latinLnBrk="0" hangingPunct="1">
              <a:lnSpc>
                <a:spcPts val="2460"/>
              </a:lnSpc>
              <a:spcBef>
                <a:spcPts val="0"/>
              </a:spcBef>
              <a:buFont typeface="Arial" panose="020B0604020202020204" pitchFamily="34" charset="0"/>
              <a:buChar char="•"/>
              <a:defRPr sz="1750" kern="1200" baseline="0">
                <a:solidFill>
                  <a:schemeClr val="tx1"/>
                </a:solidFill>
                <a:latin typeface="+mn-lt"/>
                <a:ea typeface="+mn-ea"/>
                <a:cs typeface="+mn-cs"/>
              </a:defRPr>
            </a:lvl4pPr>
            <a:lvl5pPr marL="900000" indent="-180000" algn="l" defTabSz="914400" rtl="0" eaLnBrk="1" latinLnBrk="0" hangingPunct="1">
              <a:lnSpc>
                <a:spcPts val="2460"/>
              </a:lnSpc>
              <a:spcBef>
                <a:spcPts val="0"/>
              </a:spcBef>
              <a:buFont typeface="Arial" panose="020B0604020202020204" pitchFamily="34" charset="0"/>
              <a:buChar char="•"/>
              <a:defRPr sz="175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l-NL" sz="3200" dirty="0">
                <a:solidFill>
                  <a:schemeClr val="accent5"/>
                </a:solidFill>
              </a:rPr>
              <a:t>IN DE PRAKTIJK</a:t>
            </a:r>
          </a:p>
        </p:txBody>
      </p:sp>
      <p:sp>
        <p:nvSpPr>
          <p:cNvPr id="2" name="Google Shape;148;p26">
            <a:extLst>
              <a:ext uri="{FF2B5EF4-FFF2-40B4-BE49-F238E27FC236}">
                <a16:creationId xmlns:a16="http://schemas.microsoft.com/office/drawing/2014/main" id="{662E29D6-3EF0-A4FF-C1F8-ED2CEA7D08FA}"/>
              </a:ext>
            </a:extLst>
          </p:cNvPr>
          <p:cNvSpPr/>
          <p:nvPr/>
        </p:nvSpPr>
        <p:spPr>
          <a:xfrm>
            <a:off x="4684328" y="1861650"/>
            <a:ext cx="2208900" cy="3134700"/>
          </a:xfrm>
          <a:prstGeom prst="roundRect">
            <a:avLst>
              <a:gd name="adj" fmla="val 16667"/>
            </a:avLst>
          </a:prstGeom>
          <a:solidFill>
            <a:schemeClr val="lt1"/>
          </a:solidFill>
          <a:ln w="76200" cap="flat" cmpd="sng">
            <a:solidFill>
              <a:srgbClr val="5492C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 name="Google Shape;149;p26">
            <a:extLst>
              <a:ext uri="{FF2B5EF4-FFF2-40B4-BE49-F238E27FC236}">
                <a16:creationId xmlns:a16="http://schemas.microsoft.com/office/drawing/2014/main" id="{98BBE13F-5B86-3FAE-6CED-5962A408BE03}"/>
              </a:ext>
            </a:extLst>
          </p:cNvPr>
          <p:cNvSpPr txBox="1"/>
          <p:nvPr/>
        </p:nvSpPr>
        <p:spPr>
          <a:xfrm>
            <a:off x="4761980" y="4533688"/>
            <a:ext cx="2208900" cy="253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50"/>
              <a:buFont typeface="Arial"/>
              <a:buNone/>
            </a:pPr>
            <a:r>
              <a:rPr lang="nl" sz="1050" b="0" i="1" u="none" strike="noStrike" cap="none">
                <a:solidFill>
                  <a:srgbClr val="8E8E8E"/>
                </a:solidFill>
                <a:latin typeface="Montserrat"/>
                <a:ea typeface="Montserrat"/>
                <a:cs typeface="Montserrat"/>
                <a:sym typeface="Montserrat"/>
              </a:rPr>
              <a:t>Tijdens poli bezoek </a:t>
            </a:r>
            <a:endParaRPr sz="1050" b="0" i="1" u="none" strike="noStrike" cap="none">
              <a:solidFill>
                <a:srgbClr val="8E8E8E"/>
              </a:solidFill>
              <a:latin typeface="Arial"/>
              <a:ea typeface="Arial"/>
              <a:cs typeface="Arial"/>
              <a:sym typeface="Arial"/>
            </a:endParaRPr>
          </a:p>
        </p:txBody>
      </p:sp>
      <p:pic>
        <p:nvPicPr>
          <p:cNvPr id="6" name="Google Shape;150;p26">
            <a:extLst>
              <a:ext uri="{FF2B5EF4-FFF2-40B4-BE49-F238E27FC236}">
                <a16:creationId xmlns:a16="http://schemas.microsoft.com/office/drawing/2014/main" id="{AA1E091F-572A-7FE7-CE0C-31B5BD06B054}"/>
              </a:ext>
            </a:extLst>
          </p:cNvPr>
          <p:cNvPicPr preferRelativeResize="0"/>
          <p:nvPr/>
        </p:nvPicPr>
        <p:blipFill rotWithShape="1">
          <a:blip r:embed="rId2">
            <a:alphaModFix/>
          </a:blip>
          <a:srcRect l="43722" t="48804" r="38904" b="18887"/>
          <a:stretch/>
        </p:blipFill>
        <p:spPr>
          <a:xfrm>
            <a:off x="4819354" y="2222686"/>
            <a:ext cx="1624304" cy="1342667"/>
          </a:xfrm>
          <a:prstGeom prst="rect">
            <a:avLst/>
          </a:prstGeom>
          <a:noFill/>
          <a:ln>
            <a:noFill/>
          </a:ln>
        </p:spPr>
      </p:pic>
      <p:sp>
        <p:nvSpPr>
          <p:cNvPr id="8" name="Google Shape;151;p26">
            <a:extLst>
              <a:ext uri="{FF2B5EF4-FFF2-40B4-BE49-F238E27FC236}">
                <a16:creationId xmlns:a16="http://schemas.microsoft.com/office/drawing/2014/main" id="{D2717748-FAD1-1F23-45A9-AAC8E64919DA}"/>
              </a:ext>
            </a:extLst>
          </p:cNvPr>
          <p:cNvSpPr/>
          <p:nvPr/>
        </p:nvSpPr>
        <p:spPr>
          <a:xfrm>
            <a:off x="4895554" y="1999643"/>
            <a:ext cx="473700" cy="6954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 name="Google Shape;152;p26">
            <a:extLst>
              <a:ext uri="{FF2B5EF4-FFF2-40B4-BE49-F238E27FC236}">
                <a16:creationId xmlns:a16="http://schemas.microsoft.com/office/drawing/2014/main" id="{42D9CA12-B25E-214A-16F2-882553E37822}"/>
              </a:ext>
            </a:extLst>
          </p:cNvPr>
          <p:cNvSpPr txBox="1"/>
          <p:nvPr/>
        </p:nvSpPr>
        <p:spPr>
          <a:xfrm>
            <a:off x="4814385" y="3663436"/>
            <a:ext cx="20790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nl" sz="1400" b="1" i="0" u="none" strike="noStrike" cap="none">
                <a:solidFill>
                  <a:schemeClr val="dk1"/>
                </a:solidFill>
                <a:latin typeface="Montserrat"/>
                <a:ea typeface="Montserrat"/>
                <a:cs typeface="Montserrat"/>
                <a:sym typeface="Montserrat"/>
              </a:rPr>
              <a:t>Samen Beslissen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nl" sz="1400" b="1" i="0" u="none" strike="noStrike" cap="none">
                <a:solidFill>
                  <a:schemeClr val="dk1"/>
                </a:solidFill>
                <a:latin typeface="Montserrat"/>
                <a:ea typeface="Montserrat"/>
                <a:cs typeface="Montserrat"/>
                <a:sym typeface="Montserrat"/>
              </a:rPr>
              <a:t>Gesprek</a:t>
            </a:r>
            <a:endParaRPr sz="1400" b="1" i="0" u="none" strike="noStrike" cap="none">
              <a:solidFill>
                <a:srgbClr val="000000"/>
              </a:solidFill>
              <a:latin typeface="Arial"/>
              <a:ea typeface="Arial"/>
              <a:cs typeface="Arial"/>
              <a:sym typeface="Arial"/>
            </a:endParaRPr>
          </a:p>
        </p:txBody>
      </p:sp>
      <p:sp>
        <p:nvSpPr>
          <p:cNvPr id="10" name="Google Shape;154;p26">
            <a:extLst>
              <a:ext uri="{FF2B5EF4-FFF2-40B4-BE49-F238E27FC236}">
                <a16:creationId xmlns:a16="http://schemas.microsoft.com/office/drawing/2014/main" id="{4C6EBB23-1750-F6D6-9DC0-76BF1A3FAAEA}"/>
              </a:ext>
            </a:extLst>
          </p:cNvPr>
          <p:cNvSpPr txBox="1"/>
          <p:nvPr/>
        </p:nvSpPr>
        <p:spPr>
          <a:xfrm>
            <a:off x="678572" y="4533687"/>
            <a:ext cx="3041700" cy="253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50"/>
              <a:buFont typeface="Arial"/>
              <a:buNone/>
            </a:pPr>
            <a:r>
              <a:rPr lang="nl" sz="1050" b="0" i="1" u="none" strike="noStrike" cap="none">
                <a:solidFill>
                  <a:srgbClr val="8E8E8E"/>
                </a:solidFill>
                <a:latin typeface="Montserrat"/>
                <a:ea typeface="Montserrat"/>
                <a:cs typeface="Montserrat"/>
                <a:sym typeface="Montserrat"/>
              </a:rPr>
              <a:t>Voorafgaand aan poli bezoek</a:t>
            </a:r>
            <a:endParaRPr sz="1050" i="0" u="none" strike="noStrike" cap="none">
              <a:solidFill>
                <a:schemeClr val="dk1"/>
              </a:solidFill>
            </a:endParaRPr>
          </a:p>
        </p:txBody>
      </p:sp>
      <p:sp>
        <p:nvSpPr>
          <p:cNvPr id="11" name="Google Shape;155;p26">
            <a:extLst>
              <a:ext uri="{FF2B5EF4-FFF2-40B4-BE49-F238E27FC236}">
                <a16:creationId xmlns:a16="http://schemas.microsoft.com/office/drawing/2014/main" id="{A2067754-EE44-593E-8508-25450565FD43}"/>
              </a:ext>
            </a:extLst>
          </p:cNvPr>
          <p:cNvSpPr txBox="1"/>
          <p:nvPr/>
        </p:nvSpPr>
        <p:spPr>
          <a:xfrm>
            <a:off x="7048214" y="4536682"/>
            <a:ext cx="1855800" cy="253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50"/>
              <a:buFont typeface="Arial"/>
              <a:buNone/>
            </a:pPr>
            <a:r>
              <a:rPr lang="nl" sz="1050" b="0" i="1" u="none" strike="noStrike" cap="none">
                <a:solidFill>
                  <a:srgbClr val="8E8E8E"/>
                </a:solidFill>
                <a:latin typeface="Montserrat"/>
                <a:ea typeface="Montserrat"/>
                <a:cs typeface="Montserrat"/>
                <a:sym typeface="Montserrat"/>
              </a:rPr>
              <a:t>Na poli bezoek</a:t>
            </a:r>
            <a:endParaRPr sz="1050" b="0" i="1" u="none" strike="noStrike" cap="none">
              <a:solidFill>
                <a:srgbClr val="8E8E8E"/>
              </a:solidFill>
              <a:latin typeface="Arial"/>
              <a:ea typeface="Arial"/>
              <a:cs typeface="Arial"/>
              <a:sym typeface="Arial"/>
            </a:endParaRPr>
          </a:p>
        </p:txBody>
      </p:sp>
      <p:sp>
        <p:nvSpPr>
          <p:cNvPr id="12" name="Google Shape;156;p26">
            <a:extLst>
              <a:ext uri="{FF2B5EF4-FFF2-40B4-BE49-F238E27FC236}">
                <a16:creationId xmlns:a16="http://schemas.microsoft.com/office/drawing/2014/main" id="{505086F4-CDD3-AB7B-FF76-FE4BE28D23CF}"/>
              </a:ext>
            </a:extLst>
          </p:cNvPr>
          <p:cNvSpPr txBox="1"/>
          <p:nvPr/>
        </p:nvSpPr>
        <p:spPr>
          <a:xfrm>
            <a:off x="231190" y="1960407"/>
            <a:ext cx="1624200" cy="230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50"/>
              <a:buFont typeface="Arial"/>
              <a:buNone/>
            </a:pPr>
            <a:r>
              <a:rPr lang="nl" sz="1050" b="1" i="0" u="none" strike="noStrike" cap="none">
                <a:solidFill>
                  <a:schemeClr val="dk1"/>
                </a:solidFill>
                <a:latin typeface="Montserrat"/>
                <a:ea typeface="Montserrat"/>
                <a:cs typeface="Montserrat"/>
                <a:sym typeface="Montserrat"/>
              </a:rPr>
              <a:t>Kind:</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chemeClr val="dk1"/>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050"/>
              <a:buFont typeface="Arial"/>
              <a:buNone/>
            </a:pPr>
            <a:r>
              <a:rPr lang="nl" sz="1050">
                <a:solidFill>
                  <a:schemeClr val="dk1"/>
                </a:solidFill>
                <a:latin typeface="Montserrat"/>
                <a:ea typeface="Montserrat"/>
                <a:cs typeface="Montserrat"/>
                <a:sym typeface="Montserrat"/>
              </a:rPr>
              <a:t>Wordt uitgenodigd voor invullen vragenlijsten via KLIK</a:t>
            </a:r>
            <a:endParaRPr sz="1050">
              <a:solidFill>
                <a:schemeClr val="dk1"/>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050"/>
              <a:buFont typeface="Arial"/>
              <a:buNone/>
            </a:pPr>
            <a:endParaRPr sz="1050">
              <a:solidFill>
                <a:schemeClr val="dk1"/>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050"/>
              <a:buFont typeface="Arial"/>
              <a:buNone/>
            </a:pPr>
            <a:endParaRPr sz="1050">
              <a:solidFill>
                <a:schemeClr val="dk1"/>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050"/>
              <a:buFont typeface="Arial"/>
              <a:buNone/>
            </a:pPr>
            <a:endParaRPr sz="1050">
              <a:solidFill>
                <a:schemeClr val="dk1"/>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050"/>
              <a:buFont typeface="Arial"/>
              <a:buNone/>
            </a:pPr>
            <a:endParaRPr sz="1050">
              <a:solidFill>
                <a:schemeClr val="dk1"/>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050"/>
              <a:buFont typeface="Arial"/>
              <a:buNone/>
            </a:pPr>
            <a:endParaRPr/>
          </a:p>
          <a:p>
            <a:pPr marL="0" marR="0" lvl="0" indent="0" algn="ctr" rtl="0">
              <a:lnSpc>
                <a:spcPct val="100000"/>
              </a:lnSpc>
              <a:spcBef>
                <a:spcPts val="0"/>
              </a:spcBef>
              <a:spcAft>
                <a:spcPts val="0"/>
              </a:spcAft>
              <a:buClr>
                <a:srgbClr val="000000"/>
              </a:buClr>
              <a:buSzPts val="1050"/>
              <a:buFont typeface="Arial"/>
              <a:buNone/>
            </a:pPr>
            <a:endParaRPr/>
          </a:p>
          <a:p>
            <a:pPr marL="0" marR="0" lvl="0" indent="0" algn="ctr" rtl="0">
              <a:lnSpc>
                <a:spcPct val="100000"/>
              </a:lnSpc>
              <a:spcBef>
                <a:spcPts val="0"/>
              </a:spcBef>
              <a:spcAft>
                <a:spcPts val="0"/>
              </a:spcAft>
              <a:buClr>
                <a:srgbClr val="000000"/>
              </a:buClr>
              <a:buSzPts val="1050"/>
              <a:buFont typeface="Arial"/>
              <a:buNone/>
            </a:pPr>
            <a:r>
              <a:rPr lang="nl" sz="1050" b="1">
                <a:solidFill>
                  <a:srgbClr val="5492CD"/>
                </a:solidFill>
                <a:latin typeface="Montserrat"/>
                <a:ea typeface="Montserrat"/>
                <a:cs typeface="Montserrat"/>
                <a:sym typeface="Montserrat"/>
              </a:rPr>
              <a:t>2-3 weken voor afspraak</a:t>
            </a:r>
            <a:endParaRPr b="1">
              <a:solidFill>
                <a:srgbClr val="5492CD"/>
              </a:solidFill>
            </a:endParaRPr>
          </a:p>
        </p:txBody>
      </p:sp>
      <p:pic>
        <p:nvPicPr>
          <p:cNvPr id="13" name="Google Shape;158;p26" descr="KLIK">
            <a:extLst>
              <a:ext uri="{FF2B5EF4-FFF2-40B4-BE49-F238E27FC236}">
                <a16:creationId xmlns:a16="http://schemas.microsoft.com/office/drawing/2014/main" id="{6E997CB9-D969-0BDB-8380-907761788F4C}"/>
              </a:ext>
            </a:extLst>
          </p:cNvPr>
          <p:cNvPicPr preferRelativeResize="0"/>
          <p:nvPr/>
        </p:nvPicPr>
        <p:blipFill rotWithShape="1">
          <a:blip r:embed="rId3">
            <a:alphaModFix/>
          </a:blip>
          <a:srcRect/>
          <a:stretch/>
        </p:blipFill>
        <p:spPr>
          <a:xfrm>
            <a:off x="710690" y="3471736"/>
            <a:ext cx="665201" cy="289079"/>
          </a:xfrm>
          <a:prstGeom prst="rect">
            <a:avLst/>
          </a:prstGeom>
          <a:noFill/>
          <a:ln>
            <a:noFill/>
          </a:ln>
        </p:spPr>
      </p:pic>
      <p:pic>
        <p:nvPicPr>
          <p:cNvPr id="14" name="Google Shape;159;p26">
            <a:extLst>
              <a:ext uri="{FF2B5EF4-FFF2-40B4-BE49-F238E27FC236}">
                <a16:creationId xmlns:a16="http://schemas.microsoft.com/office/drawing/2014/main" id="{4097D98C-6A90-3028-093F-2BF158BA4FBC}"/>
              </a:ext>
            </a:extLst>
          </p:cNvPr>
          <p:cNvPicPr preferRelativeResize="0"/>
          <p:nvPr/>
        </p:nvPicPr>
        <p:blipFill rotWithShape="1">
          <a:blip r:embed="rId4">
            <a:alphaModFix/>
          </a:blip>
          <a:srcRect l="86967" t="32379" b="37409"/>
          <a:stretch/>
        </p:blipFill>
        <p:spPr>
          <a:xfrm>
            <a:off x="790299" y="2919588"/>
            <a:ext cx="505989" cy="521412"/>
          </a:xfrm>
          <a:prstGeom prst="rect">
            <a:avLst/>
          </a:prstGeom>
          <a:noFill/>
          <a:ln>
            <a:noFill/>
          </a:ln>
        </p:spPr>
      </p:pic>
      <p:pic>
        <p:nvPicPr>
          <p:cNvPr id="15" name="Google Shape;160;p26">
            <a:extLst>
              <a:ext uri="{FF2B5EF4-FFF2-40B4-BE49-F238E27FC236}">
                <a16:creationId xmlns:a16="http://schemas.microsoft.com/office/drawing/2014/main" id="{C7C55EF2-F442-02B0-7A5F-CCC5C581569E}"/>
              </a:ext>
            </a:extLst>
          </p:cNvPr>
          <p:cNvPicPr preferRelativeResize="0"/>
          <p:nvPr/>
        </p:nvPicPr>
        <p:blipFill rotWithShape="1">
          <a:blip r:embed="rId5">
            <a:alphaModFix/>
          </a:blip>
          <a:srcRect r="52022" b="27304"/>
          <a:stretch/>
        </p:blipFill>
        <p:spPr>
          <a:xfrm>
            <a:off x="3683127" y="3085439"/>
            <a:ext cx="454593" cy="479922"/>
          </a:xfrm>
          <a:prstGeom prst="rect">
            <a:avLst/>
          </a:prstGeom>
          <a:noFill/>
          <a:ln>
            <a:noFill/>
          </a:ln>
        </p:spPr>
      </p:pic>
      <p:pic>
        <p:nvPicPr>
          <p:cNvPr id="16" name="Google Shape;161;p26">
            <a:extLst>
              <a:ext uri="{FF2B5EF4-FFF2-40B4-BE49-F238E27FC236}">
                <a16:creationId xmlns:a16="http://schemas.microsoft.com/office/drawing/2014/main" id="{7C00A4DD-2578-F310-2502-115FC10F7A00}"/>
              </a:ext>
            </a:extLst>
          </p:cNvPr>
          <p:cNvPicPr preferRelativeResize="0"/>
          <p:nvPr/>
        </p:nvPicPr>
        <p:blipFill rotWithShape="1">
          <a:blip r:embed="rId5">
            <a:alphaModFix/>
          </a:blip>
          <a:srcRect r="52022" b="27304"/>
          <a:stretch/>
        </p:blipFill>
        <p:spPr>
          <a:xfrm>
            <a:off x="4828927" y="2244289"/>
            <a:ext cx="454593" cy="479922"/>
          </a:xfrm>
          <a:prstGeom prst="rect">
            <a:avLst/>
          </a:prstGeom>
          <a:noFill/>
          <a:ln>
            <a:noFill/>
          </a:ln>
        </p:spPr>
      </p:pic>
      <p:sp>
        <p:nvSpPr>
          <p:cNvPr id="17" name="Google Shape;162;p26">
            <a:extLst>
              <a:ext uri="{FF2B5EF4-FFF2-40B4-BE49-F238E27FC236}">
                <a16:creationId xmlns:a16="http://schemas.microsoft.com/office/drawing/2014/main" id="{F22ADA23-9F6A-7B31-6891-45347DC62F81}"/>
              </a:ext>
            </a:extLst>
          </p:cNvPr>
          <p:cNvSpPr txBox="1"/>
          <p:nvPr/>
        </p:nvSpPr>
        <p:spPr>
          <a:xfrm>
            <a:off x="1754115" y="1957870"/>
            <a:ext cx="1624200" cy="230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50"/>
              <a:buFont typeface="Arial"/>
              <a:buNone/>
            </a:pPr>
            <a:r>
              <a:rPr lang="nl" sz="1050" b="1">
                <a:solidFill>
                  <a:schemeClr val="dk1"/>
                </a:solidFill>
                <a:latin typeface="Montserrat"/>
                <a:ea typeface="Montserrat"/>
                <a:cs typeface="Montserrat"/>
                <a:sym typeface="Montserrat"/>
              </a:rPr>
              <a:t>MST-team</a:t>
            </a:r>
            <a:r>
              <a:rPr lang="nl" sz="1050" b="1" i="0" u="none" strike="noStrike" cap="none">
                <a:solidFill>
                  <a:schemeClr val="dk1"/>
                </a:solidFill>
                <a:latin typeface="Montserrat"/>
                <a:ea typeface="Montserrat"/>
                <a:cs typeface="Montserrat"/>
                <a:sym typeface="Montserrat"/>
              </a:rPr>
              <a: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chemeClr val="dk1"/>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050"/>
              <a:buFont typeface="Arial"/>
              <a:buNone/>
            </a:pPr>
            <a:r>
              <a:rPr lang="nl" sz="1050">
                <a:solidFill>
                  <a:schemeClr val="dk1"/>
                </a:solidFill>
                <a:latin typeface="Montserrat"/>
                <a:ea typeface="Montserrat"/>
                <a:cs typeface="Montserrat"/>
                <a:sym typeface="Montserrat"/>
              </a:rPr>
              <a:t>Logistieke ondersteuning, rapportage HIX</a:t>
            </a:r>
            <a:endParaRPr sz="1050">
              <a:solidFill>
                <a:schemeClr val="dk1"/>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050"/>
              <a:buFont typeface="Arial"/>
              <a:buNone/>
            </a:pPr>
            <a:endParaRPr sz="1050">
              <a:solidFill>
                <a:schemeClr val="dk1"/>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050"/>
              <a:buFont typeface="Arial"/>
              <a:buNone/>
            </a:pPr>
            <a:endParaRPr sz="1050">
              <a:solidFill>
                <a:schemeClr val="dk1"/>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050"/>
              <a:buFont typeface="Arial"/>
              <a:buNone/>
            </a:pPr>
            <a:endParaRPr sz="1050">
              <a:solidFill>
                <a:schemeClr val="dk1"/>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050"/>
              <a:buFont typeface="Arial"/>
              <a:buNone/>
            </a:pPr>
            <a:endParaRPr sz="105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50"/>
              <a:buFont typeface="Arial"/>
              <a:buNone/>
            </a:pPr>
            <a:endParaRPr/>
          </a:p>
          <a:p>
            <a:pPr marL="0" marR="0" lvl="0" indent="0" algn="l" rtl="0">
              <a:lnSpc>
                <a:spcPct val="100000"/>
              </a:lnSpc>
              <a:spcBef>
                <a:spcPts val="0"/>
              </a:spcBef>
              <a:spcAft>
                <a:spcPts val="0"/>
              </a:spcAft>
              <a:buClr>
                <a:srgbClr val="000000"/>
              </a:buClr>
              <a:buSzPts val="1050"/>
              <a:buFont typeface="Arial"/>
              <a:buNone/>
            </a:pPr>
            <a:endParaRPr/>
          </a:p>
          <a:p>
            <a:pPr marL="0" marR="0" lvl="0" indent="0" algn="ctr" rtl="0">
              <a:lnSpc>
                <a:spcPct val="100000"/>
              </a:lnSpc>
              <a:spcBef>
                <a:spcPts val="0"/>
              </a:spcBef>
              <a:spcAft>
                <a:spcPts val="0"/>
              </a:spcAft>
              <a:buClr>
                <a:srgbClr val="000000"/>
              </a:buClr>
              <a:buSzPts val="1050"/>
              <a:buFont typeface="Arial"/>
              <a:buNone/>
            </a:pPr>
            <a:r>
              <a:rPr lang="nl" sz="1050" b="1">
                <a:solidFill>
                  <a:srgbClr val="5492CD"/>
                </a:solidFill>
                <a:latin typeface="Montserrat"/>
                <a:ea typeface="Montserrat"/>
                <a:cs typeface="Montserrat"/>
                <a:sym typeface="Montserrat"/>
              </a:rPr>
              <a:t>Enkele dagen </a:t>
            </a:r>
            <a:br>
              <a:rPr lang="nl" sz="1050" b="1">
                <a:solidFill>
                  <a:srgbClr val="5492CD"/>
                </a:solidFill>
                <a:latin typeface="Montserrat"/>
                <a:ea typeface="Montserrat"/>
                <a:cs typeface="Montserrat"/>
                <a:sym typeface="Montserrat"/>
              </a:rPr>
            </a:br>
            <a:r>
              <a:rPr lang="nl" sz="1050" b="1">
                <a:solidFill>
                  <a:srgbClr val="5492CD"/>
                </a:solidFill>
                <a:latin typeface="Montserrat"/>
                <a:ea typeface="Montserrat"/>
                <a:cs typeface="Montserrat"/>
                <a:sym typeface="Montserrat"/>
              </a:rPr>
              <a:t>voor afspraak</a:t>
            </a:r>
            <a:endParaRPr b="1">
              <a:solidFill>
                <a:srgbClr val="5492CD"/>
              </a:solidFill>
            </a:endParaRPr>
          </a:p>
        </p:txBody>
      </p:sp>
      <p:sp>
        <p:nvSpPr>
          <p:cNvPr id="18" name="Google Shape;163;p26">
            <a:extLst>
              <a:ext uri="{FF2B5EF4-FFF2-40B4-BE49-F238E27FC236}">
                <a16:creationId xmlns:a16="http://schemas.microsoft.com/office/drawing/2014/main" id="{B97E8F84-E417-3521-DD40-7DEDBE5EFBDC}"/>
              </a:ext>
            </a:extLst>
          </p:cNvPr>
          <p:cNvSpPr txBox="1"/>
          <p:nvPr/>
        </p:nvSpPr>
        <p:spPr>
          <a:xfrm>
            <a:off x="3098315" y="1957857"/>
            <a:ext cx="1624200" cy="230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50"/>
              <a:buFont typeface="Arial"/>
              <a:buNone/>
            </a:pPr>
            <a:r>
              <a:rPr lang="nl" sz="1050" b="1">
                <a:solidFill>
                  <a:schemeClr val="dk1"/>
                </a:solidFill>
                <a:latin typeface="Montserrat"/>
                <a:ea typeface="Montserrat"/>
                <a:cs typeface="Montserrat"/>
                <a:sym typeface="Montserrat"/>
              </a:rPr>
              <a:t>Zorgverlener</a:t>
            </a:r>
            <a:r>
              <a:rPr lang="nl" sz="1050" b="1" i="0" u="none" strike="noStrike" cap="none">
                <a:solidFill>
                  <a:schemeClr val="dk1"/>
                </a:solidFill>
                <a:latin typeface="Montserrat"/>
                <a:ea typeface="Montserrat"/>
                <a:cs typeface="Montserrat"/>
                <a:sym typeface="Montserrat"/>
              </a:rPr>
              <a: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chemeClr val="dk1"/>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050"/>
              <a:buFont typeface="Arial"/>
              <a:buNone/>
            </a:pPr>
            <a:r>
              <a:rPr lang="nl" sz="1050">
                <a:solidFill>
                  <a:schemeClr val="dk1"/>
                </a:solidFill>
                <a:latin typeface="Montserrat"/>
                <a:ea typeface="Montserrat"/>
                <a:cs typeface="Montserrat"/>
                <a:sym typeface="Montserrat"/>
              </a:rPr>
              <a:t>Beoordeelt psychosociaal</a:t>
            </a:r>
            <a:br>
              <a:rPr lang="nl" sz="1050">
                <a:solidFill>
                  <a:schemeClr val="dk1"/>
                </a:solidFill>
                <a:latin typeface="Montserrat"/>
                <a:ea typeface="Montserrat"/>
                <a:cs typeface="Montserrat"/>
                <a:sym typeface="Montserrat"/>
              </a:rPr>
            </a:br>
            <a:r>
              <a:rPr lang="nl" sz="1050">
                <a:solidFill>
                  <a:schemeClr val="dk1"/>
                </a:solidFill>
                <a:latin typeface="Montserrat"/>
                <a:ea typeface="Montserrat"/>
                <a:cs typeface="Montserrat"/>
                <a:sym typeface="Montserrat"/>
              </a:rPr>
              <a:t>lab</a:t>
            </a:r>
            <a:endParaRPr sz="1050">
              <a:solidFill>
                <a:schemeClr val="dk1"/>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050"/>
              <a:buFont typeface="Arial"/>
              <a:buNone/>
            </a:pPr>
            <a:endParaRPr sz="1050">
              <a:solidFill>
                <a:schemeClr val="dk1"/>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050"/>
              <a:buFont typeface="Arial"/>
              <a:buNone/>
            </a:pPr>
            <a:endParaRPr sz="1050">
              <a:solidFill>
                <a:schemeClr val="dk1"/>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050"/>
              <a:buFont typeface="Arial"/>
              <a:buNone/>
            </a:pPr>
            <a:endParaRPr sz="1050">
              <a:solidFill>
                <a:schemeClr val="dk1"/>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050"/>
              <a:buFont typeface="Arial"/>
              <a:buNone/>
            </a:pPr>
            <a:endParaRPr sz="105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50"/>
              <a:buFont typeface="Arial"/>
              <a:buNone/>
            </a:pPr>
            <a:endParaRPr/>
          </a:p>
          <a:p>
            <a:pPr marL="0" marR="0" lvl="0" indent="0" algn="l" rtl="0">
              <a:lnSpc>
                <a:spcPct val="100000"/>
              </a:lnSpc>
              <a:spcBef>
                <a:spcPts val="0"/>
              </a:spcBef>
              <a:spcAft>
                <a:spcPts val="0"/>
              </a:spcAft>
              <a:buClr>
                <a:srgbClr val="000000"/>
              </a:buClr>
              <a:buSzPts val="1050"/>
              <a:buFont typeface="Arial"/>
              <a:buNone/>
            </a:pPr>
            <a:endParaRPr/>
          </a:p>
          <a:p>
            <a:pPr marL="0" marR="0" lvl="0" indent="0" algn="ctr" rtl="0">
              <a:lnSpc>
                <a:spcPct val="100000"/>
              </a:lnSpc>
              <a:spcBef>
                <a:spcPts val="0"/>
              </a:spcBef>
              <a:spcAft>
                <a:spcPts val="0"/>
              </a:spcAft>
              <a:buClr>
                <a:srgbClr val="000000"/>
              </a:buClr>
              <a:buSzPts val="1050"/>
              <a:buFont typeface="Arial"/>
              <a:buNone/>
            </a:pPr>
            <a:r>
              <a:rPr lang="nl" sz="1050" b="1">
                <a:solidFill>
                  <a:srgbClr val="5492CD"/>
                </a:solidFill>
                <a:latin typeface="Montserrat"/>
                <a:ea typeface="Montserrat"/>
                <a:cs typeface="Montserrat"/>
                <a:sym typeface="Montserrat"/>
              </a:rPr>
              <a:t>Voorbereiding</a:t>
            </a:r>
            <a:endParaRPr sz="1050" b="1">
              <a:solidFill>
                <a:srgbClr val="5492CD"/>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050"/>
              <a:buFont typeface="Arial"/>
              <a:buNone/>
            </a:pPr>
            <a:r>
              <a:rPr lang="nl" sz="1050" b="1">
                <a:solidFill>
                  <a:srgbClr val="5492CD"/>
                </a:solidFill>
                <a:latin typeface="Montserrat"/>
                <a:ea typeface="Montserrat"/>
                <a:cs typeface="Montserrat"/>
                <a:sym typeface="Montserrat"/>
              </a:rPr>
              <a:t>poli</a:t>
            </a:r>
            <a:endParaRPr sz="1050" b="1">
              <a:solidFill>
                <a:srgbClr val="5492CD"/>
              </a:solidFill>
              <a:latin typeface="Montserrat"/>
              <a:ea typeface="Montserrat"/>
              <a:cs typeface="Montserrat"/>
              <a:sym typeface="Montserrat"/>
            </a:endParaRPr>
          </a:p>
        </p:txBody>
      </p:sp>
      <p:pic>
        <p:nvPicPr>
          <p:cNvPr id="19" name="Google Shape;164;p26">
            <a:extLst>
              <a:ext uri="{FF2B5EF4-FFF2-40B4-BE49-F238E27FC236}">
                <a16:creationId xmlns:a16="http://schemas.microsoft.com/office/drawing/2014/main" id="{E3B492BC-871F-9D6E-CF75-2EAE933B4A6E}"/>
              </a:ext>
            </a:extLst>
          </p:cNvPr>
          <p:cNvPicPr preferRelativeResize="0"/>
          <p:nvPr/>
        </p:nvPicPr>
        <p:blipFill>
          <a:blip r:embed="rId6">
            <a:alphaModFix/>
          </a:blip>
          <a:stretch>
            <a:fillRect/>
          </a:stretch>
        </p:blipFill>
        <p:spPr>
          <a:xfrm>
            <a:off x="2338915" y="3098095"/>
            <a:ext cx="454600" cy="454600"/>
          </a:xfrm>
          <a:prstGeom prst="rect">
            <a:avLst/>
          </a:prstGeom>
          <a:noFill/>
          <a:ln>
            <a:noFill/>
          </a:ln>
        </p:spPr>
      </p:pic>
    </p:spTree>
    <p:extLst>
      <p:ext uri="{BB962C8B-B14F-4D97-AF65-F5344CB8AC3E}">
        <p14:creationId xmlns:p14="http://schemas.microsoft.com/office/powerpoint/2010/main" val="38767061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7CCBE682-0305-6F0A-3FFE-6A22BC2DB6ED}"/>
              </a:ext>
            </a:extLst>
          </p:cNvPr>
          <p:cNvSpPr>
            <a:spLocks noGrp="1"/>
          </p:cNvSpPr>
          <p:nvPr>
            <p:ph type="sldNum" sz="quarter" idx="12"/>
          </p:nvPr>
        </p:nvSpPr>
        <p:spPr/>
        <p:txBody>
          <a:bodyPr/>
          <a:lstStyle/>
          <a:p>
            <a:fld id="{81051DF8-406B-5242-9A38-0E89485B35FF}" type="slidenum">
              <a:rPr lang="nl-NL" smtClean="0"/>
              <a:t>47</a:t>
            </a:fld>
            <a:endParaRPr lang="nl-NL"/>
          </a:p>
        </p:txBody>
      </p:sp>
      <p:sp>
        <p:nvSpPr>
          <p:cNvPr id="5" name="Tijdelijke aanduiding voor tekst 4">
            <a:extLst>
              <a:ext uri="{FF2B5EF4-FFF2-40B4-BE49-F238E27FC236}">
                <a16:creationId xmlns:a16="http://schemas.microsoft.com/office/drawing/2014/main" id="{A65BAC4E-030C-16E7-CBC2-4E04512B9E3A}"/>
              </a:ext>
            </a:extLst>
          </p:cNvPr>
          <p:cNvSpPr>
            <a:spLocks noGrp="1"/>
          </p:cNvSpPr>
          <p:nvPr>
            <p:ph type="body" sz="half" idx="13"/>
          </p:nvPr>
        </p:nvSpPr>
        <p:spPr/>
        <p:txBody>
          <a:bodyPr/>
          <a:lstStyle/>
          <a:p>
            <a:r>
              <a:rPr lang="nl-NL" dirty="0"/>
              <a:t>Invullen/inzien </a:t>
            </a:r>
            <a:r>
              <a:rPr lang="nl-NL" dirty="0" err="1"/>
              <a:t>PROMs</a:t>
            </a:r>
            <a:endParaRPr lang="nl-NL" dirty="0"/>
          </a:p>
        </p:txBody>
      </p:sp>
      <p:pic>
        <p:nvPicPr>
          <p:cNvPr id="15" name="Google Shape;174;p27">
            <a:extLst>
              <a:ext uri="{FF2B5EF4-FFF2-40B4-BE49-F238E27FC236}">
                <a16:creationId xmlns:a16="http://schemas.microsoft.com/office/drawing/2014/main" id="{B3238D4F-68A2-BD64-8B85-A7137F8E7FAA}"/>
              </a:ext>
            </a:extLst>
          </p:cNvPr>
          <p:cNvPicPr preferRelativeResize="0"/>
          <p:nvPr/>
        </p:nvPicPr>
        <p:blipFill rotWithShape="1">
          <a:blip r:embed="rId3">
            <a:alphaModFix/>
          </a:blip>
          <a:srcRect t="27028"/>
          <a:stretch/>
        </p:blipFill>
        <p:spPr>
          <a:xfrm>
            <a:off x="2520000" y="1666277"/>
            <a:ext cx="1763625" cy="2371374"/>
          </a:xfrm>
          <a:prstGeom prst="rect">
            <a:avLst/>
          </a:prstGeom>
          <a:noFill/>
          <a:ln>
            <a:noFill/>
          </a:ln>
        </p:spPr>
      </p:pic>
      <p:pic>
        <p:nvPicPr>
          <p:cNvPr id="16" name="Google Shape;173;p27">
            <a:extLst>
              <a:ext uri="{FF2B5EF4-FFF2-40B4-BE49-F238E27FC236}">
                <a16:creationId xmlns:a16="http://schemas.microsoft.com/office/drawing/2014/main" id="{D63A91F3-6C59-EC61-59A5-255601BA7681}"/>
              </a:ext>
            </a:extLst>
          </p:cNvPr>
          <p:cNvPicPr preferRelativeResize="0"/>
          <p:nvPr/>
        </p:nvPicPr>
        <p:blipFill rotWithShape="1">
          <a:blip r:embed="rId4">
            <a:alphaModFix/>
          </a:blip>
          <a:srcRect/>
          <a:stretch/>
        </p:blipFill>
        <p:spPr>
          <a:xfrm>
            <a:off x="4572000" y="1385936"/>
            <a:ext cx="3894916" cy="3789884"/>
          </a:xfrm>
          <a:prstGeom prst="rect">
            <a:avLst/>
          </a:prstGeom>
          <a:noFill/>
          <a:ln>
            <a:noFill/>
          </a:ln>
        </p:spPr>
      </p:pic>
      <p:sp>
        <p:nvSpPr>
          <p:cNvPr id="17" name="Google Shape;171;p27">
            <a:extLst>
              <a:ext uri="{FF2B5EF4-FFF2-40B4-BE49-F238E27FC236}">
                <a16:creationId xmlns:a16="http://schemas.microsoft.com/office/drawing/2014/main" id="{EA6919DB-92A2-DBC3-B10C-9A97579799AD}"/>
              </a:ext>
            </a:extLst>
          </p:cNvPr>
          <p:cNvSpPr txBox="1"/>
          <p:nvPr/>
        </p:nvSpPr>
        <p:spPr>
          <a:xfrm>
            <a:off x="30885" y="2834775"/>
            <a:ext cx="1890315" cy="24929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nl" sz="1200" b="1" i="0" u="none" strike="noStrike" cap="none" dirty="0">
                <a:latin typeface="Montserrat"/>
                <a:ea typeface="Montserrat"/>
                <a:cs typeface="Montserrat"/>
                <a:sym typeface="Montserrat"/>
              </a:rPr>
              <a:t>Ondersteunt zorgverlener in klinische setting bij:</a:t>
            </a:r>
            <a:endParaRPr sz="1200" b="0" i="0" u="none" strike="noStrike" cap="none" dirty="0">
              <a:latin typeface="Arial"/>
              <a:ea typeface="Arial"/>
              <a:cs typeface="Arial"/>
              <a:sym typeface="Arial"/>
            </a:endParaRPr>
          </a:p>
          <a:p>
            <a:pPr marL="266700" indent="-261938">
              <a:buSzPts val="1200"/>
              <a:buFont typeface="Montserrat"/>
              <a:buChar char="-"/>
            </a:pPr>
            <a:r>
              <a:rPr lang="nl" sz="1200" dirty="0">
                <a:latin typeface="Montserrat"/>
                <a:ea typeface="Montserrat"/>
                <a:cs typeface="Montserrat"/>
                <a:sym typeface="Montserrat"/>
              </a:rPr>
              <a:t>Systematisch in kaart brengen en s</a:t>
            </a:r>
            <a:r>
              <a:rPr lang="nl" sz="1200" b="0" i="0" u="none" strike="noStrike" cap="none" dirty="0">
                <a:latin typeface="Montserrat"/>
                <a:ea typeface="Montserrat"/>
                <a:cs typeface="Montserrat"/>
                <a:sym typeface="Montserrat"/>
              </a:rPr>
              <a:t>ignaleren van </a:t>
            </a:r>
            <a:r>
              <a:rPr lang="nl" sz="1200" dirty="0">
                <a:latin typeface="Montserrat"/>
                <a:ea typeface="Montserrat"/>
                <a:cs typeface="Montserrat"/>
                <a:sym typeface="Montserrat"/>
              </a:rPr>
              <a:t>problemen</a:t>
            </a:r>
            <a:endParaRPr sz="1200" b="0" i="0" u="none" strike="noStrike" cap="none" dirty="0">
              <a:latin typeface="Montserrat"/>
              <a:ea typeface="Montserrat"/>
              <a:cs typeface="Montserrat"/>
              <a:sym typeface="Montserrat"/>
            </a:endParaRPr>
          </a:p>
          <a:p>
            <a:pPr marL="266700" indent="-261938">
              <a:buSzPts val="1200"/>
              <a:buFont typeface="Montserrat"/>
              <a:buChar char="-"/>
            </a:pPr>
            <a:r>
              <a:rPr lang="nl" sz="1200" dirty="0">
                <a:latin typeface="Montserrat"/>
                <a:ea typeface="Montserrat"/>
                <a:cs typeface="Montserrat"/>
                <a:sym typeface="Montserrat"/>
              </a:rPr>
              <a:t>Visuele terugkoppeling</a:t>
            </a:r>
            <a:endParaRPr sz="1200" b="0" i="0" u="none" strike="noStrike" cap="none" dirty="0">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200"/>
              <a:buFont typeface="Arial"/>
              <a:buNone/>
            </a:pPr>
            <a:r>
              <a:rPr lang="nl" sz="1200" b="1" i="0" u="none" strike="noStrike" cap="none" dirty="0">
                <a:latin typeface="Montserrat"/>
                <a:ea typeface="Montserrat"/>
                <a:cs typeface="Montserrat"/>
                <a:sym typeface="Montserrat"/>
              </a:rPr>
              <a:t>Secundair doel:</a:t>
            </a:r>
            <a:endParaRPr sz="1200" b="1" i="0" u="none" strike="noStrike" cap="none" dirty="0">
              <a:latin typeface="Montserrat"/>
              <a:ea typeface="Montserrat"/>
              <a:cs typeface="Montserrat"/>
              <a:sym typeface="Montserrat"/>
            </a:endParaRPr>
          </a:p>
          <a:p>
            <a:pPr marL="0" marR="0" lvl="0" indent="0" algn="l" rtl="0">
              <a:lnSpc>
                <a:spcPct val="100000"/>
              </a:lnSpc>
              <a:spcBef>
                <a:spcPts val="0"/>
              </a:spcBef>
              <a:spcAft>
                <a:spcPts val="0"/>
              </a:spcAft>
              <a:buNone/>
            </a:pPr>
            <a:r>
              <a:rPr lang="nl" sz="1200" dirty="0">
                <a:latin typeface="Montserrat"/>
                <a:ea typeface="Montserrat"/>
                <a:cs typeface="Montserrat"/>
                <a:sym typeface="Montserrat"/>
              </a:rPr>
              <a:t>Wetenschappelijk o</a:t>
            </a:r>
            <a:r>
              <a:rPr lang="nl" sz="1200" b="0" i="0" u="none" strike="noStrike" cap="none" dirty="0">
                <a:latin typeface="Montserrat"/>
                <a:ea typeface="Montserrat"/>
                <a:cs typeface="Montserrat"/>
                <a:sym typeface="Montserrat"/>
              </a:rPr>
              <a:t>nderzoek</a:t>
            </a:r>
            <a:endParaRPr sz="1200" b="0" i="0" u="none" strike="noStrike" cap="none" dirty="0">
              <a:latin typeface="Montserrat"/>
              <a:ea typeface="Montserrat"/>
              <a:cs typeface="Montserrat"/>
              <a:sym typeface="Montserrat"/>
            </a:endParaRPr>
          </a:p>
        </p:txBody>
      </p:sp>
      <p:sp>
        <p:nvSpPr>
          <p:cNvPr id="18" name="Google Shape;170;p27">
            <a:extLst>
              <a:ext uri="{FF2B5EF4-FFF2-40B4-BE49-F238E27FC236}">
                <a16:creationId xmlns:a16="http://schemas.microsoft.com/office/drawing/2014/main" id="{BF374365-F282-5ABC-3BF0-11174F880F18}"/>
              </a:ext>
            </a:extLst>
          </p:cNvPr>
          <p:cNvSpPr/>
          <p:nvPr/>
        </p:nvSpPr>
        <p:spPr>
          <a:xfrm>
            <a:off x="93239" y="1666277"/>
            <a:ext cx="1763626" cy="1007516"/>
          </a:xfrm>
          <a:prstGeom prst="roundRect">
            <a:avLst>
              <a:gd name="adj" fmla="val 16667"/>
            </a:avLst>
          </a:prstGeom>
          <a:solidFill>
            <a:schemeClr val="lt1"/>
          </a:solidFill>
          <a:ln w="25400" cap="flat" cmpd="sng">
            <a:solidFill>
              <a:srgbClr val="5492C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9" name="Google Shape;175;p27">
            <a:extLst>
              <a:ext uri="{FF2B5EF4-FFF2-40B4-BE49-F238E27FC236}">
                <a16:creationId xmlns:a16="http://schemas.microsoft.com/office/drawing/2014/main" id="{F9E7A034-F210-DA0C-3E3B-E4ECD9C50A05}"/>
              </a:ext>
            </a:extLst>
          </p:cNvPr>
          <p:cNvPicPr preferRelativeResize="0"/>
          <p:nvPr/>
        </p:nvPicPr>
        <p:blipFill>
          <a:blip r:embed="rId5">
            <a:alphaModFix/>
          </a:blip>
          <a:stretch>
            <a:fillRect/>
          </a:stretch>
        </p:blipFill>
        <p:spPr>
          <a:xfrm>
            <a:off x="183582" y="1784643"/>
            <a:ext cx="1571146" cy="782658"/>
          </a:xfrm>
          <a:prstGeom prst="rect">
            <a:avLst/>
          </a:prstGeom>
          <a:noFill/>
          <a:ln>
            <a:noFill/>
          </a:ln>
        </p:spPr>
      </p:pic>
    </p:spTree>
    <p:extLst>
      <p:ext uri="{BB962C8B-B14F-4D97-AF65-F5344CB8AC3E}">
        <p14:creationId xmlns:p14="http://schemas.microsoft.com/office/powerpoint/2010/main" val="28930923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EC9BADFB-68E0-9F75-09DE-AD6D18A48EA5}"/>
              </a:ext>
            </a:extLst>
          </p:cNvPr>
          <p:cNvSpPr>
            <a:spLocks noGrp="1"/>
          </p:cNvSpPr>
          <p:nvPr>
            <p:ph type="sldNum" sz="quarter" idx="12"/>
          </p:nvPr>
        </p:nvSpPr>
        <p:spPr/>
        <p:txBody>
          <a:bodyPr/>
          <a:lstStyle/>
          <a:p>
            <a:fld id="{81051DF8-406B-5242-9A38-0E89485B35FF}" type="slidenum">
              <a:rPr lang="nl-NL" smtClean="0"/>
              <a:pPr/>
              <a:t>48</a:t>
            </a:fld>
            <a:endParaRPr lang="nl-NL" dirty="0"/>
          </a:p>
        </p:txBody>
      </p:sp>
      <p:sp>
        <p:nvSpPr>
          <p:cNvPr id="7" name="Tijdelijke aanduiding voor tekst 4">
            <a:extLst>
              <a:ext uri="{FF2B5EF4-FFF2-40B4-BE49-F238E27FC236}">
                <a16:creationId xmlns:a16="http://schemas.microsoft.com/office/drawing/2014/main" id="{659623B7-B03D-8392-F3FC-EE7118A8F34B}"/>
              </a:ext>
            </a:extLst>
          </p:cNvPr>
          <p:cNvSpPr txBox="1">
            <a:spLocks/>
          </p:cNvSpPr>
          <p:nvPr/>
        </p:nvSpPr>
        <p:spPr>
          <a:xfrm>
            <a:off x="1502730" y="644186"/>
            <a:ext cx="5831999" cy="554363"/>
          </a:xfrm>
          <a:prstGeom prst="rect">
            <a:avLst/>
          </a:prstGeom>
        </p:spPr>
        <p:txBody>
          <a:bodyPr/>
          <a:lstStyle>
            <a:lvl1pPr marL="180000" indent="-180000" algn="l" defTabSz="914400" rtl="0" eaLnBrk="1" latinLnBrk="0" hangingPunct="1">
              <a:lnSpc>
                <a:spcPts val="2460"/>
              </a:lnSpc>
              <a:spcBef>
                <a:spcPts val="0"/>
              </a:spcBef>
              <a:buFont typeface="Arial" panose="020B0604020202020204" pitchFamily="34" charset="0"/>
              <a:buChar char="•"/>
              <a:defRPr sz="1750" kern="1200" baseline="0">
                <a:solidFill>
                  <a:schemeClr val="tx1"/>
                </a:solidFill>
                <a:latin typeface="+mn-lt"/>
                <a:ea typeface="+mn-ea"/>
                <a:cs typeface="+mn-cs"/>
              </a:defRPr>
            </a:lvl1pPr>
            <a:lvl2pPr marL="360000" indent="-180000" algn="l" defTabSz="914400" rtl="0" eaLnBrk="1" latinLnBrk="0" hangingPunct="1">
              <a:lnSpc>
                <a:spcPts val="2460"/>
              </a:lnSpc>
              <a:spcBef>
                <a:spcPts val="0"/>
              </a:spcBef>
              <a:buFont typeface="Arial" panose="020B0604020202020204" pitchFamily="34" charset="0"/>
              <a:buChar char="•"/>
              <a:defRPr sz="1750" kern="1200" baseline="0">
                <a:solidFill>
                  <a:schemeClr val="tx1"/>
                </a:solidFill>
                <a:latin typeface="+mn-lt"/>
                <a:ea typeface="+mn-ea"/>
                <a:cs typeface="+mn-cs"/>
              </a:defRPr>
            </a:lvl2pPr>
            <a:lvl3pPr marL="540000" indent="-180000" algn="l" defTabSz="914400" rtl="0" eaLnBrk="1" latinLnBrk="0" hangingPunct="1">
              <a:lnSpc>
                <a:spcPts val="2460"/>
              </a:lnSpc>
              <a:spcBef>
                <a:spcPts val="0"/>
              </a:spcBef>
              <a:buFont typeface="Arial" panose="020B0604020202020204" pitchFamily="34" charset="0"/>
              <a:buChar char="•"/>
              <a:defRPr sz="1750" kern="1200" baseline="0">
                <a:solidFill>
                  <a:schemeClr val="tx1"/>
                </a:solidFill>
                <a:latin typeface="+mn-lt"/>
                <a:ea typeface="+mn-ea"/>
                <a:cs typeface="+mn-cs"/>
              </a:defRPr>
            </a:lvl3pPr>
            <a:lvl4pPr marL="720000" indent="-180000" algn="l" defTabSz="914400" rtl="0" eaLnBrk="1" latinLnBrk="0" hangingPunct="1">
              <a:lnSpc>
                <a:spcPts val="2460"/>
              </a:lnSpc>
              <a:spcBef>
                <a:spcPts val="0"/>
              </a:spcBef>
              <a:buFont typeface="Arial" panose="020B0604020202020204" pitchFamily="34" charset="0"/>
              <a:buChar char="•"/>
              <a:defRPr sz="1750" kern="1200" baseline="0">
                <a:solidFill>
                  <a:schemeClr val="tx1"/>
                </a:solidFill>
                <a:latin typeface="+mn-lt"/>
                <a:ea typeface="+mn-ea"/>
                <a:cs typeface="+mn-cs"/>
              </a:defRPr>
            </a:lvl4pPr>
            <a:lvl5pPr marL="900000" indent="-180000" algn="l" defTabSz="914400" rtl="0" eaLnBrk="1" latinLnBrk="0" hangingPunct="1">
              <a:lnSpc>
                <a:spcPts val="2460"/>
              </a:lnSpc>
              <a:spcBef>
                <a:spcPts val="0"/>
              </a:spcBef>
              <a:buFont typeface="Arial" panose="020B0604020202020204" pitchFamily="34" charset="0"/>
              <a:buChar char="•"/>
              <a:defRPr sz="175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l-NL" sz="3200" dirty="0">
                <a:solidFill>
                  <a:schemeClr val="accent5"/>
                </a:solidFill>
              </a:rPr>
              <a:t>“PSYCHOSOCIAAL LAB”</a:t>
            </a:r>
          </a:p>
        </p:txBody>
      </p:sp>
      <p:sp>
        <p:nvSpPr>
          <p:cNvPr id="4" name="Google Shape;180;p28">
            <a:extLst>
              <a:ext uri="{FF2B5EF4-FFF2-40B4-BE49-F238E27FC236}">
                <a16:creationId xmlns:a16="http://schemas.microsoft.com/office/drawing/2014/main" id="{1F80EAFC-90F3-FBF2-417D-6A5EA0FDFE3E}"/>
              </a:ext>
            </a:extLst>
          </p:cNvPr>
          <p:cNvSpPr txBox="1"/>
          <p:nvPr/>
        </p:nvSpPr>
        <p:spPr>
          <a:xfrm>
            <a:off x="2490864" y="1545910"/>
            <a:ext cx="5144700" cy="2677616"/>
          </a:xfrm>
          <a:prstGeom prst="rect">
            <a:avLst/>
          </a:prstGeom>
          <a:noFill/>
          <a:ln>
            <a:noFill/>
          </a:ln>
        </p:spPr>
        <p:txBody>
          <a:bodyPr spcFirstLastPara="1" wrap="square" lIns="91425" tIns="45700" rIns="91425" bIns="45700" anchor="t" anchorCtr="0">
            <a:spAutoFit/>
          </a:bodyPr>
          <a:lstStyle/>
          <a:p>
            <a:pPr marL="457200" marR="0" lvl="0" indent="-317500" algn="l" rtl="0">
              <a:lnSpc>
                <a:spcPct val="150000"/>
              </a:lnSpc>
              <a:spcBef>
                <a:spcPts val="0"/>
              </a:spcBef>
              <a:spcAft>
                <a:spcPts val="0"/>
              </a:spcAft>
              <a:buClr>
                <a:schemeClr val="dk2"/>
              </a:buClr>
              <a:buSzPts val="1400"/>
              <a:buFont typeface="Montserrat"/>
              <a:buChar char="➔"/>
            </a:pPr>
            <a:r>
              <a:rPr lang="nl" sz="1400" b="0" i="0" u="none" strike="noStrike" cap="none" dirty="0">
                <a:solidFill>
                  <a:schemeClr val="dk2"/>
                </a:solidFill>
                <a:latin typeface="Montserrat"/>
                <a:ea typeface="Montserrat"/>
                <a:cs typeface="Montserrat"/>
                <a:sym typeface="Montserrat"/>
              </a:rPr>
              <a:t>Kwaliteit van leven</a:t>
            </a:r>
            <a:endParaRPr sz="1400" b="0" i="0" u="none" strike="noStrike" cap="none" dirty="0">
              <a:solidFill>
                <a:schemeClr val="dk2"/>
              </a:solidFill>
              <a:latin typeface="Montserrat"/>
              <a:ea typeface="Montserrat"/>
              <a:cs typeface="Montserrat"/>
              <a:sym typeface="Montserrat"/>
            </a:endParaRPr>
          </a:p>
          <a:p>
            <a:pPr marL="457200" marR="0" lvl="0" indent="-317500" algn="l" rtl="0">
              <a:lnSpc>
                <a:spcPct val="150000"/>
              </a:lnSpc>
              <a:spcBef>
                <a:spcPts val="0"/>
              </a:spcBef>
              <a:spcAft>
                <a:spcPts val="0"/>
              </a:spcAft>
              <a:buClr>
                <a:schemeClr val="dk2"/>
              </a:buClr>
              <a:buSzPts val="1400"/>
              <a:buFont typeface="Montserrat"/>
              <a:buChar char="➔"/>
            </a:pPr>
            <a:r>
              <a:rPr lang="nl" sz="1400" dirty="0">
                <a:solidFill>
                  <a:schemeClr val="dk2"/>
                </a:solidFill>
                <a:latin typeface="Montserrat"/>
                <a:ea typeface="Montserrat"/>
                <a:cs typeface="Montserrat"/>
                <a:sym typeface="Montserrat"/>
              </a:rPr>
              <a:t>Ervaren gezondheid</a:t>
            </a:r>
            <a:endParaRPr sz="1400" dirty="0">
              <a:solidFill>
                <a:schemeClr val="dk2"/>
              </a:solidFill>
              <a:latin typeface="Montserrat"/>
              <a:ea typeface="Montserrat"/>
              <a:cs typeface="Montserrat"/>
              <a:sym typeface="Montserrat"/>
            </a:endParaRPr>
          </a:p>
          <a:p>
            <a:pPr marL="457200" marR="0" lvl="0" indent="-317500" algn="l" rtl="0">
              <a:lnSpc>
                <a:spcPct val="150000"/>
              </a:lnSpc>
              <a:spcBef>
                <a:spcPts val="0"/>
              </a:spcBef>
              <a:spcAft>
                <a:spcPts val="0"/>
              </a:spcAft>
              <a:buClr>
                <a:schemeClr val="dk2"/>
              </a:buClr>
              <a:buSzPts val="1400"/>
              <a:buFont typeface="Montserrat"/>
              <a:buChar char="➔"/>
            </a:pPr>
            <a:r>
              <a:rPr lang="nl" sz="1400" b="0" i="0" u="none" strike="noStrike" cap="none" dirty="0">
                <a:solidFill>
                  <a:schemeClr val="dk2"/>
                </a:solidFill>
                <a:latin typeface="Montserrat"/>
                <a:ea typeface="Montserrat"/>
                <a:cs typeface="Montserrat"/>
                <a:sym typeface="Montserrat"/>
              </a:rPr>
              <a:t>Functioneren (fysiek, sociaal, mentaal)</a:t>
            </a:r>
            <a:endParaRPr sz="1400" b="0" i="0" u="none" strike="noStrike" cap="none" dirty="0">
              <a:solidFill>
                <a:srgbClr val="000000"/>
              </a:solidFill>
              <a:latin typeface="Arial"/>
              <a:ea typeface="Arial"/>
              <a:cs typeface="Arial"/>
              <a:sym typeface="Arial"/>
            </a:endParaRPr>
          </a:p>
          <a:p>
            <a:pPr marL="457200" marR="0" lvl="0" indent="-317500" algn="l" rtl="0">
              <a:lnSpc>
                <a:spcPct val="150000"/>
              </a:lnSpc>
              <a:spcBef>
                <a:spcPts val="0"/>
              </a:spcBef>
              <a:spcAft>
                <a:spcPts val="0"/>
              </a:spcAft>
              <a:buClr>
                <a:schemeClr val="dk2"/>
              </a:buClr>
              <a:buSzPts val="1400"/>
              <a:buFont typeface="Montserrat"/>
              <a:buChar char="➔"/>
            </a:pPr>
            <a:r>
              <a:rPr lang="nl" sz="1400" b="0" i="0" u="none" strike="noStrike" cap="none" dirty="0">
                <a:solidFill>
                  <a:schemeClr val="dk2"/>
                </a:solidFill>
                <a:latin typeface="Montserrat"/>
                <a:ea typeface="Montserrat"/>
                <a:cs typeface="Montserrat"/>
                <a:sym typeface="Montserrat"/>
              </a:rPr>
              <a:t>Pijn, slaap &amp; vermoeidheid </a:t>
            </a:r>
            <a:endParaRPr sz="1400" b="0" i="0" u="none" strike="noStrike" cap="none" dirty="0">
              <a:solidFill>
                <a:srgbClr val="000000"/>
              </a:solidFill>
              <a:latin typeface="Arial"/>
              <a:ea typeface="Arial"/>
              <a:cs typeface="Arial"/>
              <a:sym typeface="Arial"/>
            </a:endParaRPr>
          </a:p>
          <a:p>
            <a:pPr marL="457200" marR="0" lvl="0" indent="-317500" algn="l" rtl="0">
              <a:lnSpc>
                <a:spcPct val="150000"/>
              </a:lnSpc>
              <a:spcBef>
                <a:spcPts val="0"/>
              </a:spcBef>
              <a:spcAft>
                <a:spcPts val="0"/>
              </a:spcAft>
              <a:buClr>
                <a:schemeClr val="dk2"/>
              </a:buClr>
              <a:buSzPts val="1400"/>
              <a:buFont typeface="Montserrat"/>
              <a:buChar char="➔"/>
            </a:pPr>
            <a:r>
              <a:rPr lang="nl" sz="1400" i="0" u="none" strike="noStrike" cap="none" dirty="0">
                <a:solidFill>
                  <a:schemeClr val="dk2"/>
                </a:solidFill>
                <a:latin typeface="Montserrat"/>
                <a:ea typeface="Montserrat"/>
                <a:cs typeface="Montserrat"/>
                <a:sym typeface="Montserrat"/>
              </a:rPr>
              <a:t>Schoolparticipatie</a:t>
            </a:r>
            <a:endParaRPr sz="1400" i="0" u="none" strike="noStrike" cap="none" dirty="0">
              <a:solidFill>
                <a:srgbClr val="000000"/>
              </a:solidFill>
            </a:endParaRPr>
          </a:p>
          <a:p>
            <a:pPr marL="457200" marR="0" lvl="0" indent="-317500" algn="l" rtl="0">
              <a:lnSpc>
                <a:spcPct val="150000"/>
              </a:lnSpc>
              <a:spcBef>
                <a:spcPts val="0"/>
              </a:spcBef>
              <a:spcAft>
                <a:spcPts val="0"/>
              </a:spcAft>
              <a:buClr>
                <a:schemeClr val="dk2"/>
              </a:buClr>
              <a:buSzPts val="1400"/>
              <a:buFont typeface="Montserrat"/>
              <a:buChar char="➔"/>
            </a:pPr>
            <a:r>
              <a:rPr lang="nl" sz="1400" i="0" u="none" strike="noStrike" cap="none" dirty="0">
                <a:solidFill>
                  <a:schemeClr val="dk2"/>
                </a:solidFill>
                <a:latin typeface="Montserrat"/>
                <a:ea typeface="Montserrat"/>
                <a:cs typeface="Montserrat"/>
                <a:sym typeface="Montserrat"/>
              </a:rPr>
              <a:t>Veerkracht</a:t>
            </a:r>
            <a:endParaRPr sz="1400" i="0" u="none" strike="noStrike" cap="none" dirty="0">
              <a:solidFill>
                <a:srgbClr val="000000"/>
              </a:solidFill>
            </a:endParaRPr>
          </a:p>
          <a:p>
            <a:pPr marL="457200" marR="0" lvl="0" indent="-317500" algn="l" rtl="0">
              <a:lnSpc>
                <a:spcPct val="150000"/>
              </a:lnSpc>
              <a:spcBef>
                <a:spcPts val="0"/>
              </a:spcBef>
              <a:spcAft>
                <a:spcPts val="0"/>
              </a:spcAft>
              <a:buClr>
                <a:schemeClr val="dk2"/>
              </a:buClr>
              <a:buSzPts val="1400"/>
              <a:buFont typeface="Montserrat"/>
              <a:buChar char="➔"/>
            </a:pPr>
            <a:r>
              <a:rPr lang="nl" sz="1400" i="0" u="none" strike="noStrike" cap="none" dirty="0">
                <a:solidFill>
                  <a:schemeClr val="dk2"/>
                </a:solidFill>
                <a:latin typeface="Montserrat"/>
                <a:ea typeface="Montserrat"/>
                <a:cs typeface="Montserrat"/>
                <a:sym typeface="Montserrat"/>
              </a:rPr>
              <a:t>Mediërende factoren</a:t>
            </a:r>
            <a:r>
              <a:rPr lang="nl" sz="1400" dirty="0">
                <a:solidFill>
                  <a:schemeClr val="dk2"/>
                </a:solidFill>
                <a:latin typeface="Montserrat"/>
                <a:ea typeface="Montserrat"/>
                <a:cs typeface="Montserrat"/>
                <a:sym typeface="Montserrat"/>
              </a:rPr>
              <a:t> </a:t>
            </a:r>
            <a:r>
              <a:rPr lang="nl" sz="1400" i="0" u="none" strike="noStrike" cap="none" dirty="0">
                <a:solidFill>
                  <a:schemeClr val="dk2"/>
                </a:solidFill>
                <a:latin typeface="Montserrat"/>
                <a:ea typeface="Montserrat"/>
                <a:cs typeface="Montserrat"/>
                <a:sym typeface="Montserrat"/>
              </a:rPr>
              <a:t>(zoals</a:t>
            </a:r>
            <a:r>
              <a:rPr lang="nl" sz="1400" dirty="0">
                <a:solidFill>
                  <a:schemeClr val="dk2"/>
                </a:solidFill>
                <a:latin typeface="Montserrat"/>
                <a:ea typeface="Montserrat"/>
                <a:cs typeface="Montserrat"/>
                <a:sym typeface="Montserrat"/>
              </a:rPr>
              <a:t> </a:t>
            </a:r>
            <a:r>
              <a:rPr lang="nl" sz="1400" i="0" u="none" strike="noStrike" cap="none" dirty="0">
                <a:solidFill>
                  <a:schemeClr val="dk2"/>
                </a:solidFill>
                <a:latin typeface="Montserrat"/>
                <a:ea typeface="Montserrat"/>
                <a:cs typeface="Montserrat"/>
                <a:sym typeface="Montserrat"/>
              </a:rPr>
              <a:t>gezinssamenstelling, steun, sociale omgeving, school, sport)</a:t>
            </a:r>
            <a:endParaRPr sz="1400" b="0" i="0" u="none" strike="noStrike" cap="none" dirty="0">
              <a:solidFill>
                <a:schemeClr val="dk2"/>
              </a:solidFill>
              <a:latin typeface="Montserrat"/>
              <a:ea typeface="Montserrat"/>
              <a:cs typeface="Montserrat"/>
              <a:sym typeface="Montserrat"/>
            </a:endParaRPr>
          </a:p>
        </p:txBody>
      </p:sp>
      <p:pic>
        <p:nvPicPr>
          <p:cNvPr id="20" name="Google Shape;182;p28">
            <a:extLst>
              <a:ext uri="{FF2B5EF4-FFF2-40B4-BE49-F238E27FC236}">
                <a16:creationId xmlns:a16="http://schemas.microsoft.com/office/drawing/2014/main" id="{2BEE0FB8-D2CE-A2F6-03CE-7363E44DDD4E}"/>
              </a:ext>
            </a:extLst>
          </p:cNvPr>
          <p:cNvPicPr preferRelativeResize="0"/>
          <p:nvPr/>
        </p:nvPicPr>
        <p:blipFill rotWithShape="1">
          <a:blip r:embed="rId3">
            <a:alphaModFix/>
          </a:blip>
          <a:srcRect b="43362"/>
          <a:stretch/>
        </p:blipFill>
        <p:spPr>
          <a:xfrm>
            <a:off x="855414" y="2470330"/>
            <a:ext cx="1456509" cy="1010714"/>
          </a:xfrm>
          <a:prstGeom prst="rect">
            <a:avLst/>
          </a:prstGeom>
          <a:noFill/>
          <a:ln>
            <a:noFill/>
          </a:ln>
        </p:spPr>
      </p:pic>
      <p:sp>
        <p:nvSpPr>
          <p:cNvPr id="21" name="Google Shape;183;p28">
            <a:extLst>
              <a:ext uri="{FF2B5EF4-FFF2-40B4-BE49-F238E27FC236}">
                <a16:creationId xmlns:a16="http://schemas.microsoft.com/office/drawing/2014/main" id="{483142FA-CC56-53B0-E6EB-0D65FAC4F51E}"/>
              </a:ext>
            </a:extLst>
          </p:cNvPr>
          <p:cNvSpPr txBox="1"/>
          <p:nvPr/>
        </p:nvSpPr>
        <p:spPr>
          <a:xfrm>
            <a:off x="748916" y="1559560"/>
            <a:ext cx="1669500" cy="785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nl" sz="1500" b="1" i="0" u="none" strike="noStrike" cap="none">
                <a:solidFill>
                  <a:srgbClr val="5492CD"/>
                </a:solidFill>
                <a:latin typeface="Montserrat"/>
                <a:ea typeface="Montserrat"/>
                <a:cs typeface="Montserrat"/>
                <a:sym typeface="Montserrat"/>
              </a:rPr>
              <a:t>Signaleren middels vragenlijsten</a:t>
            </a:r>
            <a:r>
              <a:rPr lang="nl" sz="1500" b="1">
                <a:solidFill>
                  <a:srgbClr val="5492CD"/>
                </a:solidFill>
                <a:latin typeface="Montserrat"/>
                <a:ea typeface="Montserrat"/>
                <a:cs typeface="Montserrat"/>
                <a:sym typeface="Montserrat"/>
              </a:rPr>
              <a:t>…</a:t>
            </a:r>
            <a:endParaRPr sz="1500" b="0" i="0" u="none" strike="noStrike" cap="none">
              <a:solidFill>
                <a:srgbClr val="000000"/>
              </a:solidFill>
              <a:latin typeface="Arial"/>
              <a:ea typeface="Arial"/>
              <a:cs typeface="Arial"/>
              <a:sym typeface="Arial"/>
            </a:endParaRPr>
          </a:p>
        </p:txBody>
      </p:sp>
      <p:sp>
        <p:nvSpPr>
          <p:cNvPr id="22" name="Google Shape;184;p28">
            <a:extLst>
              <a:ext uri="{FF2B5EF4-FFF2-40B4-BE49-F238E27FC236}">
                <a16:creationId xmlns:a16="http://schemas.microsoft.com/office/drawing/2014/main" id="{9410A5C0-C0DE-BDE2-B4EB-31B3B701D7CE}"/>
              </a:ext>
            </a:extLst>
          </p:cNvPr>
          <p:cNvSpPr txBox="1"/>
          <p:nvPr/>
        </p:nvSpPr>
        <p:spPr>
          <a:xfrm>
            <a:off x="942444" y="4504784"/>
            <a:ext cx="74712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nl" b="1" dirty="0">
                <a:solidFill>
                  <a:srgbClr val="5492CD"/>
                </a:solidFill>
                <a:latin typeface="Montserrat"/>
                <a:ea typeface="Montserrat"/>
                <a:cs typeface="Montserrat"/>
                <a:sym typeface="Montserrat"/>
              </a:rPr>
              <a:t>… e</a:t>
            </a:r>
            <a:r>
              <a:rPr lang="nl" b="1" i="0" u="none" strike="noStrike" cap="none" dirty="0">
                <a:solidFill>
                  <a:srgbClr val="5492CD"/>
                </a:solidFill>
                <a:latin typeface="Montserrat"/>
                <a:ea typeface="Montserrat"/>
                <a:cs typeface="Montserrat"/>
                <a:sym typeface="Montserrat"/>
              </a:rPr>
              <a:t>n hier</a:t>
            </a:r>
            <a:r>
              <a:rPr lang="nl" b="1" dirty="0">
                <a:solidFill>
                  <a:srgbClr val="5492CD"/>
                </a:solidFill>
                <a:latin typeface="Montserrat"/>
                <a:ea typeface="Montserrat"/>
                <a:cs typeface="Montserrat"/>
                <a:sym typeface="Montserrat"/>
              </a:rPr>
              <a:t>mee</a:t>
            </a:r>
            <a:r>
              <a:rPr lang="nl" b="1" i="0" u="none" strike="noStrike" cap="none" dirty="0">
                <a:solidFill>
                  <a:srgbClr val="5492CD"/>
                </a:solidFill>
                <a:latin typeface="Montserrat"/>
                <a:ea typeface="Montserrat"/>
                <a:cs typeface="Montserrat"/>
                <a:sym typeface="Montserrat"/>
              </a:rPr>
              <a:t> samen het</a:t>
            </a:r>
            <a:r>
              <a:rPr lang="nl" b="1" dirty="0">
                <a:solidFill>
                  <a:srgbClr val="5492CD"/>
                </a:solidFill>
                <a:latin typeface="Montserrat"/>
                <a:ea typeface="Montserrat"/>
                <a:cs typeface="Montserrat"/>
                <a:sym typeface="Montserrat"/>
              </a:rPr>
              <a:t> </a:t>
            </a:r>
            <a:r>
              <a:rPr lang="nl" b="1" i="0" u="none" strike="noStrike" cap="none" dirty="0">
                <a:solidFill>
                  <a:srgbClr val="5492CD"/>
                </a:solidFill>
                <a:latin typeface="Montserrat"/>
                <a:ea typeface="Montserrat"/>
                <a:cs typeface="Montserrat"/>
                <a:sym typeface="Montserrat"/>
              </a:rPr>
              <a:t>gesprek over gezondheid (in de breedste zin) voeren</a:t>
            </a:r>
            <a:endParaRPr b="0" i="0" u="none" strike="noStrike" cap="none" dirty="0">
              <a:solidFill>
                <a:schemeClr val="dk2"/>
              </a:solidFill>
              <a:latin typeface="Montserrat"/>
              <a:ea typeface="Montserrat"/>
              <a:cs typeface="Montserrat"/>
              <a:sym typeface="Montserrat"/>
            </a:endParaRPr>
          </a:p>
        </p:txBody>
      </p:sp>
      <p:pic>
        <p:nvPicPr>
          <p:cNvPr id="23" name="Google Shape;185;p28">
            <a:extLst>
              <a:ext uri="{FF2B5EF4-FFF2-40B4-BE49-F238E27FC236}">
                <a16:creationId xmlns:a16="http://schemas.microsoft.com/office/drawing/2014/main" id="{B33B70AB-3717-F894-8291-6F4CC61CB29D}"/>
              </a:ext>
            </a:extLst>
          </p:cNvPr>
          <p:cNvPicPr preferRelativeResize="0"/>
          <p:nvPr/>
        </p:nvPicPr>
        <p:blipFill rotWithShape="1">
          <a:blip r:embed="rId4">
            <a:alphaModFix/>
          </a:blip>
          <a:srcRect t="6801" b="8817"/>
          <a:stretch/>
        </p:blipFill>
        <p:spPr>
          <a:xfrm>
            <a:off x="942444" y="3557234"/>
            <a:ext cx="1340522" cy="491650"/>
          </a:xfrm>
          <a:prstGeom prst="rect">
            <a:avLst/>
          </a:prstGeom>
          <a:noFill/>
          <a:ln>
            <a:noFill/>
          </a:ln>
        </p:spPr>
      </p:pic>
      <p:pic>
        <p:nvPicPr>
          <p:cNvPr id="24" name="Google Shape;186;p28">
            <a:extLst>
              <a:ext uri="{FF2B5EF4-FFF2-40B4-BE49-F238E27FC236}">
                <a16:creationId xmlns:a16="http://schemas.microsoft.com/office/drawing/2014/main" id="{CC1AF553-9679-A653-70F7-C262697544D1}"/>
              </a:ext>
            </a:extLst>
          </p:cNvPr>
          <p:cNvPicPr preferRelativeResize="0"/>
          <p:nvPr/>
        </p:nvPicPr>
        <p:blipFill>
          <a:blip r:embed="rId5">
            <a:alphaModFix/>
          </a:blip>
          <a:stretch>
            <a:fillRect/>
          </a:stretch>
        </p:blipFill>
        <p:spPr>
          <a:xfrm>
            <a:off x="7106573" y="1753643"/>
            <a:ext cx="1228776" cy="1009649"/>
          </a:xfrm>
          <a:prstGeom prst="rect">
            <a:avLst/>
          </a:prstGeom>
          <a:noFill/>
          <a:ln>
            <a:noFill/>
          </a:ln>
        </p:spPr>
      </p:pic>
      <p:pic>
        <p:nvPicPr>
          <p:cNvPr id="25" name="Google Shape;188;p28" descr="Afbeelding met tekst&#10;&#10;Automatisch gegenereerde beschrijving">
            <a:extLst>
              <a:ext uri="{FF2B5EF4-FFF2-40B4-BE49-F238E27FC236}">
                <a16:creationId xmlns:a16="http://schemas.microsoft.com/office/drawing/2014/main" id="{F4D44125-9953-7198-7A66-12D6E5095F39}"/>
              </a:ext>
            </a:extLst>
          </p:cNvPr>
          <p:cNvPicPr preferRelativeResize="0"/>
          <p:nvPr/>
        </p:nvPicPr>
        <p:blipFill rotWithShape="1">
          <a:blip r:embed="rId6">
            <a:alphaModFix/>
          </a:blip>
          <a:srcRect l="15029" t="80053" r="13095" b="3281"/>
          <a:stretch/>
        </p:blipFill>
        <p:spPr>
          <a:xfrm>
            <a:off x="2418416" y="5409173"/>
            <a:ext cx="4580707" cy="510238"/>
          </a:xfrm>
          <a:prstGeom prst="rect">
            <a:avLst/>
          </a:prstGeom>
          <a:noFill/>
          <a:ln>
            <a:noFill/>
          </a:ln>
        </p:spPr>
      </p:pic>
      <p:sp>
        <p:nvSpPr>
          <p:cNvPr id="26" name="Google Shape;187;p28">
            <a:extLst>
              <a:ext uri="{FF2B5EF4-FFF2-40B4-BE49-F238E27FC236}">
                <a16:creationId xmlns:a16="http://schemas.microsoft.com/office/drawing/2014/main" id="{7DA8818C-9192-BE51-7377-7359761A65BD}"/>
              </a:ext>
            </a:extLst>
          </p:cNvPr>
          <p:cNvSpPr/>
          <p:nvPr/>
        </p:nvSpPr>
        <p:spPr>
          <a:xfrm>
            <a:off x="6665475" y="1632218"/>
            <a:ext cx="202800" cy="1252500"/>
          </a:xfrm>
          <a:prstGeom prst="rightBrace">
            <a:avLst>
              <a:gd name="adj1" fmla="val 50000"/>
              <a:gd name="adj2" fmla="val 50000"/>
            </a:avLst>
          </a:prstGeom>
          <a:noFill/>
          <a:ln w="19050" cap="flat" cmpd="sng">
            <a:solidFill>
              <a:srgbClr val="EE00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66351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7CCBE682-0305-6F0A-3FFE-6A22BC2DB6ED}"/>
              </a:ext>
            </a:extLst>
          </p:cNvPr>
          <p:cNvSpPr>
            <a:spLocks noGrp="1"/>
          </p:cNvSpPr>
          <p:nvPr>
            <p:ph type="sldNum" sz="quarter" idx="12"/>
          </p:nvPr>
        </p:nvSpPr>
        <p:spPr/>
        <p:txBody>
          <a:bodyPr/>
          <a:lstStyle/>
          <a:p>
            <a:fld id="{81051DF8-406B-5242-9A38-0E89485B35FF}" type="slidenum">
              <a:rPr lang="nl-NL" smtClean="0"/>
              <a:t>49</a:t>
            </a:fld>
            <a:endParaRPr lang="nl-NL"/>
          </a:p>
        </p:txBody>
      </p:sp>
      <p:sp>
        <p:nvSpPr>
          <p:cNvPr id="5" name="Tijdelijke aanduiding voor tekst 4">
            <a:extLst>
              <a:ext uri="{FF2B5EF4-FFF2-40B4-BE49-F238E27FC236}">
                <a16:creationId xmlns:a16="http://schemas.microsoft.com/office/drawing/2014/main" id="{A65BAC4E-030C-16E7-CBC2-4E04512B9E3A}"/>
              </a:ext>
            </a:extLst>
          </p:cNvPr>
          <p:cNvSpPr>
            <a:spLocks noGrp="1"/>
          </p:cNvSpPr>
          <p:nvPr>
            <p:ph type="body" sz="half" idx="13"/>
          </p:nvPr>
        </p:nvSpPr>
        <p:spPr/>
        <p:txBody>
          <a:bodyPr/>
          <a:lstStyle/>
          <a:p>
            <a:r>
              <a:rPr lang="nl-NL" dirty="0"/>
              <a:t>Voorbeeld casus 1</a:t>
            </a:r>
          </a:p>
        </p:txBody>
      </p:sp>
      <p:sp>
        <p:nvSpPr>
          <p:cNvPr id="10" name="Google Shape;139;p25">
            <a:extLst>
              <a:ext uri="{FF2B5EF4-FFF2-40B4-BE49-F238E27FC236}">
                <a16:creationId xmlns:a16="http://schemas.microsoft.com/office/drawing/2014/main" id="{26695051-23E5-4D9C-488D-4D94ACABAB87}"/>
              </a:ext>
            </a:extLst>
          </p:cNvPr>
          <p:cNvSpPr txBox="1"/>
          <p:nvPr/>
        </p:nvSpPr>
        <p:spPr>
          <a:xfrm>
            <a:off x="14385" y="2602334"/>
            <a:ext cx="1871700" cy="3308558"/>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nl-NL" sz="1100" b="1" dirty="0">
                <a:latin typeface="Montserrat"/>
                <a:ea typeface="Montserrat"/>
                <a:cs typeface="Montserrat"/>
                <a:sym typeface="Montserrat"/>
              </a:rPr>
              <a:t>Meisje, 13 jaar, bekend met jeugdreuma en diabetes type 1.</a:t>
            </a:r>
            <a:endParaRPr lang="nl-NL" sz="1100" dirty="0">
              <a:latin typeface="Montserrat"/>
              <a:ea typeface="Montserrat"/>
              <a:cs typeface="Montserrat"/>
              <a:sym typeface="Montserrat"/>
            </a:endParaRPr>
          </a:p>
          <a:p>
            <a:pPr marL="0" lvl="0" indent="0" algn="l" rtl="0">
              <a:spcBef>
                <a:spcPts val="0"/>
              </a:spcBef>
              <a:spcAft>
                <a:spcPts val="0"/>
              </a:spcAft>
              <a:buNone/>
            </a:pPr>
            <a:endParaRPr lang="nl-NL" sz="1100" dirty="0">
              <a:latin typeface="Montserrat"/>
              <a:ea typeface="Montserrat"/>
              <a:cs typeface="Montserrat"/>
              <a:sym typeface="Montserrat"/>
            </a:endParaRPr>
          </a:p>
          <a:p>
            <a:pPr marL="0" lvl="0" indent="0" algn="l" rtl="0">
              <a:spcBef>
                <a:spcPts val="0"/>
              </a:spcBef>
              <a:spcAft>
                <a:spcPts val="0"/>
              </a:spcAft>
              <a:buNone/>
            </a:pPr>
            <a:r>
              <a:rPr lang="nl-NL" sz="1100" b="1" dirty="0">
                <a:latin typeface="Montserrat"/>
                <a:ea typeface="Montserrat"/>
                <a:cs typeface="Montserrat"/>
                <a:sym typeface="Montserrat"/>
              </a:rPr>
              <a:t>Verwijsbrief huisarts:</a:t>
            </a:r>
          </a:p>
          <a:p>
            <a:pPr marL="312738" lvl="0" indent="-307975" algn="l" rtl="0">
              <a:spcBef>
                <a:spcPts val="0"/>
              </a:spcBef>
              <a:spcAft>
                <a:spcPts val="0"/>
              </a:spcAft>
              <a:buSzPts val="1200"/>
              <a:buFont typeface="Montserrat"/>
              <a:buChar char="-"/>
            </a:pPr>
            <a:r>
              <a:rPr lang="nl-NL" sz="1100" dirty="0">
                <a:latin typeface="Montserrat"/>
                <a:ea typeface="Montserrat"/>
                <a:cs typeface="Montserrat"/>
                <a:sym typeface="Montserrat"/>
              </a:rPr>
              <a:t>Jeugdreuma in remissie</a:t>
            </a:r>
          </a:p>
          <a:p>
            <a:pPr marL="312738" lvl="0" indent="-307975" algn="l" rtl="0">
              <a:spcBef>
                <a:spcPts val="0"/>
              </a:spcBef>
              <a:spcAft>
                <a:spcPts val="0"/>
              </a:spcAft>
              <a:buSzPts val="1200"/>
              <a:buFont typeface="Montserrat"/>
              <a:buChar char="-"/>
            </a:pPr>
            <a:r>
              <a:rPr lang="nl-NL" sz="1100" dirty="0">
                <a:latin typeface="Montserrat"/>
                <a:ea typeface="Montserrat"/>
                <a:cs typeface="Montserrat"/>
                <a:sym typeface="Montserrat"/>
              </a:rPr>
              <a:t>Diabetes redelijk onder controle, heeft Freestyle Libre sensor</a:t>
            </a:r>
          </a:p>
          <a:p>
            <a:pPr marL="152400" lvl="0" algn="l" rtl="0">
              <a:spcBef>
                <a:spcPts val="0"/>
              </a:spcBef>
              <a:spcAft>
                <a:spcPts val="0"/>
              </a:spcAft>
              <a:buClr>
                <a:schemeClr val="lt1"/>
              </a:buClr>
              <a:buSzPts val="1200"/>
            </a:pPr>
            <a:endParaRPr lang="nl-NL" sz="1100" b="1" dirty="0">
              <a:latin typeface="Montserrat"/>
              <a:sym typeface="Montserrat"/>
            </a:endParaRPr>
          </a:p>
          <a:p>
            <a:pPr marL="0" lvl="0" indent="0" algn="l" rtl="0">
              <a:spcBef>
                <a:spcPts val="0"/>
              </a:spcBef>
              <a:spcAft>
                <a:spcPts val="0"/>
              </a:spcAft>
              <a:buNone/>
            </a:pPr>
            <a:r>
              <a:rPr lang="nl-NL" sz="1100" b="1" dirty="0">
                <a:latin typeface="Montserrat"/>
                <a:ea typeface="Montserrat"/>
                <a:cs typeface="Montserrat"/>
                <a:sym typeface="Montserrat"/>
              </a:rPr>
              <a:t>Bespreken </a:t>
            </a:r>
            <a:r>
              <a:rPr lang="nl-NL" sz="1100" b="1" dirty="0" err="1">
                <a:latin typeface="Montserrat"/>
                <a:ea typeface="Montserrat"/>
                <a:cs typeface="Montserrat"/>
                <a:sym typeface="Montserrat"/>
              </a:rPr>
              <a:t>PROMs</a:t>
            </a:r>
            <a:r>
              <a:rPr lang="nl-NL" sz="1100" b="1" dirty="0">
                <a:latin typeface="Montserrat"/>
                <a:ea typeface="Montserrat"/>
                <a:cs typeface="Montserrat"/>
                <a:sym typeface="Montserrat"/>
              </a:rPr>
              <a:t>:</a:t>
            </a:r>
          </a:p>
          <a:p>
            <a:pPr marL="312738" lvl="0" indent="-307975" algn="l" rtl="0">
              <a:spcBef>
                <a:spcPts val="0"/>
              </a:spcBef>
              <a:spcAft>
                <a:spcPts val="0"/>
              </a:spcAft>
              <a:buSzPts val="1200"/>
              <a:buFont typeface="Montserrat"/>
              <a:buChar char="-"/>
            </a:pPr>
            <a:r>
              <a:rPr lang="nl-NL" sz="1100" dirty="0">
                <a:latin typeface="Montserrat"/>
                <a:ea typeface="Montserrat"/>
                <a:cs typeface="Montserrat"/>
                <a:sym typeface="Montserrat"/>
              </a:rPr>
              <a:t>VWO 2, 20% schoolverzuim</a:t>
            </a:r>
          </a:p>
          <a:p>
            <a:pPr marL="312738" indent="-307975">
              <a:buSzPts val="1200"/>
              <a:buFont typeface="Montserrat"/>
              <a:buChar char="-"/>
            </a:pPr>
            <a:r>
              <a:rPr lang="nl-NL" sz="1100" dirty="0">
                <a:latin typeface="Montserrat"/>
                <a:ea typeface="Montserrat"/>
                <a:cs typeface="Montserrat"/>
                <a:sym typeface="Montserrat"/>
              </a:rPr>
              <a:t>Sinds 5 maanden buikpijn</a:t>
            </a:r>
            <a:endParaRPr lang="nl-NL" sz="1100" b="1" kern="0" dirty="0">
              <a:latin typeface="Montserrat"/>
              <a:ea typeface="Montserrat"/>
              <a:cs typeface="Montserrat"/>
              <a:sym typeface="Montserrat"/>
            </a:endParaRPr>
          </a:p>
          <a:p>
            <a:pPr>
              <a:buClr>
                <a:srgbClr val="000000"/>
              </a:buClr>
              <a:buSzPts val="1200"/>
              <a:buFont typeface="Arial"/>
              <a:buNone/>
            </a:pPr>
            <a:endParaRPr sz="1100" kern="0" dirty="0">
              <a:latin typeface="Montserrat"/>
              <a:ea typeface="Montserrat"/>
              <a:cs typeface="Montserrat"/>
              <a:sym typeface="Montserrat"/>
            </a:endParaRPr>
          </a:p>
          <a:p>
            <a:pPr>
              <a:buClr>
                <a:srgbClr val="000000"/>
              </a:buClr>
              <a:buSzPts val="1200"/>
              <a:buFont typeface="Arial"/>
              <a:buNone/>
            </a:pPr>
            <a:endParaRPr sz="1100" kern="0" dirty="0">
              <a:latin typeface="Montserrat"/>
              <a:ea typeface="Montserrat"/>
              <a:cs typeface="Montserrat"/>
              <a:sym typeface="Montserrat"/>
            </a:endParaRPr>
          </a:p>
        </p:txBody>
      </p:sp>
      <p:sp>
        <p:nvSpPr>
          <p:cNvPr id="13" name="Google Shape;134;p25">
            <a:extLst>
              <a:ext uri="{FF2B5EF4-FFF2-40B4-BE49-F238E27FC236}">
                <a16:creationId xmlns:a16="http://schemas.microsoft.com/office/drawing/2014/main" id="{78B8255B-F26A-645C-7DDA-1C12A52DD36D}"/>
              </a:ext>
            </a:extLst>
          </p:cNvPr>
          <p:cNvSpPr/>
          <p:nvPr/>
        </p:nvSpPr>
        <p:spPr>
          <a:xfrm>
            <a:off x="134400" y="1530275"/>
            <a:ext cx="1660110" cy="967511"/>
          </a:xfrm>
          <a:prstGeom prst="roundRect">
            <a:avLst>
              <a:gd name="adj" fmla="val 16667"/>
            </a:avLst>
          </a:prstGeom>
          <a:solidFill>
            <a:schemeClr val="lt1"/>
          </a:solidFill>
          <a:ln w="25400" cap="flat" cmpd="sng">
            <a:solidFill>
              <a:srgbClr val="5492C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4" name="Google Shape;135;p25">
            <a:extLst>
              <a:ext uri="{FF2B5EF4-FFF2-40B4-BE49-F238E27FC236}">
                <a16:creationId xmlns:a16="http://schemas.microsoft.com/office/drawing/2014/main" id="{C86419F0-6210-F275-5EE0-7A594CC22FF8}"/>
              </a:ext>
            </a:extLst>
          </p:cNvPr>
          <p:cNvPicPr preferRelativeResize="0"/>
          <p:nvPr/>
        </p:nvPicPr>
        <p:blipFill rotWithShape="1">
          <a:blip r:embed="rId2">
            <a:alphaModFix/>
          </a:blip>
          <a:srcRect t="6801" b="8817"/>
          <a:stretch/>
        </p:blipFill>
        <p:spPr>
          <a:xfrm>
            <a:off x="212127" y="1745981"/>
            <a:ext cx="1522252" cy="574105"/>
          </a:xfrm>
          <a:prstGeom prst="rect">
            <a:avLst/>
          </a:prstGeom>
          <a:noFill/>
          <a:ln>
            <a:noFill/>
          </a:ln>
        </p:spPr>
      </p:pic>
    </p:spTree>
    <p:extLst>
      <p:ext uri="{BB962C8B-B14F-4D97-AF65-F5344CB8AC3E}">
        <p14:creationId xmlns:p14="http://schemas.microsoft.com/office/powerpoint/2010/main" val="300615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4F7E4D-B902-4065-DEBD-784BC4121D09}"/>
              </a:ext>
            </a:extLst>
          </p:cNvPr>
          <p:cNvSpPr>
            <a:spLocks noGrp="1"/>
          </p:cNvSpPr>
          <p:nvPr>
            <p:ph type="ctrTitle"/>
          </p:nvPr>
        </p:nvSpPr>
        <p:spPr/>
        <p:txBody>
          <a:bodyPr/>
          <a:lstStyle/>
          <a:p>
            <a:r>
              <a:rPr lang="nl-NL" dirty="0" err="1"/>
              <a:t>Kindparticipatie</a:t>
            </a:r>
            <a:r>
              <a:rPr lang="nl-NL" dirty="0"/>
              <a:t> in consulten: </a:t>
            </a:r>
            <a:br>
              <a:rPr lang="nl-NL" dirty="0"/>
            </a:br>
            <a:r>
              <a:rPr lang="nl-NL" dirty="0"/>
              <a:t>een </a:t>
            </a:r>
            <a:r>
              <a:rPr lang="nl-NL" dirty="0" err="1"/>
              <a:t>scoping</a:t>
            </a:r>
            <a:r>
              <a:rPr lang="nl-NL" dirty="0"/>
              <a:t> review van 50 jaar literatuur</a:t>
            </a:r>
            <a:br>
              <a:rPr lang="nl-NL" dirty="0"/>
            </a:br>
            <a:endParaRPr lang="nl-NL" dirty="0"/>
          </a:p>
        </p:txBody>
      </p:sp>
      <p:sp>
        <p:nvSpPr>
          <p:cNvPr id="3" name="Ondertitel 2">
            <a:extLst>
              <a:ext uri="{FF2B5EF4-FFF2-40B4-BE49-F238E27FC236}">
                <a16:creationId xmlns:a16="http://schemas.microsoft.com/office/drawing/2014/main" id="{16BF870F-74B9-66B3-2BAC-22E83737851D}"/>
              </a:ext>
            </a:extLst>
          </p:cNvPr>
          <p:cNvSpPr>
            <a:spLocks noGrp="1"/>
          </p:cNvSpPr>
          <p:nvPr>
            <p:ph type="subTitle" idx="1"/>
          </p:nvPr>
        </p:nvSpPr>
        <p:spPr>
          <a:xfrm>
            <a:off x="432000" y="4733361"/>
            <a:ext cx="5713029" cy="1280369"/>
          </a:xfrm>
        </p:spPr>
        <p:txBody>
          <a:bodyPr/>
          <a:lstStyle/>
          <a:p>
            <a:r>
              <a:rPr lang="nl-NL" dirty="0"/>
              <a:t>Christiaan van Woerden PhD </a:t>
            </a:r>
          </a:p>
          <a:p>
            <a:r>
              <a:rPr lang="nl-NL" dirty="0"/>
              <a:t>kinderarts </a:t>
            </a:r>
          </a:p>
          <a:p>
            <a:endParaRPr lang="nl-NL" dirty="0"/>
          </a:p>
        </p:txBody>
      </p:sp>
      <p:sp>
        <p:nvSpPr>
          <p:cNvPr id="6" name="Freeform 2">
            <a:extLst>
              <a:ext uri="{FF2B5EF4-FFF2-40B4-BE49-F238E27FC236}">
                <a16:creationId xmlns:a16="http://schemas.microsoft.com/office/drawing/2014/main" id="{F7120943-34DE-AEDE-952D-C6E92A248EEF}"/>
              </a:ext>
            </a:extLst>
          </p:cNvPr>
          <p:cNvSpPr/>
          <p:nvPr/>
        </p:nvSpPr>
        <p:spPr>
          <a:xfrm>
            <a:off x="3858916" y="4938787"/>
            <a:ext cx="2379518" cy="1074943"/>
          </a:xfrm>
          <a:custGeom>
            <a:avLst/>
            <a:gdLst/>
            <a:ahLst/>
            <a:cxnLst/>
            <a:rect l="l" t="t" r="r" b="b"/>
            <a:pathLst>
              <a:path w="5424195" h="2348621">
                <a:moveTo>
                  <a:pt x="0" y="0"/>
                </a:moveTo>
                <a:lnTo>
                  <a:pt x="5424195" y="0"/>
                </a:lnTo>
                <a:lnTo>
                  <a:pt x="5424195" y="2348621"/>
                </a:lnTo>
                <a:lnTo>
                  <a:pt x="0" y="2348621"/>
                </a:lnTo>
                <a:lnTo>
                  <a:pt x="0" y="0"/>
                </a:lnTo>
                <a:close/>
              </a:path>
            </a:pathLst>
          </a:custGeom>
          <a:blipFill>
            <a:blip r:embed="rId2"/>
            <a:stretch>
              <a:fillRect/>
            </a:stretch>
          </a:blipFill>
        </p:spPr>
      </p:sp>
    </p:spTree>
    <p:extLst>
      <p:ext uri="{BB962C8B-B14F-4D97-AF65-F5344CB8AC3E}">
        <p14:creationId xmlns:p14="http://schemas.microsoft.com/office/powerpoint/2010/main" val="37520265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7CCBE682-0305-6F0A-3FFE-6A22BC2DB6ED}"/>
              </a:ext>
            </a:extLst>
          </p:cNvPr>
          <p:cNvSpPr>
            <a:spLocks noGrp="1"/>
          </p:cNvSpPr>
          <p:nvPr>
            <p:ph type="sldNum" sz="quarter" idx="12"/>
          </p:nvPr>
        </p:nvSpPr>
        <p:spPr/>
        <p:txBody>
          <a:bodyPr/>
          <a:lstStyle/>
          <a:p>
            <a:fld id="{81051DF8-406B-5242-9A38-0E89485B35FF}" type="slidenum">
              <a:rPr lang="nl-NL" smtClean="0"/>
              <a:t>50</a:t>
            </a:fld>
            <a:endParaRPr lang="nl-NL"/>
          </a:p>
        </p:txBody>
      </p:sp>
      <p:sp>
        <p:nvSpPr>
          <p:cNvPr id="5" name="Tijdelijke aanduiding voor tekst 4">
            <a:extLst>
              <a:ext uri="{FF2B5EF4-FFF2-40B4-BE49-F238E27FC236}">
                <a16:creationId xmlns:a16="http://schemas.microsoft.com/office/drawing/2014/main" id="{A65BAC4E-030C-16E7-CBC2-4E04512B9E3A}"/>
              </a:ext>
            </a:extLst>
          </p:cNvPr>
          <p:cNvSpPr>
            <a:spLocks noGrp="1"/>
          </p:cNvSpPr>
          <p:nvPr>
            <p:ph type="body" sz="half" idx="13"/>
          </p:nvPr>
        </p:nvSpPr>
        <p:spPr/>
        <p:txBody>
          <a:bodyPr/>
          <a:lstStyle/>
          <a:p>
            <a:r>
              <a:rPr lang="nl-NL" dirty="0"/>
              <a:t>Voorbeeld casus 1</a:t>
            </a:r>
          </a:p>
        </p:txBody>
      </p:sp>
      <p:sp>
        <p:nvSpPr>
          <p:cNvPr id="10" name="Google Shape;139;p25">
            <a:extLst>
              <a:ext uri="{FF2B5EF4-FFF2-40B4-BE49-F238E27FC236}">
                <a16:creationId xmlns:a16="http://schemas.microsoft.com/office/drawing/2014/main" id="{26695051-23E5-4D9C-488D-4D94ACABAB87}"/>
              </a:ext>
            </a:extLst>
          </p:cNvPr>
          <p:cNvSpPr txBox="1"/>
          <p:nvPr/>
        </p:nvSpPr>
        <p:spPr>
          <a:xfrm>
            <a:off x="14385" y="2602334"/>
            <a:ext cx="1871700" cy="3308558"/>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nl-NL" sz="1100" b="1" dirty="0">
                <a:latin typeface="Montserrat"/>
                <a:ea typeface="Montserrat"/>
                <a:cs typeface="Montserrat"/>
                <a:sym typeface="Montserrat"/>
              </a:rPr>
              <a:t>Meisje, 13 jaar, bekend met jeugdreuma en diabetes type 1.</a:t>
            </a:r>
            <a:endParaRPr lang="nl-NL" sz="1100" dirty="0">
              <a:latin typeface="Montserrat"/>
              <a:ea typeface="Montserrat"/>
              <a:cs typeface="Montserrat"/>
              <a:sym typeface="Montserrat"/>
            </a:endParaRPr>
          </a:p>
          <a:p>
            <a:pPr marL="0" lvl="0" indent="0" algn="l" rtl="0">
              <a:spcBef>
                <a:spcPts val="0"/>
              </a:spcBef>
              <a:spcAft>
                <a:spcPts val="0"/>
              </a:spcAft>
              <a:buNone/>
            </a:pPr>
            <a:endParaRPr lang="nl-NL" sz="1100" dirty="0">
              <a:latin typeface="Montserrat"/>
              <a:ea typeface="Montserrat"/>
              <a:cs typeface="Montserrat"/>
              <a:sym typeface="Montserrat"/>
            </a:endParaRPr>
          </a:p>
          <a:p>
            <a:pPr marL="0" lvl="0" indent="0" algn="l" rtl="0">
              <a:spcBef>
                <a:spcPts val="0"/>
              </a:spcBef>
              <a:spcAft>
                <a:spcPts val="0"/>
              </a:spcAft>
              <a:buNone/>
            </a:pPr>
            <a:r>
              <a:rPr lang="nl-NL" sz="1100" b="1" dirty="0">
                <a:latin typeface="Montserrat"/>
                <a:ea typeface="Montserrat"/>
                <a:cs typeface="Montserrat"/>
                <a:sym typeface="Montserrat"/>
              </a:rPr>
              <a:t>Verwijsbrief huisarts:</a:t>
            </a:r>
          </a:p>
          <a:p>
            <a:pPr marL="312738" lvl="0" indent="-307975" algn="l" rtl="0">
              <a:spcBef>
                <a:spcPts val="0"/>
              </a:spcBef>
              <a:spcAft>
                <a:spcPts val="0"/>
              </a:spcAft>
              <a:buSzPts val="1200"/>
              <a:buFont typeface="Montserrat"/>
              <a:buChar char="-"/>
            </a:pPr>
            <a:r>
              <a:rPr lang="nl-NL" sz="1100" dirty="0">
                <a:latin typeface="Montserrat"/>
                <a:ea typeface="Montserrat"/>
                <a:cs typeface="Montserrat"/>
                <a:sym typeface="Montserrat"/>
              </a:rPr>
              <a:t>Jeugdreuma in remissie</a:t>
            </a:r>
          </a:p>
          <a:p>
            <a:pPr marL="312738" lvl="0" indent="-307975" algn="l" rtl="0">
              <a:spcBef>
                <a:spcPts val="0"/>
              </a:spcBef>
              <a:spcAft>
                <a:spcPts val="0"/>
              </a:spcAft>
              <a:buSzPts val="1200"/>
              <a:buFont typeface="Montserrat"/>
              <a:buChar char="-"/>
            </a:pPr>
            <a:r>
              <a:rPr lang="nl-NL" sz="1100" dirty="0">
                <a:latin typeface="Montserrat"/>
                <a:ea typeface="Montserrat"/>
                <a:cs typeface="Montserrat"/>
                <a:sym typeface="Montserrat"/>
              </a:rPr>
              <a:t>Diabetes redelijk onder controle, heeft Freestyle Libre sensor</a:t>
            </a:r>
          </a:p>
          <a:p>
            <a:pPr marL="152400" lvl="0" algn="l" rtl="0">
              <a:spcBef>
                <a:spcPts val="0"/>
              </a:spcBef>
              <a:spcAft>
                <a:spcPts val="0"/>
              </a:spcAft>
              <a:buClr>
                <a:schemeClr val="lt1"/>
              </a:buClr>
              <a:buSzPts val="1200"/>
            </a:pPr>
            <a:endParaRPr lang="nl-NL" sz="1100" b="1" dirty="0">
              <a:latin typeface="Montserrat"/>
              <a:sym typeface="Montserrat"/>
            </a:endParaRPr>
          </a:p>
          <a:p>
            <a:pPr marL="0" lvl="0" indent="0" algn="l" rtl="0">
              <a:spcBef>
                <a:spcPts val="0"/>
              </a:spcBef>
              <a:spcAft>
                <a:spcPts val="0"/>
              </a:spcAft>
              <a:buNone/>
            </a:pPr>
            <a:r>
              <a:rPr lang="nl-NL" sz="1100" b="1" dirty="0">
                <a:latin typeface="Montserrat"/>
                <a:ea typeface="Montserrat"/>
                <a:cs typeface="Montserrat"/>
                <a:sym typeface="Montserrat"/>
              </a:rPr>
              <a:t>Bespreken </a:t>
            </a:r>
            <a:r>
              <a:rPr lang="nl-NL" sz="1100" b="1" dirty="0" err="1">
                <a:latin typeface="Montserrat"/>
                <a:ea typeface="Montserrat"/>
                <a:cs typeface="Montserrat"/>
                <a:sym typeface="Montserrat"/>
              </a:rPr>
              <a:t>PROMs</a:t>
            </a:r>
            <a:r>
              <a:rPr lang="nl-NL" sz="1100" b="1" dirty="0">
                <a:latin typeface="Montserrat"/>
                <a:ea typeface="Montserrat"/>
                <a:cs typeface="Montserrat"/>
                <a:sym typeface="Montserrat"/>
              </a:rPr>
              <a:t>:</a:t>
            </a:r>
          </a:p>
          <a:p>
            <a:pPr marL="312738" lvl="0" indent="-307975" algn="l" rtl="0">
              <a:spcBef>
                <a:spcPts val="0"/>
              </a:spcBef>
              <a:spcAft>
                <a:spcPts val="0"/>
              </a:spcAft>
              <a:buSzPts val="1200"/>
              <a:buFont typeface="Montserrat"/>
              <a:buChar char="-"/>
            </a:pPr>
            <a:r>
              <a:rPr lang="nl-NL" sz="1100" dirty="0">
                <a:latin typeface="Montserrat"/>
                <a:ea typeface="Montserrat"/>
                <a:cs typeface="Montserrat"/>
                <a:sym typeface="Montserrat"/>
              </a:rPr>
              <a:t>VWO 2, 20% schoolverzuim</a:t>
            </a:r>
          </a:p>
          <a:p>
            <a:pPr marL="312738" indent="-307975">
              <a:buSzPts val="1200"/>
              <a:buFont typeface="Montserrat"/>
              <a:buChar char="-"/>
            </a:pPr>
            <a:r>
              <a:rPr lang="nl-NL" sz="1100" dirty="0">
                <a:latin typeface="Montserrat"/>
                <a:ea typeface="Montserrat"/>
                <a:cs typeface="Montserrat"/>
                <a:sym typeface="Montserrat"/>
              </a:rPr>
              <a:t>Sinds 5 maanden buikpijn</a:t>
            </a:r>
            <a:endParaRPr lang="nl-NL" sz="1100" b="1" kern="0" dirty="0">
              <a:latin typeface="Montserrat"/>
              <a:ea typeface="Montserrat"/>
              <a:cs typeface="Montserrat"/>
              <a:sym typeface="Montserrat"/>
            </a:endParaRPr>
          </a:p>
          <a:p>
            <a:pPr>
              <a:buClr>
                <a:srgbClr val="000000"/>
              </a:buClr>
              <a:buSzPts val="1200"/>
              <a:buFont typeface="Arial"/>
              <a:buNone/>
            </a:pPr>
            <a:endParaRPr sz="1100" kern="0" dirty="0">
              <a:latin typeface="Montserrat"/>
              <a:ea typeface="Montserrat"/>
              <a:cs typeface="Montserrat"/>
              <a:sym typeface="Montserrat"/>
            </a:endParaRPr>
          </a:p>
          <a:p>
            <a:pPr>
              <a:buClr>
                <a:srgbClr val="000000"/>
              </a:buClr>
              <a:buSzPts val="1200"/>
              <a:buFont typeface="Arial"/>
              <a:buNone/>
            </a:pPr>
            <a:endParaRPr sz="1100" kern="0" dirty="0">
              <a:latin typeface="Montserrat"/>
              <a:ea typeface="Montserrat"/>
              <a:cs typeface="Montserrat"/>
              <a:sym typeface="Montserrat"/>
            </a:endParaRPr>
          </a:p>
        </p:txBody>
      </p:sp>
      <p:sp>
        <p:nvSpPr>
          <p:cNvPr id="13" name="Google Shape;134;p25">
            <a:extLst>
              <a:ext uri="{FF2B5EF4-FFF2-40B4-BE49-F238E27FC236}">
                <a16:creationId xmlns:a16="http://schemas.microsoft.com/office/drawing/2014/main" id="{78B8255B-F26A-645C-7DDA-1C12A52DD36D}"/>
              </a:ext>
            </a:extLst>
          </p:cNvPr>
          <p:cNvSpPr/>
          <p:nvPr/>
        </p:nvSpPr>
        <p:spPr>
          <a:xfrm>
            <a:off x="134400" y="1530275"/>
            <a:ext cx="1660110" cy="967511"/>
          </a:xfrm>
          <a:prstGeom prst="roundRect">
            <a:avLst>
              <a:gd name="adj" fmla="val 16667"/>
            </a:avLst>
          </a:prstGeom>
          <a:solidFill>
            <a:schemeClr val="lt1"/>
          </a:solidFill>
          <a:ln w="25400" cap="flat" cmpd="sng">
            <a:solidFill>
              <a:srgbClr val="5492C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4" name="Google Shape;135;p25">
            <a:extLst>
              <a:ext uri="{FF2B5EF4-FFF2-40B4-BE49-F238E27FC236}">
                <a16:creationId xmlns:a16="http://schemas.microsoft.com/office/drawing/2014/main" id="{C86419F0-6210-F275-5EE0-7A594CC22FF8}"/>
              </a:ext>
            </a:extLst>
          </p:cNvPr>
          <p:cNvPicPr preferRelativeResize="0"/>
          <p:nvPr/>
        </p:nvPicPr>
        <p:blipFill rotWithShape="1">
          <a:blip r:embed="rId3">
            <a:alphaModFix/>
          </a:blip>
          <a:srcRect t="6801" b="8817"/>
          <a:stretch/>
        </p:blipFill>
        <p:spPr>
          <a:xfrm>
            <a:off x="212127" y="1745981"/>
            <a:ext cx="1522252" cy="574105"/>
          </a:xfrm>
          <a:prstGeom prst="rect">
            <a:avLst/>
          </a:prstGeom>
          <a:noFill/>
          <a:ln>
            <a:noFill/>
          </a:ln>
        </p:spPr>
      </p:pic>
      <p:sp>
        <p:nvSpPr>
          <p:cNvPr id="6" name="Google Shape;220;p31">
            <a:extLst>
              <a:ext uri="{FF2B5EF4-FFF2-40B4-BE49-F238E27FC236}">
                <a16:creationId xmlns:a16="http://schemas.microsoft.com/office/drawing/2014/main" id="{7E8A9920-BEEF-8E1F-8045-735C363EE123}"/>
              </a:ext>
            </a:extLst>
          </p:cNvPr>
          <p:cNvSpPr/>
          <p:nvPr/>
        </p:nvSpPr>
        <p:spPr>
          <a:xfrm>
            <a:off x="2520000" y="1775725"/>
            <a:ext cx="5369100" cy="3735000"/>
          </a:xfrm>
          <a:prstGeom prst="rect">
            <a:avLst/>
          </a:prstGeom>
          <a:solidFill>
            <a:srgbClr val="FFFFFF"/>
          </a:solidFill>
          <a:ln w="19050" cap="flat" cmpd="sng">
            <a:solidFill>
              <a:srgbClr val="3D85C6"/>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221;p31">
            <a:extLst>
              <a:ext uri="{FF2B5EF4-FFF2-40B4-BE49-F238E27FC236}">
                <a16:creationId xmlns:a16="http://schemas.microsoft.com/office/drawing/2014/main" id="{6C53055E-3512-A31D-6229-4AE01197B9AF}"/>
              </a:ext>
            </a:extLst>
          </p:cNvPr>
          <p:cNvSpPr/>
          <p:nvPr/>
        </p:nvSpPr>
        <p:spPr>
          <a:xfrm>
            <a:off x="2510825" y="1530275"/>
            <a:ext cx="1387200" cy="245400"/>
          </a:xfrm>
          <a:prstGeom prst="round2SameRect">
            <a:avLst>
              <a:gd name="adj1" fmla="val 16667"/>
              <a:gd name="adj2" fmla="val 0"/>
            </a:avLst>
          </a:prstGeom>
          <a:solidFill>
            <a:srgbClr val="3D85C6"/>
          </a:solidFill>
          <a:ln w="9525" cap="flat" cmpd="sng">
            <a:solidFill>
              <a:srgbClr val="5492C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nl" sz="1000" b="0" i="0" u="none" strike="noStrike" kern="0" cap="none" spc="0" normalizeH="0" baseline="0" noProof="0">
                <a:ln>
                  <a:noFill/>
                </a:ln>
                <a:solidFill>
                  <a:srgbClr val="FFFFFF"/>
                </a:solidFill>
                <a:effectLst/>
                <a:uLnTx/>
                <a:uFillTx/>
                <a:latin typeface="Assistant"/>
                <a:ea typeface="Assistant"/>
                <a:cs typeface="Assistant"/>
                <a:sym typeface="Assistant"/>
              </a:rPr>
              <a:t>PEDSQL Grafiek - Kind</a:t>
            </a:r>
            <a:endParaRPr kumimoji="0" sz="1000" b="0" i="0" u="none" strike="noStrike" kern="0" cap="none" spc="0" normalizeH="0" baseline="0" noProof="0">
              <a:ln>
                <a:noFill/>
              </a:ln>
              <a:solidFill>
                <a:srgbClr val="FFFFFF"/>
              </a:solidFill>
              <a:effectLst/>
              <a:uLnTx/>
              <a:uFillTx/>
              <a:latin typeface="Assistant"/>
              <a:ea typeface="Assistant"/>
              <a:cs typeface="Assistant"/>
              <a:sym typeface="Assistant"/>
            </a:endParaRPr>
          </a:p>
        </p:txBody>
      </p:sp>
      <p:pic>
        <p:nvPicPr>
          <p:cNvPr id="8" name="Google Shape;222;p31">
            <a:extLst>
              <a:ext uri="{FF2B5EF4-FFF2-40B4-BE49-F238E27FC236}">
                <a16:creationId xmlns:a16="http://schemas.microsoft.com/office/drawing/2014/main" id="{E01F2E6F-6E14-2033-518B-B5BC4EE28284}"/>
              </a:ext>
            </a:extLst>
          </p:cNvPr>
          <p:cNvPicPr preferRelativeResize="0"/>
          <p:nvPr/>
        </p:nvPicPr>
        <p:blipFill>
          <a:blip r:embed="rId4">
            <a:alphaModFix/>
          </a:blip>
          <a:stretch>
            <a:fillRect/>
          </a:stretch>
        </p:blipFill>
        <p:spPr>
          <a:xfrm>
            <a:off x="2660924" y="1878050"/>
            <a:ext cx="5087251" cy="3530350"/>
          </a:xfrm>
          <a:prstGeom prst="rect">
            <a:avLst/>
          </a:prstGeom>
          <a:noFill/>
          <a:ln>
            <a:noFill/>
          </a:ln>
        </p:spPr>
      </p:pic>
    </p:spTree>
    <p:extLst>
      <p:ext uri="{BB962C8B-B14F-4D97-AF65-F5344CB8AC3E}">
        <p14:creationId xmlns:p14="http://schemas.microsoft.com/office/powerpoint/2010/main" val="3705760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7CCBE682-0305-6F0A-3FFE-6A22BC2DB6ED}"/>
              </a:ext>
            </a:extLst>
          </p:cNvPr>
          <p:cNvSpPr>
            <a:spLocks noGrp="1"/>
          </p:cNvSpPr>
          <p:nvPr>
            <p:ph type="sldNum" sz="quarter" idx="12"/>
          </p:nvPr>
        </p:nvSpPr>
        <p:spPr/>
        <p:txBody>
          <a:bodyPr/>
          <a:lstStyle/>
          <a:p>
            <a:fld id="{81051DF8-406B-5242-9A38-0E89485B35FF}" type="slidenum">
              <a:rPr lang="nl-NL" smtClean="0"/>
              <a:t>51</a:t>
            </a:fld>
            <a:endParaRPr lang="nl-NL"/>
          </a:p>
        </p:txBody>
      </p:sp>
      <p:sp>
        <p:nvSpPr>
          <p:cNvPr id="5" name="Tijdelijke aanduiding voor tekst 4">
            <a:extLst>
              <a:ext uri="{FF2B5EF4-FFF2-40B4-BE49-F238E27FC236}">
                <a16:creationId xmlns:a16="http://schemas.microsoft.com/office/drawing/2014/main" id="{A65BAC4E-030C-16E7-CBC2-4E04512B9E3A}"/>
              </a:ext>
            </a:extLst>
          </p:cNvPr>
          <p:cNvSpPr>
            <a:spLocks noGrp="1"/>
          </p:cNvSpPr>
          <p:nvPr>
            <p:ph type="body" sz="half" idx="13"/>
          </p:nvPr>
        </p:nvSpPr>
        <p:spPr/>
        <p:txBody>
          <a:bodyPr/>
          <a:lstStyle/>
          <a:p>
            <a:r>
              <a:rPr lang="nl-NL" dirty="0"/>
              <a:t>Voorbeeld casus 1</a:t>
            </a:r>
          </a:p>
        </p:txBody>
      </p:sp>
      <p:sp>
        <p:nvSpPr>
          <p:cNvPr id="10" name="Google Shape;139;p25">
            <a:extLst>
              <a:ext uri="{FF2B5EF4-FFF2-40B4-BE49-F238E27FC236}">
                <a16:creationId xmlns:a16="http://schemas.microsoft.com/office/drawing/2014/main" id="{26695051-23E5-4D9C-488D-4D94ACABAB87}"/>
              </a:ext>
            </a:extLst>
          </p:cNvPr>
          <p:cNvSpPr txBox="1"/>
          <p:nvPr/>
        </p:nvSpPr>
        <p:spPr>
          <a:xfrm>
            <a:off x="14385" y="2602334"/>
            <a:ext cx="1871700" cy="3308558"/>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nl-NL" sz="1100" b="1" dirty="0">
                <a:latin typeface="Montserrat"/>
                <a:ea typeface="Montserrat"/>
                <a:cs typeface="Montserrat"/>
                <a:sym typeface="Montserrat"/>
              </a:rPr>
              <a:t>Meisje, 13 jaar, bekend met jeugdreuma en diabetes type 1.</a:t>
            </a:r>
            <a:endParaRPr lang="nl-NL" sz="1100" dirty="0">
              <a:latin typeface="Montserrat"/>
              <a:ea typeface="Montserrat"/>
              <a:cs typeface="Montserrat"/>
              <a:sym typeface="Montserrat"/>
            </a:endParaRPr>
          </a:p>
          <a:p>
            <a:pPr marL="0" lvl="0" indent="0" algn="l" rtl="0">
              <a:spcBef>
                <a:spcPts val="0"/>
              </a:spcBef>
              <a:spcAft>
                <a:spcPts val="0"/>
              </a:spcAft>
              <a:buNone/>
            </a:pPr>
            <a:endParaRPr lang="nl-NL" sz="1100" dirty="0">
              <a:latin typeface="Montserrat"/>
              <a:ea typeface="Montserrat"/>
              <a:cs typeface="Montserrat"/>
              <a:sym typeface="Montserrat"/>
            </a:endParaRPr>
          </a:p>
          <a:p>
            <a:pPr marL="0" lvl="0" indent="0" algn="l" rtl="0">
              <a:spcBef>
                <a:spcPts val="0"/>
              </a:spcBef>
              <a:spcAft>
                <a:spcPts val="0"/>
              </a:spcAft>
              <a:buNone/>
            </a:pPr>
            <a:r>
              <a:rPr lang="nl-NL" sz="1100" b="1" dirty="0">
                <a:latin typeface="Montserrat"/>
                <a:ea typeface="Montserrat"/>
                <a:cs typeface="Montserrat"/>
                <a:sym typeface="Montserrat"/>
              </a:rPr>
              <a:t>Verwijsbrief huisarts:</a:t>
            </a:r>
          </a:p>
          <a:p>
            <a:pPr marL="312738" lvl="0" indent="-307975" algn="l" rtl="0">
              <a:spcBef>
                <a:spcPts val="0"/>
              </a:spcBef>
              <a:spcAft>
                <a:spcPts val="0"/>
              </a:spcAft>
              <a:buSzPts val="1200"/>
              <a:buFont typeface="Montserrat"/>
              <a:buChar char="-"/>
            </a:pPr>
            <a:r>
              <a:rPr lang="nl-NL" sz="1100" dirty="0">
                <a:latin typeface="Montserrat"/>
                <a:ea typeface="Montserrat"/>
                <a:cs typeface="Montserrat"/>
                <a:sym typeface="Montserrat"/>
              </a:rPr>
              <a:t>Jeugdreuma in remissie</a:t>
            </a:r>
          </a:p>
          <a:p>
            <a:pPr marL="312738" lvl="0" indent="-307975" algn="l" rtl="0">
              <a:spcBef>
                <a:spcPts val="0"/>
              </a:spcBef>
              <a:spcAft>
                <a:spcPts val="0"/>
              </a:spcAft>
              <a:buSzPts val="1200"/>
              <a:buFont typeface="Montserrat"/>
              <a:buChar char="-"/>
            </a:pPr>
            <a:r>
              <a:rPr lang="nl-NL" sz="1100" dirty="0">
                <a:latin typeface="Montserrat"/>
                <a:ea typeface="Montserrat"/>
                <a:cs typeface="Montserrat"/>
                <a:sym typeface="Montserrat"/>
              </a:rPr>
              <a:t>Diabetes redelijk onder controle, heeft Freestyle Libre sensor</a:t>
            </a:r>
          </a:p>
          <a:p>
            <a:pPr marL="152400" lvl="0" algn="l" rtl="0">
              <a:spcBef>
                <a:spcPts val="0"/>
              </a:spcBef>
              <a:spcAft>
                <a:spcPts val="0"/>
              </a:spcAft>
              <a:buClr>
                <a:schemeClr val="lt1"/>
              </a:buClr>
              <a:buSzPts val="1200"/>
            </a:pPr>
            <a:endParaRPr lang="nl-NL" sz="1100" b="1" dirty="0">
              <a:latin typeface="Montserrat"/>
              <a:sym typeface="Montserrat"/>
            </a:endParaRPr>
          </a:p>
          <a:p>
            <a:pPr marL="0" lvl="0" indent="0" algn="l" rtl="0">
              <a:spcBef>
                <a:spcPts val="0"/>
              </a:spcBef>
              <a:spcAft>
                <a:spcPts val="0"/>
              </a:spcAft>
              <a:buNone/>
            </a:pPr>
            <a:r>
              <a:rPr lang="nl-NL" sz="1100" b="1" dirty="0">
                <a:latin typeface="Montserrat"/>
                <a:ea typeface="Montserrat"/>
                <a:cs typeface="Montserrat"/>
                <a:sym typeface="Montserrat"/>
              </a:rPr>
              <a:t>Bespreken </a:t>
            </a:r>
            <a:r>
              <a:rPr lang="nl-NL" sz="1100" b="1" dirty="0" err="1">
                <a:latin typeface="Montserrat"/>
                <a:ea typeface="Montserrat"/>
                <a:cs typeface="Montserrat"/>
                <a:sym typeface="Montserrat"/>
              </a:rPr>
              <a:t>PROMs</a:t>
            </a:r>
            <a:r>
              <a:rPr lang="nl-NL" sz="1100" b="1" dirty="0">
                <a:latin typeface="Montserrat"/>
                <a:ea typeface="Montserrat"/>
                <a:cs typeface="Montserrat"/>
                <a:sym typeface="Montserrat"/>
              </a:rPr>
              <a:t>:</a:t>
            </a:r>
          </a:p>
          <a:p>
            <a:pPr marL="312738" lvl="0" indent="-307975" algn="l" rtl="0">
              <a:spcBef>
                <a:spcPts val="0"/>
              </a:spcBef>
              <a:spcAft>
                <a:spcPts val="0"/>
              </a:spcAft>
              <a:buSzPts val="1200"/>
              <a:buFont typeface="Montserrat"/>
              <a:buChar char="-"/>
            </a:pPr>
            <a:r>
              <a:rPr lang="nl-NL" sz="1100" dirty="0">
                <a:latin typeface="Montserrat"/>
                <a:ea typeface="Montserrat"/>
                <a:cs typeface="Montserrat"/>
                <a:sym typeface="Montserrat"/>
              </a:rPr>
              <a:t>VWO 2, 20% schoolverzuim</a:t>
            </a:r>
          </a:p>
          <a:p>
            <a:pPr marL="312738" indent="-307975">
              <a:buSzPts val="1200"/>
              <a:buFont typeface="Montserrat"/>
              <a:buChar char="-"/>
            </a:pPr>
            <a:r>
              <a:rPr lang="nl-NL" sz="1100" dirty="0">
                <a:latin typeface="Montserrat"/>
                <a:ea typeface="Montserrat"/>
                <a:cs typeface="Montserrat"/>
                <a:sym typeface="Montserrat"/>
              </a:rPr>
              <a:t>Sinds 5 maanden buikpijn</a:t>
            </a:r>
            <a:endParaRPr lang="nl-NL" sz="1100" b="1" kern="0" dirty="0">
              <a:latin typeface="Montserrat"/>
              <a:ea typeface="Montserrat"/>
              <a:cs typeface="Montserrat"/>
              <a:sym typeface="Montserrat"/>
            </a:endParaRPr>
          </a:p>
          <a:p>
            <a:pPr>
              <a:buClr>
                <a:srgbClr val="000000"/>
              </a:buClr>
              <a:buSzPts val="1200"/>
              <a:buFont typeface="Arial"/>
              <a:buNone/>
            </a:pPr>
            <a:endParaRPr sz="1100" kern="0" dirty="0">
              <a:latin typeface="Montserrat"/>
              <a:ea typeface="Montserrat"/>
              <a:cs typeface="Montserrat"/>
              <a:sym typeface="Montserrat"/>
            </a:endParaRPr>
          </a:p>
          <a:p>
            <a:pPr>
              <a:buClr>
                <a:srgbClr val="000000"/>
              </a:buClr>
              <a:buSzPts val="1200"/>
              <a:buFont typeface="Arial"/>
              <a:buNone/>
            </a:pPr>
            <a:endParaRPr sz="1100" kern="0" dirty="0">
              <a:latin typeface="Montserrat"/>
              <a:ea typeface="Montserrat"/>
              <a:cs typeface="Montserrat"/>
              <a:sym typeface="Montserrat"/>
            </a:endParaRPr>
          </a:p>
        </p:txBody>
      </p:sp>
      <p:sp>
        <p:nvSpPr>
          <p:cNvPr id="13" name="Google Shape;134;p25">
            <a:extLst>
              <a:ext uri="{FF2B5EF4-FFF2-40B4-BE49-F238E27FC236}">
                <a16:creationId xmlns:a16="http://schemas.microsoft.com/office/drawing/2014/main" id="{78B8255B-F26A-645C-7DDA-1C12A52DD36D}"/>
              </a:ext>
            </a:extLst>
          </p:cNvPr>
          <p:cNvSpPr/>
          <p:nvPr/>
        </p:nvSpPr>
        <p:spPr>
          <a:xfrm>
            <a:off x="134400" y="1530275"/>
            <a:ext cx="1660110" cy="967511"/>
          </a:xfrm>
          <a:prstGeom prst="roundRect">
            <a:avLst>
              <a:gd name="adj" fmla="val 16667"/>
            </a:avLst>
          </a:prstGeom>
          <a:solidFill>
            <a:schemeClr val="lt1"/>
          </a:solidFill>
          <a:ln w="25400" cap="flat" cmpd="sng">
            <a:solidFill>
              <a:srgbClr val="5492C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4" name="Google Shape;135;p25">
            <a:extLst>
              <a:ext uri="{FF2B5EF4-FFF2-40B4-BE49-F238E27FC236}">
                <a16:creationId xmlns:a16="http://schemas.microsoft.com/office/drawing/2014/main" id="{C86419F0-6210-F275-5EE0-7A594CC22FF8}"/>
              </a:ext>
            </a:extLst>
          </p:cNvPr>
          <p:cNvPicPr preferRelativeResize="0"/>
          <p:nvPr/>
        </p:nvPicPr>
        <p:blipFill rotWithShape="1">
          <a:blip r:embed="rId2">
            <a:alphaModFix/>
          </a:blip>
          <a:srcRect t="6801" b="8817"/>
          <a:stretch/>
        </p:blipFill>
        <p:spPr>
          <a:xfrm>
            <a:off x="212127" y="1745981"/>
            <a:ext cx="1522252" cy="574105"/>
          </a:xfrm>
          <a:prstGeom prst="rect">
            <a:avLst/>
          </a:prstGeom>
          <a:noFill/>
          <a:ln>
            <a:noFill/>
          </a:ln>
        </p:spPr>
      </p:pic>
      <p:pic>
        <p:nvPicPr>
          <p:cNvPr id="17" name="Google Shape;234;p32">
            <a:extLst>
              <a:ext uri="{FF2B5EF4-FFF2-40B4-BE49-F238E27FC236}">
                <a16:creationId xmlns:a16="http://schemas.microsoft.com/office/drawing/2014/main" id="{183B8F7E-D607-24C2-FC4A-E0679440B2C4}"/>
              </a:ext>
            </a:extLst>
          </p:cNvPr>
          <p:cNvPicPr preferRelativeResize="0"/>
          <p:nvPr/>
        </p:nvPicPr>
        <p:blipFill>
          <a:blip r:embed="rId3">
            <a:alphaModFix/>
          </a:blip>
          <a:stretch>
            <a:fillRect/>
          </a:stretch>
        </p:blipFill>
        <p:spPr>
          <a:xfrm>
            <a:off x="2483574" y="1796553"/>
            <a:ext cx="2465300" cy="1601775"/>
          </a:xfrm>
          <a:prstGeom prst="rect">
            <a:avLst/>
          </a:prstGeom>
          <a:noFill/>
          <a:ln>
            <a:noFill/>
          </a:ln>
        </p:spPr>
      </p:pic>
      <p:sp>
        <p:nvSpPr>
          <p:cNvPr id="18" name="Google Shape;236;p32">
            <a:extLst>
              <a:ext uri="{FF2B5EF4-FFF2-40B4-BE49-F238E27FC236}">
                <a16:creationId xmlns:a16="http://schemas.microsoft.com/office/drawing/2014/main" id="{ABEF0853-E0A0-70AA-D07B-38467D3CC8BC}"/>
              </a:ext>
            </a:extLst>
          </p:cNvPr>
          <p:cNvSpPr/>
          <p:nvPr/>
        </p:nvSpPr>
        <p:spPr>
          <a:xfrm>
            <a:off x="2440009" y="1530275"/>
            <a:ext cx="1387200" cy="245400"/>
          </a:xfrm>
          <a:prstGeom prst="round2SameRect">
            <a:avLst>
              <a:gd name="adj1" fmla="val 16667"/>
              <a:gd name="adj2" fmla="val 0"/>
            </a:avLst>
          </a:prstGeom>
          <a:solidFill>
            <a:srgbClr val="3D85C6"/>
          </a:solidFill>
          <a:ln w="9525" cap="flat" cmpd="sng">
            <a:solidFill>
              <a:srgbClr val="5492C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nl" sz="1000" b="0" i="0" u="none" strike="noStrike" kern="0" cap="none" spc="0" normalizeH="0" baseline="0" noProof="0">
                <a:ln>
                  <a:noFill/>
                </a:ln>
                <a:solidFill>
                  <a:srgbClr val="FFFFFF"/>
                </a:solidFill>
                <a:effectLst/>
                <a:uLnTx/>
                <a:uFillTx/>
                <a:latin typeface="Assistant"/>
                <a:ea typeface="Assistant"/>
                <a:cs typeface="Assistant"/>
                <a:sym typeface="Assistant"/>
              </a:rPr>
              <a:t>Pijn/VAS - Kind</a:t>
            </a:r>
            <a:endParaRPr kumimoji="0" sz="1000" b="0" i="0" u="none" strike="noStrike" kern="0" cap="none" spc="0" normalizeH="0" baseline="0" noProof="0">
              <a:ln>
                <a:noFill/>
              </a:ln>
              <a:solidFill>
                <a:srgbClr val="FFFFFF"/>
              </a:solidFill>
              <a:effectLst/>
              <a:uLnTx/>
              <a:uFillTx/>
              <a:latin typeface="Assistant"/>
              <a:ea typeface="Assistant"/>
              <a:cs typeface="Assistant"/>
              <a:sym typeface="Assistant"/>
            </a:endParaRPr>
          </a:p>
        </p:txBody>
      </p:sp>
      <p:sp>
        <p:nvSpPr>
          <p:cNvPr id="19" name="Google Shape;237;p32">
            <a:extLst>
              <a:ext uri="{FF2B5EF4-FFF2-40B4-BE49-F238E27FC236}">
                <a16:creationId xmlns:a16="http://schemas.microsoft.com/office/drawing/2014/main" id="{482EE04F-12F2-E258-32E3-E6C677E34367}"/>
              </a:ext>
            </a:extLst>
          </p:cNvPr>
          <p:cNvSpPr/>
          <p:nvPr/>
        </p:nvSpPr>
        <p:spPr>
          <a:xfrm>
            <a:off x="2444596" y="3556025"/>
            <a:ext cx="1387200" cy="245400"/>
          </a:xfrm>
          <a:prstGeom prst="round2SameRect">
            <a:avLst>
              <a:gd name="adj1" fmla="val 16667"/>
              <a:gd name="adj2" fmla="val 0"/>
            </a:avLst>
          </a:prstGeom>
          <a:solidFill>
            <a:srgbClr val="3D85C6"/>
          </a:solidFill>
          <a:ln w="9525" cap="flat" cmpd="sng">
            <a:solidFill>
              <a:srgbClr val="5492C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nl" sz="1000" b="0" i="0" u="none" strike="noStrike" kern="0" cap="none" spc="0" normalizeH="0" baseline="0" noProof="0">
                <a:ln>
                  <a:noFill/>
                </a:ln>
                <a:solidFill>
                  <a:srgbClr val="FFFFFF"/>
                </a:solidFill>
                <a:effectLst/>
                <a:uLnTx/>
                <a:uFillTx/>
                <a:latin typeface="Assistant"/>
                <a:ea typeface="Assistant"/>
                <a:cs typeface="Assistant"/>
                <a:sym typeface="Assistant"/>
              </a:rPr>
              <a:t>RCADS Angst - Kind</a:t>
            </a:r>
            <a:endParaRPr kumimoji="0" sz="1000" b="0" i="0" u="none" strike="noStrike" kern="0" cap="none" spc="0" normalizeH="0" baseline="0" noProof="0">
              <a:ln>
                <a:noFill/>
              </a:ln>
              <a:solidFill>
                <a:srgbClr val="FFFFFF"/>
              </a:solidFill>
              <a:effectLst/>
              <a:uLnTx/>
              <a:uFillTx/>
              <a:latin typeface="Assistant"/>
              <a:ea typeface="Assistant"/>
              <a:cs typeface="Assistant"/>
              <a:sym typeface="Assistant"/>
            </a:endParaRPr>
          </a:p>
        </p:txBody>
      </p:sp>
      <p:pic>
        <p:nvPicPr>
          <p:cNvPr id="20" name="Google Shape;238;p32">
            <a:extLst>
              <a:ext uri="{FF2B5EF4-FFF2-40B4-BE49-F238E27FC236}">
                <a16:creationId xmlns:a16="http://schemas.microsoft.com/office/drawing/2014/main" id="{59DA854B-86EE-43F9-689D-BCF8F9D0ECD8}"/>
              </a:ext>
            </a:extLst>
          </p:cNvPr>
          <p:cNvPicPr preferRelativeResize="0"/>
          <p:nvPr/>
        </p:nvPicPr>
        <p:blipFill>
          <a:blip r:embed="rId4">
            <a:alphaModFix/>
          </a:blip>
          <a:stretch>
            <a:fillRect/>
          </a:stretch>
        </p:blipFill>
        <p:spPr>
          <a:xfrm>
            <a:off x="5147619" y="1864958"/>
            <a:ext cx="2351312" cy="1512025"/>
          </a:xfrm>
          <a:prstGeom prst="rect">
            <a:avLst/>
          </a:prstGeom>
          <a:noFill/>
          <a:ln>
            <a:noFill/>
          </a:ln>
        </p:spPr>
      </p:pic>
      <p:sp>
        <p:nvSpPr>
          <p:cNvPr id="21" name="Google Shape;239;p32">
            <a:extLst>
              <a:ext uri="{FF2B5EF4-FFF2-40B4-BE49-F238E27FC236}">
                <a16:creationId xmlns:a16="http://schemas.microsoft.com/office/drawing/2014/main" id="{3B50F644-BA59-6D3F-04D0-AF1B66056778}"/>
              </a:ext>
            </a:extLst>
          </p:cNvPr>
          <p:cNvSpPr/>
          <p:nvPr/>
        </p:nvSpPr>
        <p:spPr>
          <a:xfrm>
            <a:off x="5046800" y="1530275"/>
            <a:ext cx="1451700" cy="245400"/>
          </a:xfrm>
          <a:prstGeom prst="round2SameRect">
            <a:avLst>
              <a:gd name="adj1" fmla="val 16667"/>
              <a:gd name="adj2" fmla="val 0"/>
            </a:avLst>
          </a:prstGeom>
          <a:solidFill>
            <a:srgbClr val="3D85C6"/>
          </a:solidFill>
          <a:ln w="9525" cap="flat" cmpd="sng">
            <a:solidFill>
              <a:srgbClr val="5492C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nl" sz="1000" b="0" i="0" u="none" strike="noStrike" kern="0" cap="none" spc="0" normalizeH="0" baseline="0" noProof="0">
                <a:ln>
                  <a:noFill/>
                </a:ln>
                <a:solidFill>
                  <a:srgbClr val="FFFFFF"/>
                </a:solidFill>
                <a:effectLst/>
                <a:uLnTx/>
                <a:uFillTx/>
                <a:latin typeface="Assistant"/>
                <a:ea typeface="Assistant"/>
                <a:cs typeface="Assistant"/>
                <a:sym typeface="Assistant"/>
              </a:rPr>
              <a:t>RCADS Depressie - Kind</a:t>
            </a:r>
            <a:endParaRPr kumimoji="0" sz="1000" b="0" i="0" u="none" strike="noStrike" kern="0" cap="none" spc="0" normalizeH="0" baseline="0" noProof="0">
              <a:ln>
                <a:noFill/>
              </a:ln>
              <a:solidFill>
                <a:srgbClr val="FFFFFF"/>
              </a:solidFill>
              <a:effectLst/>
              <a:uLnTx/>
              <a:uFillTx/>
              <a:latin typeface="Assistant"/>
              <a:ea typeface="Assistant"/>
              <a:cs typeface="Assistant"/>
              <a:sym typeface="Assistant"/>
            </a:endParaRPr>
          </a:p>
        </p:txBody>
      </p:sp>
      <p:pic>
        <p:nvPicPr>
          <p:cNvPr id="22" name="Google Shape;240;p32">
            <a:extLst>
              <a:ext uri="{FF2B5EF4-FFF2-40B4-BE49-F238E27FC236}">
                <a16:creationId xmlns:a16="http://schemas.microsoft.com/office/drawing/2014/main" id="{04840D36-4703-8AF9-DA32-1778938BB279}"/>
              </a:ext>
            </a:extLst>
          </p:cNvPr>
          <p:cNvPicPr preferRelativeResize="0"/>
          <p:nvPr/>
        </p:nvPicPr>
        <p:blipFill>
          <a:blip r:embed="rId5">
            <a:alphaModFix/>
          </a:blip>
          <a:stretch>
            <a:fillRect/>
          </a:stretch>
        </p:blipFill>
        <p:spPr>
          <a:xfrm>
            <a:off x="2527750" y="3860671"/>
            <a:ext cx="2465301" cy="1579131"/>
          </a:xfrm>
          <a:prstGeom prst="rect">
            <a:avLst/>
          </a:prstGeom>
          <a:noFill/>
          <a:ln>
            <a:noFill/>
          </a:ln>
        </p:spPr>
      </p:pic>
      <p:pic>
        <p:nvPicPr>
          <p:cNvPr id="23" name="Google Shape;241;p32">
            <a:extLst>
              <a:ext uri="{FF2B5EF4-FFF2-40B4-BE49-F238E27FC236}">
                <a16:creationId xmlns:a16="http://schemas.microsoft.com/office/drawing/2014/main" id="{480DEE61-CC7B-65AC-00F8-9BE0407FC371}"/>
              </a:ext>
            </a:extLst>
          </p:cNvPr>
          <p:cNvPicPr preferRelativeResize="0"/>
          <p:nvPr/>
        </p:nvPicPr>
        <p:blipFill>
          <a:blip r:embed="rId6">
            <a:alphaModFix/>
          </a:blip>
          <a:stretch>
            <a:fillRect/>
          </a:stretch>
        </p:blipFill>
        <p:spPr>
          <a:xfrm>
            <a:off x="5046800" y="3860675"/>
            <a:ext cx="2465299" cy="1582922"/>
          </a:xfrm>
          <a:prstGeom prst="rect">
            <a:avLst/>
          </a:prstGeom>
          <a:noFill/>
          <a:ln>
            <a:noFill/>
          </a:ln>
        </p:spPr>
      </p:pic>
    </p:spTree>
    <p:extLst>
      <p:ext uri="{BB962C8B-B14F-4D97-AF65-F5344CB8AC3E}">
        <p14:creationId xmlns:p14="http://schemas.microsoft.com/office/powerpoint/2010/main" val="8205542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7CCBE682-0305-6F0A-3FFE-6A22BC2DB6ED}"/>
              </a:ext>
            </a:extLst>
          </p:cNvPr>
          <p:cNvSpPr>
            <a:spLocks noGrp="1"/>
          </p:cNvSpPr>
          <p:nvPr>
            <p:ph type="sldNum" sz="quarter" idx="12"/>
          </p:nvPr>
        </p:nvSpPr>
        <p:spPr/>
        <p:txBody>
          <a:bodyPr/>
          <a:lstStyle/>
          <a:p>
            <a:fld id="{81051DF8-406B-5242-9A38-0E89485B35FF}" type="slidenum">
              <a:rPr lang="nl-NL" smtClean="0"/>
              <a:t>52</a:t>
            </a:fld>
            <a:endParaRPr lang="nl-NL"/>
          </a:p>
        </p:txBody>
      </p:sp>
      <p:sp>
        <p:nvSpPr>
          <p:cNvPr id="5" name="Tijdelijke aanduiding voor tekst 4">
            <a:extLst>
              <a:ext uri="{FF2B5EF4-FFF2-40B4-BE49-F238E27FC236}">
                <a16:creationId xmlns:a16="http://schemas.microsoft.com/office/drawing/2014/main" id="{A65BAC4E-030C-16E7-CBC2-4E04512B9E3A}"/>
              </a:ext>
            </a:extLst>
          </p:cNvPr>
          <p:cNvSpPr>
            <a:spLocks noGrp="1"/>
          </p:cNvSpPr>
          <p:nvPr>
            <p:ph type="body" sz="half" idx="13"/>
          </p:nvPr>
        </p:nvSpPr>
        <p:spPr/>
        <p:txBody>
          <a:bodyPr/>
          <a:lstStyle/>
          <a:p>
            <a:r>
              <a:rPr lang="nl-NL" dirty="0"/>
              <a:t>Voorbeeld casus 2</a:t>
            </a:r>
          </a:p>
        </p:txBody>
      </p:sp>
      <p:sp>
        <p:nvSpPr>
          <p:cNvPr id="10" name="Google Shape;139;p25">
            <a:extLst>
              <a:ext uri="{FF2B5EF4-FFF2-40B4-BE49-F238E27FC236}">
                <a16:creationId xmlns:a16="http://schemas.microsoft.com/office/drawing/2014/main" id="{26695051-23E5-4D9C-488D-4D94ACABAB87}"/>
              </a:ext>
            </a:extLst>
          </p:cNvPr>
          <p:cNvSpPr txBox="1"/>
          <p:nvPr/>
        </p:nvSpPr>
        <p:spPr>
          <a:xfrm>
            <a:off x="14384" y="2602334"/>
            <a:ext cx="2100165" cy="3647112"/>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nl-NL" sz="1050" b="1" dirty="0">
                <a:latin typeface="Montserrat"/>
                <a:ea typeface="Montserrat"/>
                <a:cs typeface="Montserrat"/>
                <a:sym typeface="Montserrat"/>
              </a:rPr>
              <a:t>Meisje, 15 jaar met CF en status na </a:t>
            </a:r>
            <a:r>
              <a:rPr lang="nl-NL" sz="1050" b="1" dirty="0" err="1">
                <a:latin typeface="Montserrat"/>
                <a:ea typeface="Montserrat"/>
                <a:cs typeface="Montserrat"/>
                <a:sym typeface="Montserrat"/>
              </a:rPr>
              <a:t>volvulus</a:t>
            </a:r>
            <a:r>
              <a:rPr lang="nl-NL" sz="1050" b="1" dirty="0">
                <a:latin typeface="Montserrat"/>
                <a:ea typeface="Montserrat"/>
                <a:cs typeface="Montserrat"/>
                <a:sym typeface="Montserrat"/>
              </a:rPr>
              <a:t> waarvoor laparotomie</a:t>
            </a:r>
            <a:endParaRPr lang="nl-NL" sz="1050" dirty="0">
              <a:latin typeface="Montserrat"/>
              <a:ea typeface="Montserrat"/>
              <a:cs typeface="Montserrat"/>
              <a:sym typeface="Montserrat"/>
            </a:endParaRPr>
          </a:p>
          <a:p>
            <a:pPr marL="0" lvl="0" indent="0" algn="l" rtl="0">
              <a:spcBef>
                <a:spcPts val="0"/>
              </a:spcBef>
              <a:spcAft>
                <a:spcPts val="0"/>
              </a:spcAft>
              <a:buNone/>
            </a:pPr>
            <a:endParaRPr lang="nl-NL" sz="1050" dirty="0">
              <a:latin typeface="Montserrat"/>
              <a:ea typeface="Montserrat"/>
              <a:cs typeface="Montserrat"/>
              <a:sym typeface="Montserrat"/>
            </a:endParaRPr>
          </a:p>
          <a:p>
            <a:pPr marL="0" lvl="0" indent="0" algn="l" rtl="0">
              <a:spcBef>
                <a:spcPts val="0"/>
              </a:spcBef>
              <a:spcAft>
                <a:spcPts val="0"/>
              </a:spcAft>
              <a:buNone/>
            </a:pPr>
            <a:r>
              <a:rPr lang="nl-NL" sz="1050" b="1" dirty="0">
                <a:latin typeface="Montserrat"/>
                <a:ea typeface="Montserrat"/>
                <a:cs typeface="Montserrat"/>
                <a:sym typeface="Montserrat"/>
              </a:rPr>
              <a:t>Reden van komst: </a:t>
            </a:r>
            <a:r>
              <a:rPr lang="nl-NL" sz="1050" dirty="0">
                <a:latin typeface="Montserrat"/>
                <a:ea typeface="Montserrat"/>
                <a:cs typeface="Montserrat"/>
                <a:sym typeface="Montserrat"/>
              </a:rPr>
              <a:t>vermoeidheid sinds 7 maanden</a:t>
            </a:r>
          </a:p>
          <a:p>
            <a:pPr marL="0" lvl="0" indent="0" algn="l" rtl="0">
              <a:spcBef>
                <a:spcPts val="0"/>
              </a:spcBef>
              <a:spcAft>
                <a:spcPts val="0"/>
              </a:spcAft>
              <a:buNone/>
            </a:pPr>
            <a:endParaRPr lang="nl-NL" sz="1050" dirty="0">
              <a:latin typeface="Montserrat"/>
              <a:ea typeface="Montserrat"/>
              <a:cs typeface="Montserrat"/>
              <a:sym typeface="Montserrat"/>
            </a:endParaRPr>
          </a:p>
          <a:p>
            <a:pPr marL="0" lvl="0" indent="0" algn="l" rtl="0">
              <a:spcBef>
                <a:spcPts val="0"/>
              </a:spcBef>
              <a:spcAft>
                <a:spcPts val="0"/>
              </a:spcAft>
              <a:buNone/>
            </a:pPr>
            <a:r>
              <a:rPr lang="nl-NL" sz="1050" b="1" dirty="0">
                <a:latin typeface="Montserrat"/>
                <a:ea typeface="Montserrat"/>
                <a:cs typeface="Montserrat"/>
                <a:sym typeface="Montserrat"/>
              </a:rPr>
              <a:t>Verwijsbrief:</a:t>
            </a:r>
          </a:p>
          <a:p>
            <a:pPr marL="312738" lvl="0" indent="-307975" algn="l" rtl="0">
              <a:spcBef>
                <a:spcPts val="0"/>
              </a:spcBef>
              <a:spcAft>
                <a:spcPts val="0"/>
              </a:spcAft>
              <a:buSzPts val="1200"/>
              <a:buFont typeface="Montserrat"/>
              <a:buChar char="-"/>
            </a:pPr>
            <a:r>
              <a:rPr lang="nl-NL" sz="1050" dirty="0">
                <a:latin typeface="Montserrat"/>
                <a:ea typeface="Montserrat"/>
                <a:cs typeface="Montserrat"/>
                <a:sym typeface="Montserrat"/>
              </a:rPr>
              <a:t>Onbegrepen moeheid </a:t>
            </a:r>
          </a:p>
          <a:p>
            <a:pPr marL="312738" lvl="0" indent="-307975" algn="l" rtl="0">
              <a:spcBef>
                <a:spcPts val="0"/>
              </a:spcBef>
              <a:spcAft>
                <a:spcPts val="0"/>
              </a:spcAft>
              <a:buSzPts val="1200"/>
              <a:buFont typeface="Montserrat"/>
              <a:buChar char="-"/>
            </a:pPr>
            <a:r>
              <a:rPr lang="nl-NL" sz="1050" dirty="0">
                <a:latin typeface="Montserrat"/>
                <a:ea typeface="Montserrat"/>
                <a:cs typeface="Montserrat"/>
                <a:sym typeface="Montserrat"/>
              </a:rPr>
              <a:t>Schoolverzuim (40%)</a:t>
            </a:r>
          </a:p>
          <a:p>
            <a:pPr marL="312738" lvl="0" indent="-307975" algn="l" rtl="0">
              <a:spcBef>
                <a:spcPts val="0"/>
              </a:spcBef>
              <a:spcAft>
                <a:spcPts val="0"/>
              </a:spcAft>
              <a:buSzPts val="1200"/>
              <a:buFont typeface="Montserrat"/>
              <a:buChar char="-"/>
            </a:pPr>
            <a:r>
              <a:rPr lang="nl-NL" sz="1050" dirty="0">
                <a:latin typeface="Montserrat"/>
                <a:ea typeface="Montserrat"/>
                <a:cs typeface="Montserrat"/>
                <a:sym typeface="Montserrat"/>
              </a:rPr>
              <a:t>Vermijdt sport en sociale activiteiten</a:t>
            </a:r>
          </a:p>
          <a:p>
            <a:pPr marL="312738" lvl="0" indent="-307975" algn="l" rtl="0">
              <a:spcBef>
                <a:spcPts val="0"/>
              </a:spcBef>
              <a:spcAft>
                <a:spcPts val="0"/>
              </a:spcAft>
              <a:buSzPts val="1200"/>
              <a:buFont typeface="Montserrat"/>
              <a:buChar char="-"/>
            </a:pPr>
            <a:r>
              <a:rPr lang="nl-NL" sz="1050" dirty="0">
                <a:latin typeface="Montserrat"/>
                <a:ea typeface="Montserrat"/>
                <a:cs typeface="Montserrat"/>
                <a:sym typeface="Montserrat"/>
              </a:rPr>
              <a:t>Geen sombere stemming</a:t>
            </a:r>
          </a:p>
          <a:p>
            <a:pPr marL="312738" lvl="0" indent="-307975" algn="l" rtl="0">
              <a:spcBef>
                <a:spcPts val="0"/>
              </a:spcBef>
              <a:spcAft>
                <a:spcPts val="0"/>
              </a:spcAft>
              <a:buSzPts val="1200"/>
              <a:buFont typeface="Montserrat"/>
              <a:buChar char="-"/>
            </a:pPr>
            <a:r>
              <a:rPr lang="nl-NL" sz="1050" dirty="0">
                <a:latin typeface="Montserrat"/>
                <a:ea typeface="Montserrat"/>
                <a:cs typeface="Montserrat"/>
                <a:sym typeface="Montserrat"/>
              </a:rPr>
              <a:t>Aanvullende diagnostiek geen afwijkingen</a:t>
            </a:r>
          </a:p>
          <a:p>
            <a:pPr marL="312738" lvl="0" indent="-307975" algn="l" rtl="0">
              <a:spcBef>
                <a:spcPts val="0"/>
              </a:spcBef>
              <a:spcAft>
                <a:spcPts val="0"/>
              </a:spcAft>
              <a:buSzPts val="1200"/>
              <a:buFont typeface="Montserrat"/>
              <a:buChar char="-"/>
            </a:pPr>
            <a:r>
              <a:rPr lang="nl-NL" sz="1050" dirty="0">
                <a:latin typeface="Montserrat"/>
                <a:ea typeface="Montserrat"/>
                <a:cs typeface="Montserrat"/>
                <a:sym typeface="Montserrat"/>
              </a:rPr>
              <a:t>Contact behandelend kinderlongarts: geen aanknopingspunten</a:t>
            </a:r>
            <a:endParaRPr sz="1050" kern="0" dirty="0">
              <a:latin typeface="Montserrat"/>
              <a:ea typeface="Montserrat"/>
              <a:cs typeface="Montserrat"/>
              <a:sym typeface="Montserrat"/>
            </a:endParaRPr>
          </a:p>
          <a:p>
            <a:pPr>
              <a:buClr>
                <a:srgbClr val="000000"/>
              </a:buClr>
              <a:buSzPts val="1200"/>
              <a:buFont typeface="Arial"/>
              <a:buNone/>
            </a:pPr>
            <a:endParaRPr sz="1050" kern="0" dirty="0">
              <a:latin typeface="Montserrat"/>
              <a:ea typeface="Montserrat"/>
              <a:cs typeface="Montserrat"/>
              <a:sym typeface="Montserrat"/>
            </a:endParaRPr>
          </a:p>
        </p:txBody>
      </p:sp>
      <p:sp>
        <p:nvSpPr>
          <p:cNvPr id="13" name="Google Shape;134;p25">
            <a:extLst>
              <a:ext uri="{FF2B5EF4-FFF2-40B4-BE49-F238E27FC236}">
                <a16:creationId xmlns:a16="http://schemas.microsoft.com/office/drawing/2014/main" id="{78B8255B-F26A-645C-7DDA-1C12A52DD36D}"/>
              </a:ext>
            </a:extLst>
          </p:cNvPr>
          <p:cNvSpPr/>
          <p:nvPr/>
        </p:nvSpPr>
        <p:spPr>
          <a:xfrm>
            <a:off x="134400" y="1530275"/>
            <a:ext cx="1660110" cy="967511"/>
          </a:xfrm>
          <a:prstGeom prst="roundRect">
            <a:avLst>
              <a:gd name="adj" fmla="val 16667"/>
            </a:avLst>
          </a:prstGeom>
          <a:solidFill>
            <a:schemeClr val="lt1"/>
          </a:solidFill>
          <a:ln w="25400" cap="flat" cmpd="sng">
            <a:solidFill>
              <a:srgbClr val="5492C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4" name="Google Shape;135;p25">
            <a:extLst>
              <a:ext uri="{FF2B5EF4-FFF2-40B4-BE49-F238E27FC236}">
                <a16:creationId xmlns:a16="http://schemas.microsoft.com/office/drawing/2014/main" id="{C86419F0-6210-F275-5EE0-7A594CC22FF8}"/>
              </a:ext>
            </a:extLst>
          </p:cNvPr>
          <p:cNvPicPr preferRelativeResize="0"/>
          <p:nvPr/>
        </p:nvPicPr>
        <p:blipFill rotWithShape="1">
          <a:blip r:embed="rId3">
            <a:alphaModFix/>
          </a:blip>
          <a:srcRect t="6801" b="8817"/>
          <a:stretch/>
        </p:blipFill>
        <p:spPr>
          <a:xfrm>
            <a:off x="212127" y="1745981"/>
            <a:ext cx="1522252" cy="574105"/>
          </a:xfrm>
          <a:prstGeom prst="rect">
            <a:avLst/>
          </a:prstGeom>
          <a:noFill/>
          <a:ln>
            <a:noFill/>
          </a:ln>
        </p:spPr>
      </p:pic>
    </p:spTree>
    <p:extLst>
      <p:ext uri="{BB962C8B-B14F-4D97-AF65-F5344CB8AC3E}">
        <p14:creationId xmlns:p14="http://schemas.microsoft.com/office/powerpoint/2010/main" val="35147275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7CCBE682-0305-6F0A-3FFE-6A22BC2DB6ED}"/>
              </a:ext>
            </a:extLst>
          </p:cNvPr>
          <p:cNvSpPr>
            <a:spLocks noGrp="1"/>
          </p:cNvSpPr>
          <p:nvPr>
            <p:ph type="sldNum" sz="quarter" idx="12"/>
          </p:nvPr>
        </p:nvSpPr>
        <p:spPr/>
        <p:txBody>
          <a:bodyPr/>
          <a:lstStyle/>
          <a:p>
            <a:fld id="{81051DF8-406B-5242-9A38-0E89485B35FF}" type="slidenum">
              <a:rPr lang="nl-NL" smtClean="0"/>
              <a:t>53</a:t>
            </a:fld>
            <a:endParaRPr lang="nl-NL"/>
          </a:p>
        </p:txBody>
      </p:sp>
      <p:sp>
        <p:nvSpPr>
          <p:cNvPr id="5" name="Tijdelijke aanduiding voor tekst 4">
            <a:extLst>
              <a:ext uri="{FF2B5EF4-FFF2-40B4-BE49-F238E27FC236}">
                <a16:creationId xmlns:a16="http://schemas.microsoft.com/office/drawing/2014/main" id="{A65BAC4E-030C-16E7-CBC2-4E04512B9E3A}"/>
              </a:ext>
            </a:extLst>
          </p:cNvPr>
          <p:cNvSpPr>
            <a:spLocks noGrp="1"/>
          </p:cNvSpPr>
          <p:nvPr>
            <p:ph type="body" sz="half" idx="13"/>
          </p:nvPr>
        </p:nvSpPr>
        <p:spPr/>
        <p:txBody>
          <a:bodyPr/>
          <a:lstStyle/>
          <a:p>
            <a:r>
              <a:rPr lang="nl-NL" dirty="0"/>
              <a:t>Voorbeeld casus 2</a:t>
            </a:r>
          </a:p>
        </p:txBody>
      </p:sp>
      <p:sp>
        <p:nvSpPr>
          <p:cNvPr id="10" name="Google Shape;139;p25">
            <a:extLst>
              <a:ext uri="{FF2B5EF4-FFF2-40B4-BE49-F238E27FC236}">
                <a16:creationId xmlns:a16="http://schemas.microsoft.com/office/drawing/2014/main" id="{26695051-23E5-4D9C-488D-4D94ACABAB87}"/>
              </a:ext>
            </a:extLst>
          </p:cNvPr>
          <p:cNvSpPr txBox="1"/>
          <p:nvPr/>
        </p:nvSpPr>
        <p:spPr>
          <a:xfrm>
            <a:off x="14384" y="2602334"/>
            <a:ext cx="2100165" cy="3647112"/>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nl-NL" sz="1050" b="1" dirty="0">
                <a:latin typeface="Montserrat"/>
                <a:ea typeface="Montserrat"/>
                <a:cs typeface="Montserrat"/>
                <a:sym typeface="Montserrat"/>
              </a:rPr>
              <a:t>Meisje, 15 jaar met CF en status na </a:t>
            </a:r>
            <a:r>
              <a:rPr lang="nl-NL" sz="1050" b="1" dirty="0" err="1">
                <a:latin typeface="Montserrat"/>
                <a:ea typeface="Montserrat"/>
                <a:cs typeface="Montserrat"/>
                <a:sym typeface="Montserrat"/>
              </a:rPr>
              <a:t>volvulus</a:t>
            </a:r>
            <a:r>
              <a:rPr lang="nl-NL" sz="1050" b="1" dirty="0">
                <a:latin typeface="Montserrat"/>
                <a:ea typeface="Montserrat"/>
                <a:cs typeface="Montserrat"/>
                <a:sym typeface="Montserrat"/>
              </a:rPr>
              <a:t> waarvoor laparotomie</a:t>
            </a:r>
            <a:endParaRPr lang="nl-NL" sz="1050" dirty="0">
              <a:latin typeface="Montserrat"/>
              <a:ea typeface="Montserrat"/>
              <a:cs typeface="Montserrat"/>
              <a:sym typeface="Montserrat"/>
            </a:endParaRPr>
          </a:p>
          <a:p>
            <a:pPr marL="0" lvl="0" indent="0" algn="l" rtl="0">
              <a:spcBef>
                <a:spcPts val="0"/>
              </a:spcBef>
              <a:spcAft>
                <a:spcPts val="0"/>
              </a:spcAft>
              <a:buNone/>
            </a:pPr>
            <a:endParaRPr lang="nl-NL" sz="1050" dirty="0">
              <a:latin typeface="Montserrat"/>
              <a:ea typeface="Montserrat"/>
              <a:cs typeface="Montserrat"/>
              <a:sym typeface="Montserrat"/>
            </a:endParaRPr>
          </a:p>
          <a:p>
            <a:pPr marL="0" lvl="0" indent="0" algn="l" rtl="0">
              <a:spcBef>
                <a:spcPts val="0"/>
              </a:spcBef>
              <a:spcAft>
                <a:spcPts val="0"/>
              </a:spcAft>
              <a:buNone/>
            </a:pPr>
            <a:r>
              <a:rPr lang="nl-NL" sz="1050" b="1" dirty="0">
                <a:latin typeface="Montserrat"/>
                <a:ea typeface="Montserrat"/>
                <a:cs typeface="Montserrat"/>
                <a:sym typeface="Montserrat"/>
              </a:rPr>
              <a:t>Reden van komst: </a:t>
            </a:r>
            <a:r>
              <a:rPr lang="nl-NL" sz="1050" dirty="0">
                <a:latin typeface="Montserrat"/>
                <a:ea typeface="Montserrat"/>
                <a:cs typeface="Montserrat"/>
                <a:sym typeface="Montserrat"/>
              </a:rPr>
              <a:t>vermoeidheid sinds 7 maanden</a:t>
            </a:r>
          </a:p>
          <a:p>
            <a:pPr marL="0" lvl="0" indent="0" algn="l" rtl="0">
              <a:spcBef>
                <a:spcPts val="0"/>
              </a:spcBef>
              <a:spcAft>
                <a:spcPts val="0"/>
              </a:spcAft>
              <a:buNone/>
            </a:pPr>
            <a:endParaRPr lang="nl-NL" sz="1050" dirty="0">
              <a:latin typeface="Montserrat"/>
              <a:ea typeface="Montserrat"/>
              <a:cs typeface="Montserrat"/>
              <a:sym typeface="Montserrat"/>
            </a:endParaRPr>
          </a:p>
          <a:p>
            <a:pPr marL="0" lvl="0" indent="0" algn="l" rtl="0">
              <a:spcBef>
                <a:spcPts val="0"/>
              </a:spcBef>
              <a:spcAft>
                <a:spcPts val="0"/>
              </a:spcAft>
              <a:buNone/>
            </a:pPr>
            <a:r>
              <a:rPr lang="nl-NL" sz="1050" b="1" dirty="0">
                <a:latin typeface="Montserrat"/>
                <a:ea typeface="Montserrat"/>
                <a:cs typeface="Montserrat"/>
                <a:sym typeface="Montserrat"/>
              </a:rPr>
              <a:t>Verwijsbrief:</a:t>
            </a:r>
          </a:p>
          <a:p>
            <a:pPr marL="312738" lvl="0" indent="-307975" algn="l" rtl="0">
              <a:spcBef>
                <a:spcPts val="0"/>
              </a:spcBef>
              <a:spcAft>
                <a:spcPts val="0"/>
              </a:spcAft>
              <a:buSzPts val="1200"/>
              <a:buFont typeface="Montserrat"/>
              <a:buChar char="-"/>
            </a:pPr>
            <a:r>
              <a:rPr lang="nl-NL" sz="1050" dirty="0">
                <a:latin typeface="Montserrat"/>
                <a:ea typeface="Montserrat"/>
                <a:cs typeface="Montserrat"/>
                <a:sym typeface="Montserrat"/>
              </a:rPr>
              <a:t>Onbegrepen moeheid </a:t>
            </a:r>
          </a:p>
          <a:p>
            <a:pPr marL="312738" lvl="0" indent="-307975" algn="l" rtl="0">
              <a:spcBef>
                <a:spcPts val="0"/>
              </a:spcBef>
              <a:spcAft>
                <a:spcPts val="0"/>
              </a:spcAft>
              <a:buSzPts val="1200"/>
              <a:buFont typeface="Montserrat"/>
              <a:buChar char="-"/>
            </a:pPr>
            <a:r>
              <a:rPr lang="nl-NL" sz="1050" dirty="0">
                <a:latin typeface="Montserrat"/>
                <a:ea typeface="Montserrat"/>
                <a:cs typeface="Montserrat"/>
                <a:sym typeface="Montserrat"/>
              </a:rPr>
              <a:t>Schoolverzuim (40%)</a:t>
            </a:r>
          </a:p>
          <a:p>
            <a:pPr marL="312738" lvl="0" indent="-307975" algn="l" rtl="0">
              <a:spcBef>
                <a:spcPts val="0"/>
              </a:spcBef>
              <a:spcAft>
                <a:spcPts val="0"/>
              </a:spcAft>
              <a:buSzPts val="1200"/>
              <a:buFont typeface="Montserrat"/>
              <a:buChar char="-"/>
            </a:pPr>
            <a:r>
              <a:rPr lang="nl-NL" sz="1050" dirty="0">
                <a:latin typeface="Montserrat"/>
                <a:ea typeface="Montserrat"/>
                <a:cs typeface="Montserrat"/>
                <a:sym typeface="Montserrat"/>
              </a:rPr>
              <a:t>Vermijdt sport en sociale activiteiten</a:t>
            </a:r>
          </a:p>
          <a:p>
            <a:pPr marL="312738" lvl="0" indent="-307975" algn="l" rtl="0">
              <a:spcBef>
                <a:spcPts val="0"/>
              </a:spcBef>
              <a:spcAft>
                <a:spcPts val="0"/>
              </a:spcAft>
              <a:buSzPts val="1200"/>
              <a:buFont typeface="Montserrat"/>
              <a:buChar char="-"/>
            </a:pPr>
            <a:r>
              <a:rPr lang="nl-NL" sz="1050" dirty="0">
                <a:latin typeface="Montserrat"/>
                <a:ea typeface="Montserrat"/>
                <a:cs typeface="Montserrat"/>
                <a:sym typeface="Montserrat"/>
              </a:rPr>
              <a:t>Geen sombere stemming</a:t>
            </a:r>
          </a:p>
          <a:p>
            <a:pPr marL="312738" lvl="0" indent="-307975" algn="l" rtl="0">
              <a:spcBef>
                <a:spcPts val="0"/>
              </a:spcBef>
              <a:spcAft>
                <a:spcPts val="0"/>
              </a:spcAft>
              <a:buSzPts val="1200"/>
              <a:buFont typeface="Montserrat"/>
              <a:buChar char="-"/>
            </a:pPr>
            <a:r>
              <a:rPr lang="nl-NL" sz="1050" dirty="0">
                <a:latin typeface="Montserrat"/>
                <a:ea typeface="Montserrat"/>
                <a:cs typeface="Montserrat"/>
                <a:sym typeface="Montserrat"/>
              </a:rPr>
              <a:t>Aanvullende diagnostiek geen afwijkingen</a:t>
            </a:r>
          </a:p>
          <a:p>
            <a:pPr marL="312738" lvl="0" indent="-307975" algn="l" rtl="0">
              <a:spcBef>
                <a:spcPts val="0"/>
              </a:spcBef>
              <a:spcAft>
                <a:spcPts val="0"/>
              </a:spcAft>
              <a:buSzPts val="1200"/>
              <a:buFont typeface="Montserrat"/>
              <a:buChar char="-"/>
            </a:pPr>
            <a:r>
              <a:rPr lang="nl-NL" sz="1050" dirty="0">
                <a:latin typeface="Montserrat"/>
                <a:ea typeface="Montserrat"/>
                <a:cs typeface="Montserrat"/>
                <a:sym typeface="Montserrat"/>
              </a:rPr>
              <a:t>Contact behandelend kinderlongarts: geen aanknopingspunten</a:t>
            </a:r>
            <a:endParaRPr sz="1050" kern="0" dirty="0">
              <a:latin typeface="Montserrat"/>
              <a:ea typeface="Montserrat"/>
              <a:cs typeface="Montserrat"/>
              <a:sym typeface="Montserrat"/>
            </a:endParaRPr>
          </a:p>
          <a:p>
            <a:pPr>
              <a:buClr>
                <a:srgbClr val="000000"/>
              </a:buClr>
              <a:buSzPts val="1200"/>
              <a:buFont typeface="Arial"/>
              <a:buNone/>
            </a:pPr>
            <a:endParaRPr sz="1050" kern="0" dirty="0">
              <a:latin typeface="Montserrat"/>
              <a:ea typeface="Montserrat"/>
              <a:cs typeface="Montserrat"/>
              <a:sym typeface="Montserrat"/>
            </a:endParaRPr>
          </a:p>
        </p:txBody>
      </p:sp>
      <p:sp>
        <p:nvSpPr>
          <p:cNvPr id="13" name="Google Shape;134;p25">
            <a:extLst>
              <a:ext uri="{FF2B5EF4-FFF2-40B4-BE49-F238E27FC236}">
                <a16:creationId xmlns:a16="http://schemas.microsoft.com/office/drawing/2014/main" id="{78B8255B-F26A-645C-7DDA-1C12A52DD36D}"/>
              </a:ext>
            </a:extLst>
          </p:cNvPr>
          <p:cNvSpPr/>
          <p:nvPr/>
        </p:nvSpPr>
        <p:spPr>
          <a:xfrm>
            <a:off x="134400" y="1530275"/>
            <a:ext cx="1660110" cy="967511"/>
          </a:xfrm>
          <a:prstGeom prst="roundRect">
            <a:avLst>
              <a:gd name="adj" fmla="val 16667"/>
            </a:avLst>
          </a:prstGeom>
          <a:solidFill>
            <a:schemeClr val="lt1"/>
          </a:solidFill>
          <a:ln w="25400" cap="flat" cmpd="sng">
            <a:solidFill>
              <a:srgbClr val="5492C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4" name="Google Shape;135;p25">
            <a:extLst>
              <a:ext uri="{FF2B5EF4-FFF2-40B4-BE49-F238E27FC236}">
                <a16:creationId xmlns:a16="http://schemas.microsoft.com/office/drawing/2014/main" id="{C86419F0-6210-F275-5EE0-7A594CC22FF8}"/>
              </a:ext>
            </a:extLst>
          </p:cNvPr>
          <p:cNvPicPr preferRelativeResize="0"/>
          <p:nvPr/>
        </p:nvPicPr>
        <p:blipFill rotWithShape="1">
          <a:blip r:embed="rId3">
            <a:alphaModFix/>
          </a:blip>
          <a:srcRect t="6801" b="8817"/>
          <a:stretch/>
        </p:blipFill>
        <p:spPr>
          <a:xfrm>
            <a:off x="212127" y="1745981"/>
            <a:ext cx="1522252" cy="574105"/>
          </a:xfrm>
          <a:prstGeom prst="rect">
            <a:avLst/>
          </a:prstGeom>
          <a:noFill/>
          <a:ln>
            <a:noFill/>
          </a:ln>
        </p:spPr>
      </p:pic>
      <p:pic>
        <p:nvPicPr>
          <p:cNvPr id="6" name="Google Shape;261;p34">
            <a:extLst>
              <a:ext uri="{FF2B5EF4-FFF2-40B4-BE49-F238E27FC236}">
                <a16:creationId xmlns:a16="http://schemas.microsoft.com/office/drawing/2014/main" id="{49ADEC4F-0ED5-1327-D122-7BEE692EB0C7}"/>
              </a:ext>
            </a:extLst>
          </p:cNvPr>
          <p:cNvPicPr preferRelativeResize="0"/>
          <p:nvPr/>
        </p:nvPicPr>
        <p:blipFill>
          <a:blip r:embed="rId4">
            <a:alphaModFix/>
          </a:blip>
          <a:stretch>
            <a:fillRect/>
          </a:stretch>
        </p:blipFill>
        <p:spPr>
          <a:xfrm>
            <a:off x="2586211" y="1848565"/>
            <a:ext cx="5191125" cy="3589150"/>
          </a:xfrm>
          <a:prstGeom prst="rect">
            <a:avLst/>
          </a:prstGeom>
          <a:noFill/>
          <a:ln>
            <a:noFill/>
          </a:ln>
        </p:spPr>
      </p:pic>
      <p:sp>
        <p:nvSpPr>
          <p:cNvPr id="7" name="Google Shape;262;p34">
            <a:extLst>
              <a:ext uri="{FF2B5EF4-FFF2-40B4-BE49-F238E27FC236}">
                <a16:creationId xmlns:a16="http://schemas.microsoft.com/office/drawing/2014/main" id="{7A34217F-759F-A598-54B0-C6A563726C2C}"/>
              </a:ext>
            </a:extLst>
          </p:cNvPr>
          <p:cNvSpPr/>
          <p:nvPr/>
        </p:nvSpPr>
        <p:spPr>
          <a:xfrm>
            <a:off x="2520000" y="1530275"/>
            <a:ext cx="1387200" cy="245400"/>
          </a:xfrm>
          <a:prstGeom prst="round2SameRect">
            <a:avLst>
              <a:gd name="adj1" fmla="val 16667"/>
              <a:gd name="adj2" fmla="val 0"/>
            </a:avLst>
          </a:prstGeom>
          <a:solidFill>
            <a:srgbClr val="3D85C6"/>
          </a:solidFill>
          <a:ln w="9525" cap="flat" cmpd="sng">
            <a:solidFill>
              <a:srgbClr val="5492C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nl" sz="1000" b="0" i="0" u="none" strike="noStrike" kern="0" cap="none" spc="0" normalizeH="0" baseline="0" noProof="0" dirty="0">
                <a:ln>
                  <a:noFill/>
                </a:ln>
                <a:solidFill>
                  <a:srgbClr val="FFFFFF"/>
                </a:solidFill>
                <a:effectLst/>
                <a:uLnTx/>
                <a:uFillTx/>
                <a:latin typeface="Assistant"/>
                <a:ea typeface="Assistant"/>
                <a:cs typeface="Assistant"/>
                <a:sym typeface="Assistant"/>
              </a:rPr>
              <a:t>PEDSQL Grafiek - Kind</a:t>
            </a:r>
            <a:endParaRPr kumimoji="0" sz="1000" b="0" i="0" u="none" strike="noStrike" kern="0" cap="none" spc="0" normalizeH="0" baseline="0" noProof="0" dirty="0">
              <a:ln>
                <a:noFill/>
              </a:ln>
              <a:solidFill>
                <a:srgbClr val="FFFFFF"/>
              </a:solidFill>
              <a:effectLst/>
              <a:uLnTx/>
              <a:uFillTx/>
              <a:latin typeface="Assistant"/>
              <a:ea typeface="Assistant"/>
              <a:cs typeface="Assistant"/>
              <a:sym typeface="Assistant"/>
            </a:endParaRPr>
          </a:p>
        </p:txBody>
      </p:sp>
    </p:spTree>
    <p:extLst>
      <p:ext uri="{BB962C8B-B14F-4D97-AF65-F5344CB8AC3E}">
        <p14:creationId xmlns:p14="http://schemas.microsoft.com/office/powerpoint/2010/main" val="37833543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7CCBE682-0305-6F0A-3FFE-6A22BC2DB6ED}"/>
              </a:ext>
            </a:extLst>
          </p:cNvPr>
          <p:cNvSpPr>
            <a:spLocks noGrp="1"/>
          </p:cNvSpPr>
          <p:nvPr>
            <p:ph type="sldNum" sz="quarter" idx="12"/>
          </p:nvPr>
        </p:nvSpPr>
        <p:spPr/>
        <p:txBody>
          <a:bodyPr/>
          <a:lstStyle/>
          <a:p>
            <a:fld id="{81051DF8-406B-5242-9A38-0E89485B35FF}" type="slidenum">
              <a:rPr lang="nl-NL" smtClean="0"/>
              <a:t>54</a:t>
            </a:fld>
            <a:endParaRPr lang="nl-NL"/>
          </a:p>
        </p:txBody>
      </p:sp>
      <p:sp>
        <p:nvSpPr>
          <p:cNvPr id="5" name="Tijdelijke aanduiding voor tekst 4">
            <a:extLst>
              <a:ext uri="{FF2B5EF4-FFF2-40B4-BE49-F238E27FC236}">
                <a16:creationId xmlns:a16="http://schemas.microsoft.com/office/drawing/2014/main" id="{A65BAC4E-030C-16E7-CBC2-4E04512B9E3A}"/>
              </a:ext>
            </a:extLst>
          </p:cNvPr>
          <p:cNvSpPr>
            <a:spLocks noGrp="1"/>
          </p:cNvSpPr>
          <p:nvPr>
            <p:ph type="body" sz="half" idx="13"/>
          </p:nvPr>
        </p:nvSpPr>
        <p:spPr/>
        <p:txBody>
          <a:bodyPr/>
          <a:lstStyle/>
          <a:p>
            <a:r>
              <a:rPr lang="nl-NL" dirty="0"/>
              <a:t>Voorbeeld casus 2</a:t>
            </a:r>
          </a:p>
        </p:txBody>
      </p:sp>
      <p:sp>
        <p:nvSpPr>
          <p:cNvPr id="10" name="Google Shape;139;p25">
            <a:extLst>
              <a:ext uri="{FF2B5EF4-FFF2-40B4-BE49-F238E27FC236}">
                <a16:creationId xmlns:a16="http://schemas.microsoft.com/office/drawing/2014/main" id="{26695051-23E5-4D9C-488D-4D94ACABAB87}"/>
              </a:ext>
            </a:extLst>
          </p:cNvPr>
          <p:cNvSpPr txBox="1"/>
          <p:nvPr/>
        </p:nvSpPr>
        <p:spPr>
          <a:xfrm>
            <a:off x="14384" y="2602334"/>
            <a:ext cx="2100165" cy="3647112"/>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nl-NL" sz="1050" b="1" dirty="0">
                <a:latin typeface="Montserrat"/>
                <a:ea typeface="Montserrat"/>
                <a:cs typeface="Montserrat"/>
                <a:sym typeface="Montserrat"/>
              </a:rPr>
              <a:t>Meisje, 15 jaar met CF en status na </a:t>
            </a:r>
            <a:r>
              <a:rPr lang="nl-NL" sz="1050" b="1" dirty="0" err="1">
                <a:latin typeface="Montserrat"/>
                <a:ea typeface="Montserrat"/>
                <a:cs typeface="Montserrat"/>
                <a:sym typeface="Montserrat"/>
              </a:rPr>
              <a:t>volvulus</a:t>
            </a:r>
            <a:r>
              <a:rPr lang="nl-NL" sz="1050" b="1" dirty="0">
                <a:latin typeface="Montserrat"/>
                <a:ea typeface="Montserrat"/>
                <a:cs typeface="Montserrat"/>
                <a:sym typeface="Montserrat"/>
              </a:rPr>
              <a:t> waarvoor laparotomie</a:t>
            </a:r>
            <a:endParaRPr lang="nl-NL" sz="1050" dirty="0">
              <a:latin typeface="Montserrat"/>
              <a:ea typeface="Montserrat"/>
              <a:cs typeface="Montserrat"/>
              <a:sym typeface="Montserrat"/>
            </a:endParaRPr>
          </a:p>
          <a:p>
            <a:pPr marL="0" lvl="0" indent="0" algn="l" rtl="0">
              <a:spcBef>
                <a:spcPts val="0"/>
              </a:spcBef>
              <a:spcAft>
                <a:spcPts val="0"/>
              </a:spcAft>
              <a:buNone/>
            </a:pPr>
            <a:endParaRPr lang="nl-NL" sz="1050" dirty="0">
              <a:latin typeface="Montserrat"/>
              <a:ea typeface="Montserrat"/>
              <a:cs typeface="Montserrat"/>
              <a:sym typeface="Montserrat"/>
            </a:endParaRPr>
          </a:p>
          <a:p>
            <a:pPr marL="0" lvl="0" indent="0" algn="l" rtl="0">
              <a:spcBef>
                <a:spcPts val="0"/>
              </a:spcBef>
              <a:spcAft>
                <a:spcPts val="0"/>
              </a:spcAft>
              <a:buNone/>
            </a:pPr>
            <a:r>
              <a:rPr lang="nl-NL" sz="1050" b="1" dirty="0">
                <a:latin typeface="Montserrat"/>
                <a:ea typeface="Montserrat"/>
                <a:cs typeface="Montserrat"/>
                <a:sym typeface="Montserrat"/>
              </a:rPr>
              <a:t>Reden van komst: </a:t>
            </a:r>
            <a:r>
              <a:rPr lang="nl-NL" sz="1050" dirty="0">
                <a:latin typeface="Montserrat"/>
                <a:ea typeface="Montserrat"/>
                <a:cs typeface="Montserrat"/>
                <a:sym typeface="Montserrat"/>
              </a:rPr>
              <a:t>vermoeidheid sinds 7 maanden</a:t>
            </a:r>
          </a:p>
          <a:p>
            <a:pPr marL="0" lvl="0" indent="0" algn="l" rtl="0">
              <a:spcBef>
                <a:spcPts val="0"/>
              </a:spcBef>
              <a:spcAft>
                <a:spcPts val="0"/>
              </a:spcAft>
              <a:buNone/>
            </a:pPr>
            <a:endParaRPr lang="nl-NL" sz="1050" dirty="0">
              <a:latin typeface="Montserrat"/>
              <a:ea typeface="Montserrat"/>
              <a:cs typeface="Montserrat"/>
              <a:sym typeface="Montserrat"/>
            </a:endParaRPr>
          </a:p>
          <a:p>
            <a:pPr marL="0" lvl="0" indent="0" algn="l" rtl="0">
              <a:spcBef>
                <a:spcPts val="0"/>
              </a:spcBef>
              <a:spcAft>
                <a:spcPts val="0"/>
              </a:spcAft>
              <a:buNone/>
            </a:pPr>
            <a:r>
              <a:rPr lang="nl-NL" sz="1050" b="1" dirty="0">
                <a:latin typeface="Montserrat"/>
                <a:ea typeface="Montserrat"/>
                <a:cs typeface="Montserrat"/>
                <a:sym typeface="Montserrat"/>
              </a:rPr>
              <a:t>Verwijsbrief:</a:t>
            </a:r>
          </a:p>
          <a:p>
            <a:pPr marL="312738" lvl="0" indent="-307975" algn="l" rtl="0">
              <a:spcBef>
                <a:spcPts val="0"/>
              </a:spcBef>
              <a:spcAft>
                <a:spcPts val="0"/>
              </a:spcAft>
              <a:buSzPts val="1200"/>
              <a:buFont typeface="Montserrat"/>
              <a:buChar char="-"/>
            </a:pPr>
            <a:r>
              <a:rPr lang="nl-NL" sz="1050" dirty="0">
                <a:latin typeface="Montserrat"/>
                <a:ea typeface="Montserrat"/>
                <a:cs typeface="Montserrat"/>
                <a:sym typeface="Montserrat"/>
              </a:rPr>
              <a:t>Onbegrepen moeheid </a:t>
            </a:r>
          </a:p>
          <a:p>
            <a:pPr marL="312738" lvl="0" indent="-307975" algn="l" rtl="0">
              <a:spcBef>
                <a:spcPts val="0"/>
              </a:spcBef>
              <a:spcAft>
                <a:spcPts val="0"/>
              </a:spcAft>
              <a:buSzPts val="1200"/>
              <a:buFont typeface="Montserrat"/>
              <a:buChar char="-"/>
            </a:pPr>
            <a:r>
              <a:rPr lang="nl-NL" sz="1050" dirty="0">
                <a:latin typeface="Montserrat"/>
                <a:ea typeface="Montserrat"/>
                <a:cs typeface="Montserrat"/>
                <a:sym typeface="Montserrat"/>
              </a:rPr>
              <a:t>Schoolverzuim (40%)</a:t>
            </a:r>
          </a:p>
          <a:p>
            <a:pPr marL="312738" lvl="0" indent="-307975" algn="l" rtl="0">
              <a:spcBef>
                <a:spcPts val="0"/>
              </a:spcBef>
              <a:spcAft>
                <a:spcPts val="0"/>
              </a:spcAft>
              <a:buSzPts val="1200"/>
              <a:buFont typeface="Montserrat"/>
              <a:buChar char="-"/>
            </a:pPr>
            <a:r>
              <a:rPr lang="nl-NL" sz="1050" dirty="0">
                <a:latin typeface="Montserrat"/>
                <a:ea typeface="Montserrat"/>
                <a:cs typeface="Montserrat"/>
                <a:sym typeface="Montserrat"/>
              </a:rPr>
              <a:t>Vermijdt sport en sociale activiteiten</a:t>
            </a:r>
          </a:p>
          <a:p>
            <a:pPr marL="312738" lvl="0" indent="-307975" algn="l" rtl="0">
              <a:spcBef>
                <a:spcPts val="0"/>
              </a:spcBef>
              <a:spcAft>
                <a:spcPts val="0"/>
              </a:spcAft>
              <a:buSzPts val="1200"/>
              <a:buFont typeface="Montserrat"/>
              <a:buChar char="-"/>
            </a:pPr>
            <a:r>
              <a:rPr lang="nl-NL" sz="1050" dirty="0">
                <a:latin typeface="Montserrat"/>
                <a:ea typeface="Montserrat"/>
                <a:cs typeface="Montserrat"/>
                <a:sym typeface="Montserrat"/>
              </a:rPr>
              <a:t>Geen sombere stemming</a:t>
            </a:r>
          </a:p>
          <a:p>
            <a:pPr marL="312738" lvl="0" indent="-307975" algn="l" rtl="0">
              <a:spcBef>
                <a:spcPts val="0"/>
              </a:spcBef>
              <a:spcAft>
                <a:spcPts val="0"/>
              </a:spcAft>
              <a:buSzPts val="1200"/>
              <a:buFont typeface="Montserrat"/>
              <a:buChar char="-"/>
            </a:pPr>
            <a:r>
              <a:rPr lang="nl-NL" sz="1050" dirty="0">
                <a:latin typeface="Montserrat"/>
                <a:ea typeface="Montserrat"/>
                <a:cs typeface="Montserrat"/>
                <a:sym typeface="Montserrat"/>
              </a:rPr>
              <a:t>Aanvullende diagnostiek geen afwijkingen</a:t>
            </a:r>
          </a:p>
          <a:p>
            <a:pPr marL="312738" lvl="0" indent="-307975" algn="l" rtl="0">
              <a:spcBef>
                <a:spcPts val="0"/>
              </a:spcBef>
              <a:spcAft>
                <a:spcPts val="0"/>
              </a:spcAft>
              <a:buSzPts val="1200"/>
              <a:buFont typeface="Montserrat"/>
              <a:buChar char="-"/>
            </a:pPr>
            <a:r>
              <a:rPr lang="nl-NL" sz="1050" dirty="0">
                <a:latin typeface="Montserrat"/>
                <a:ea typeface="Montserrat"/>
                <a:cs typeface="Montserrat"/>
                <a:sym typeface="Montserrat"/>
              </a:rPr>
              <a:t>Contact behandelend kinderlongarts: geen aanknopingspunten</a:t>
            </a:r>
            <a:endParaRPr sz="1050" kern="0" dirty="0">
              <a:latin typeface="Montserrat"/>
              <a:ea typeface="Montserrat"/>
              <a:cs typeface="Montserrat"/>
              <a:sym typeface="Montserrat"/>
            </a:endParaRPr>
          </a:p>
          <a:p>
            <a:pPr>
              <a:buClr>
                <a:srgbClr val="000000"/>
              </a:buClr>
              <a:buSzPts val="1200"/>
              <a:buFont typeface="Arial"/>
              <a:buNone/>
            </a:pPr>
            <a:endParaRPr sz="1050" kern="0" dirty="0">
              <a:latin typeface="Montserrat"/>
              <a:ea typeface="Montserrat"/>
              <a:cs typeface="Montserrat"/>
              <a:sym typeface="Montserrat"/>
            </a:endParaRPr>
          </a:p>
        </p:txBody>
      </p:sp>
      <p:sp>
        <p:nvSpPr>
          <p:cNvPr id="13" name="Google Shape;134;p25">
            <a:extLst>
              <a:ext uri="{FF2B5EF4-FFF2-40B4-BE49-F238E27FC236}">
                <a16:creationId xmlns:a16="http://schemas.microsoft.com/office/drawing/2014/main" id="{78B8255B-F26A-645C-7DDA-1C12A52DD36D}"/>
              </a:ext>
            </a:extLst>
          </p:cNvPr>
          <p:cNvSpPr/>
          <p:nvPr/>
        </p:nvSpPr>
        <p:spPr>
          <a:xfrm>
            <a:off x="134400" y="1530275"/>
            <a:ext cx="1660110" cy="967511"/>
          </a:xfrm>
          <a:prstGeom prst="roundRect">
            <a:avLst>
              <a:gd name="adj" fmla="val 16667"/>
            </a:avLst>
          </a:prstGeom>
          <a:solidFill>
            <a:schemeClr val="lt1"/>
          </a:solidFill>
          <a:ln w="25400" cap="flat" cmpd="sng">
            <a:solidFill>
              <a:srgbClr val="5492C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4" name="Google Shape;135;p25">
            <a:extLst>
              <a:ext uri="{FF2B5EF4-FFF2-40B4-BE49-F238E27FC236}">
                <a16:creationId xmlns:a16="http://schemas.microsoft.com/office/drawing/2014/main" id="{C86419F0-6210-F275-5EE0-7A594CC22FF8}"/>
              </a:ext>
            </a:extLst>
          </p:cNvPr>
          <p:cNvPicPr preferRelativeResize="0"/>
          <p:nvPr/>
        </p:nvPicPr>
        <p:blipFill rotWithShape="1">
          <a:blip r:embed="rId3">
            <a:alphaModFix/>
          </a:blip>
          <a:srcRect t="6801" b="8817"/>
          <a:stretch/>
        </p:blipFill>
        <p:spPr>
          <a:xfrm>
            <a:off x="212127" y="1745981"/>
            <a:ext cx="1522252" cy="574105"/>
          </a:xfrm>
          <a:prstGeom prst="rect">
            <a:avLst/>
          </a:prstGeom>
          <a:noFill/>
          <a:ln>
            <a:noFill/>
          </a:ln>
        </p:spPr>
      </p:pic>
      <p:sp>
        <p:nvSpPr>
          <p:cNvPr id="11" name="Google Shape;274;p35">
            <a:extLst>
              <a:ext uri="{FF2B5EF4-FFF2-40B4-BE49-F238E27FC236}">
                <a16:creationId xmlns:a16="http://schemas.microsoft.com/office/drawing/2014/main" id="{1698D958-75B2-8CE0-9A71-72BA31664637}"/>
              </a:ext>
            </a:extLst>
          </p:cNvPr>
          <p:cNvSpPr/>
          <p:nvPr/>
        </p:nvSpPr>
        <p:spPr>
          <a:xfrm>
            <a:off x="2520000" y="1551501"/>
            <a:ext cx="1387200" cy="245400"/>
          </a:xfrm>
          <a:prstGeom prst="round2SameRect">
            <a:avLst>
              <a:gd name="adj1" fmla="val 16667"/>
              <a:gd name="adj2" fmla="val 0"/>
            </a:avLst>
          </a:prstGeom>
          <a:solidFill>
            <a:srgbClr val="3D85C6"/>
          </a:solidFill>
          <a:ln w="9525" cap="flat" cmpd="sng">
            <a:solidFill>
              <a:srgbClr val="5492C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nl" sz="1000" b="0" i="0" u="none" strike="noStrike" kern="0" cap="none" spc="0" normalizeH="0" baseline="0" noProof="0" dirty="0">
                <a:ln>
                  <a:noFill/>
                </a:ln>
                <a:solidFill>
                  <a:srgbClr val="FFFFFF"/>
                </a:solidFill>
                <a:effectLst/>
                <a:uLnTx/>
                <a:uFillTx/>
                <a:latin typeface="Assistant"/>
                <a:ea typeface="Assistant"/>
                <a:cs typeface="Assistant"/>
                <a:sym typeface="Assistant"/>
              </a:rPr>
              <a:t>CIS-8 Grafiek - Kind</a:t>
            </a:r>
            <a:endParaRPr kumimoji="0" sz="1000" b="0" i="0" u="none" strike="noStrike" kern="0" cap="none" spc="0" normalizeH="0" baseline="0" noProof="0" dirty="0">
              <a:ln>
                <a:noFill/>
              </a:ln>
              <a:solidFill>
                <a:srgbClr val="FFFFFF"/>
              </a:solidFill>
              <a:effectLst/>
              <a:uLnTx/>
              <a:uFillTx/>
              <a:latin typeface="Assistant"/>
              <a:ea typeface="Assistant"/>
              <a:cs typeface="Assistant"/>
              <a:sym typeface="Assistant"/>
            </a:endParaRPr>
          </a:p>
        </p:txBody>
      </p:sp>
      <p:pic>
        <p:nvPicPr>
          <p:cNvPr id="12" name="Google Shape;275;p35">
            <a:extLst>
              <a:ext uri="{FF2B5EF4-FFF2-40B4-BE49-F238E27FC236}">
                <a16:creationId xmlns:a16="http://schemas.microsoft.com/office/drawing/2014/main" id="{8B187A3F-4540-8548-917C-308CF35D4693}"/>
              </a:ext>
            </a:extLst>
          </p:cNvPr>
          <p:cNvPicPr preferRelativeResize="0"/>
          <p:nvPr/>
        </p:nvPicPr>
        <p:blipFill rotWithShape="1">
          <a:blip r:embed="rId4">
            <a:alphaModFix/>
          </a:blip>
          <a:srcRect l="1456" r="1456"/>
          <a:stretch/>
        </p:blipFill>
        <p:spPr>
          <a:xfrm>
            <a:off x="2626166" y="1838766"/>
            <a:ext cx="2330426" cy="1611250"/>
          </a:xfrm>
          <a:prstGeom prst="rect">
            <a:avLst/>
          </a:prstGeom>
          <a:noFill/>
          <a:ln>
            <a:noFill/>
          </a:ln>
        </p:spPr>
      </p:pic>
      <p:pic>
        <p:nvPicPr>
          <p:cNvPr id="15" name="Google Shape;276;p35">
            <a:extLst>
              <a:ext uri="{FF2B5EF4-FFF2-40B4-BE49-F238E27FC236}">
                <a16:creationId xmlns:a16="http://schemas.microsoft.com/office/drawing/2014/main" id="{A93A4E67-507F-289C-6B67-0E743BFEA110}"/>
              </a:ext>
            </a:extLst>
          </p:cNvPr>
          <p:cNvPicPr preferRelativeResize="0"/>
          <p:nvPr/>
        </p:nvPicPr>
        <p:blipFill>
          <a:blip r:embed="rId5">
            <a:alphaModFix/>
          </a:blip>
          <a:stretch>
            <a:fillRect/>
          </a:stretch>
        </p:blipFill>
        <p:spPr>
          <a:xfrm>
            <a:off x="2626166" y="3852193"/>
            <a:ext cx="4696458" cy="1611250"/>
          </a:xfrm>
          <a:prstGeom prst="rect">
            <a:avLst/>
          </a:prstGeom>
          <a:noFill/>
          <a:ln>
            <a:noFill/>
          </a:ln>
        </p:spPr>
      </p:pic>
      <p:sp>
        <p:nvSpPr>
          <p:cNvPr id="16" name="Google Shape;277;p35">
            <a:extLst>
              <a:ext uri="{FF2B5EF4-FFF2-40B4-BE49-F238E27FC236}">
                <a16:creationId xmlns:a16="http://schemas.microsoft.com/office/drawing/2014/main" id="{665B869B-3CA5-ACCA-90B3-F93188768CE1}"/>
              </a:ext>
            </a:extLst>
          </p:cNvPr>
          <p:cNvSpPr/>
          <p:nvPr/>
        </p:nvSpPr>
        <p:spPr>
          <a:xfrm>
            <a:off x="2524587" y="3577251"/>
            <a:ext cx="1387200" cy="245400"/>
          </a:xfrm>
          <a:prstGeom prst="round2SameRect">
            <a:avLst>
              <a:gd name="adj1" fmla="val 16667"/>
              <a:gd name="adj2" fmla="val 0"/>
            </a:avLst>
          </a:prstGeom>
          <a:solidFill>
            <a:srgbClr val="3D85C6"/>
          </a:solidFill>
          <a:ln w="9525" cap="flat" cmpd="sng">
            <a:solidFill>
              <a:srgbClr val="5492C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nl" sz="1000" b="0" i="0" u="none" strike="noStrike" kern="0" cap="none" spc="0" normalizeH="0" baseline="0" noProof="0">
                <a:ln>
                  <a:noFill/>
                </a:ln>
                <a:solidFill>
                  <a:srgbClr val="FFFFFF"/>
                </a:solidFill>
                <a:effectLst/>
                <a:uLnTx/>
                <a:uFillTx/>
                <a:latin typeface="Assistant"/>
                <a:ea typeface="Assistant"/>
                <a:cs typeface="Assistant"/>
                <a:sym typeface="Assistant"/>
              </a:rPr>
              <a:t>RCADS Grafiek - Kind</a:t>
            </a:r>
            <a:endParaRPr kumimoji="0" sz="1000" b="0" i="0" u="none" strike="noStrike" kern="0" cap="none" spc="0" normalizeH="0" baseline="0" noProof="0">
              <a:ln>
                <a:noFill/>
              </a:ln>
              <a:solidFill>
                <a:srgbClr val="FFFFFF"/>
              </a:solidFill>
              <a:effectLst/>
              <a:uLnTx/>
              <a:uFillTx/>
              <a:latin typeface="Assistant"/>
              <a:ea typeface="Assistant"/>
              <a:cs typeface="Assistant"/>
              <a:sym typeface="Assistant"/>
            </a:endParaRPr>
          </a:p>
        </p:txBody>
      </p:sp>
    </p:spTree>
    <p:extLst>
      <p:ext uri="{BB962C8B-B14F-4D97-AF65-F5344CB8AC3E}">
        <p14:creationId xmlns:p14="http://schemas.microsoft.com/office/powerpoint/2010/main" val="1852726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36"/>
          <p:cNvSpPr txBox="1"/>
          <p:nvPr/>
        </p:nvSpPr>
        <p:spPr>
          <a:xfrm>
            <a:off x="1765488" y="1199459"/>
            <a:ext cx="5613000" cy="378900"/>
          </a:xfrm>
          <a:prstGeom prst="rect">
            <a:avLst/>
          </a:prstGeom>
          <a:noFill/>
          <a:ln>
            <a:noFill/>
          </a:ln>
        </p:spPr>
        <p:txBody>
          <a:bodyPr spcFirstLastPara="1" wrap="square" lIns="91425" tIns="91425" rIns="91425" bIns="91425" anchor="ctr" anchorCtr="0">
            <a:noAutofit/>
          </a:bodyPr>
          <a:lstStyle/>
          <a:p>
            <a:pPr algn="ctr">
              <a:buClr>
                <a:srgbClr val="000000"/>
              </a:buClr>
              <a:buSzPts val="2400"/>
            </a:pPr>
            <a:r>
              <a:rPr lang="nl" sz="2400">
                <a:solidFill>
                  <a:schemeClr val="dk2"/>
                </a:solidFill>
                <a:latin typeface="Lexend Deca"/>
                <a:ea typeface="Lexend Deca"/>
                <a:cs typeface="Lexend Deca"/>
                <a:sym typeface="Lexend Deca"/>
              </a:rPr>
              <a:t>IN SAMENWERKING MET…</a:t>
            </a:r>
            <a:endParaRPr sz="2400">
              <a:solidFill>
                <a:schemeClr val="dk2"/>
              </a:solidFill>
              <a:latin typeface="Lexend Deca"/>
              <a:ea typeface="Lexend Deca"/>
              <a:cs typeface="Lexend Deca"/>
              <a:sym typeface="Lexend Deca"/>
            </a:endParaRPr>
          </a:p>
        </p:txBody>
      </p:sp>
      <p:pic>
        <p:nvPicPr>
          <p:cNvPr id="283" name="Google Shape;283;p36" descr="dr. S.L. (Sanne) Nijhof - UMC Utrecht"/>
          <p:cNvPicPr preferRelativeResize="0"/>
          <p:nvPr/>
        </p:nvPicPr>
        <p:blipFill rotWithShape="1">
          <a:blip r:embed="rId3">
            <a:alphaModFix/>
          </a:blip>
          <a:srcRect t="8896" b="5720"/>
          <a:stretch/>
        </p:blipFill>
        <p:spPr>
          <a:xfrm>
            <a:off x="1490804" y="1808973"/>
            <a:ext cx="1022615" cy="1008000"/>
          </a:xfrm>
          <a:prstGeom prst="rect">
            <a:avLst/>
          </a:prstGeom>
          <a:noFill/>
          <a:ln>
            <a:noFill/>
          </a:ln>
        </p:spPr>
      </p:pic>
      <p:pic>
        <p:nvPicPr>
          <p:cNvPr id="284" name="Google Shape;284;p36" descr="Elise van de Putte – Kenniscentrum Kinder- en Jeugdpsychiatrie"/>
          <p:cNvPicPr preferRelativeResize="0"/>
          <p:nvPr/>
        </p:nvPicPr>
        <p:blipFill rotWithShape="1">
          <a:blip r:embed="rId4">
            <a:alphaModFix/>
          </a:blip>
          <a:srcRect/>
          <a:stretch/>
        </p:blipFill>
        <p:spPr>
          <a:xfrm>
            <a:off x="2830347" y="1808973"/>
            <a:ext cx="1008000" cy="1008000"/>
          </a:xfrm>
          <a:prstGeom prst="rect">
            <a:avLst/>
          </a:prstGeom>
          <a:noFill/>
          <a:ln>
            <a:noFill/>
          </a:ln>
        </p:spPr>
      </p:pic>
      <p:pic>
        <p:nvPicPr>
          <p:cNvPr id="285" name="Google Shape;285;p36" descr="Profielfoto van Anne Hoefnagels"/>
          <p:cNvPicPr preferRelativeResize="0"/>
          <p:nvPr/>
        </p:nvPicPr>
        <p:blipFill rotWithShape="1">
          <a:blip r:embed="rId5">
            <a:alphaModFix/>
          </a:blip>
          <a:srcRect/>
          <a:stretch/>
        </p:blipFill>
        <p:spPr>
          <a:xfrm>
            <a:off x="1507789" y="4506484"/>
            <a:ext cx="1008000" cy="1008000"/>
          </a:xfrm>
          <a:prstGeom prst="rect">
            <a:avLst/>
          </a:prstGeom>
          <a:noFill/>
          <a:ln>
            <a:noFill/>
          </a:ln>
        </p:spPr>
      </p:pic>
      <p:pic>
        <p:nvPicPr>
          <p:cNvPr id="286" name="Google Shape;286;p36" descr="profielafbeelding"/>
          <p:cNvPicPr preferRelativeResize="0"/>
          <p:nvPr/>
        </p:nvPicPr>
        <p:blipFill rotWithShape="1">
          <a:blip r:embed="rId6">
            <a:alphaModFix/>
          </a:blip>
          <a:srcRect/>
          <a:stretch/>
        </p:blipFill>
        <p:spPr>
          <a:xfrm>
            <a:off x="4155276" y="1804417"/>
            <a:ext cx="1008000" cy="1008000"/>
          </a:xfrm>
          <a:prstGeom prst="rect">
            <a:avLst/>
          </a:prstGeom>
          <a:noFill/>
          <a:ln>
            <a:noFill/>
          </a:ln>
        </p:spPr>
      </p:pic>
      <p:pic>
        <p:nvPicPr>
          <p:cNvPr id="287" name="Google Shape;287;p36" descr="Profielfoto van Miriam de Kleijn"/>
          <p:cNvPicPr preferRelativeResize="0"/>
          <p:nvPr/>
        </p:nvPicPr>
        <p:blipFill rotWithShape="1">
          <a:blip r:embed="rId7">
            <a:alphaModFix/>
          </a:blip>
          <a:srcRect/>
          <a:stretch/>
        </p:blipFill>
        <p:spPr>
          <a:xfrm>
            <a:off x="4155276" y="3167609"/>
            <a:ext cx="1008000" cy="1008000"/>
          </a:xfrm>
          <a:prstGeom prst="rect">
            <a:avLst/>
          </a:prstGeom>
          <a:noFill/>
          <a:ln>
            <a:noFill/>
          </a:ln>
        </p:spPr>
      </p:pic>
      <p:pic>
        <p:nvPicPr>
          <p:cNvPr id="288" name="Google Shape;288;p36" descr="Profielfoto van Casper Schoemaker"/>
          <p:cNvPicPr preferRelativeResize="0"/>
          <p:nvPr/>
        </p:nvPicPr>
        <p:blipFill rotWithShape="1">
          <a:blip r:embed="rId8">
            <a:alphaModFix/>
          </a:blip>
          <a:srcRect/>
          <a:stretch/>
        </p:blipFill>
        <p:spPr>
          <a:xfrm>
            <a:off x="2799182" y="4498710"/>
            <a:ext cx="1008000" cy="1008000"/>
          </a:xfrm>
          <a:prstGeom prst="rect">
            <a:avLst/>
          </a:prstGeom>
          <a:noFill/>
          <a:ln>
            <a:noFill/>
          </a:ln>
        </p:spPr>
      </p:pic>
      <p:pic>
        <p:nvPicPr>
          <p:cNvPr id="289" name="Google Shape;289;p36" descr="Profielfoto van Hester Rippen"/>
          <p:cNvPicPr preferRelativeResize="0"/>
          <p:nvPr/>
        </p:nvPicPr>
        <p:blipFill rotWithShape="1">
          <a:blip r:embed="rId9">
            <a:alphaModFix/>
          </a:blip>
          <a:srcRect/>
          <a:stretch/>
        </p:blipFill>
        <p:spPr>
          <a:xfrm>
            <a:off x="4161865" y="4498774"/>
            <a:ext cx="1008000" cy="1008000"/>
          </a:xfrm>
          <a:prstGeom prst="rect">
            <a:avLst/>
          </a:prstGeom>
          <a:noFill/>
          <a:ln>
            <a:noFill/>
          </a:ln>
        </p:spPr>
      </p:pic>
      <p:sp>
        <p:nvSpPr>
          <p:cNvPr id="290" name="Google Shape;290;p36"/>
          <p:cNvSpPr txBox="1"/>
          <p:nvPr/>
        </p:nvSpPr>
        <p:spPr>
          <a:xfrm>
            <a:off x="1490802" y="2829086"/>
            <a:ext cx="1022700" cy="323100"/>
          </a:xfrm>
          <a:prstGeom prst="rect">
            <a:avLst/>
          </a:prstGeom>
          <a:noFill/>
          <a:ln>
            <a:noFill/>
          </a:ln>
        </p:spPr>
        <p:txBody>
          <a:bodyPr spcFirstLastPara="1" wrap="square" lIns="91425" tIns="45700" rIns="91425" bIns="45700" anchor="t" anchorCtr="0">
            <a:spAutoFit/>
          </a:bodyPr>
          <a:lstStyle/>
          <a:p>
            <a:pPr algn="ctr">
              <a:buClr>
                <a:srgbClr val="000000"/>
              </a:buClr>
              <a:buSzPts val="750"/>
            </a:pPr>
            <a:r>
              <a:rPr lang="nl" sz="750">
                <a:solidFill>
                  <a:srgbClr val="000000"/>
                </a:solidFill>
                <a:latin typeface="Montserrat"/>
                <a:ea typeface="Montserrat"/>
                <a:cs typeface="Montserrat"/>
                <a:sym typeface="Montserrat"/>
              </a:rPr>
              <a:t>Sanne Nijhof</a:t>
            </a:r>
            <a:endParaRPr sz="1400">
              <a:solidFill>
                <a:srgbClr val="000000"/>
              </a:solidFill>
              <a:latin typeface="Arial"/>
              <a:ea typeface="Arial"/>
              <a:cs typeface="Arial"/>
              <a:sym typeface="Arial"/>
            </a:endParaRPr>
          </a:p>
          <a:p>
            <a:pPr algn="ctr">
              <a:buClr>
                <a:srgbClr val="000000"/>
              </a:buClr>
              <a:buSzPts val="750"/>
            </a:pPr>
            <a:r>
              <a:rPr lang="nl" sz="750">
                <a:latin typeface="Montserrat"/>
                <a:ea typeface="Montserrat"/>
                <a:cs typeface="Montserrat"/>
                <a:sym typeface="Montserrat"/>
              </a:rPr>
              <a:t>Kinderarts WKZ</a:t>
            </a:r>
            <a:endParaRPr sz="750">
              <a:solidFill>
                <a:srgbClr val="000000"/>
              </a:solidFill>
              <a:latin typeface="Arial"/>
              <a:ea typeface="Arial"/>
              <a:cs typeface="Arial"/>
              <a:sym typeface="Arial"/>
            </a:endParaRPr>
          </a:p>
        </p:txBody>
      </p:sp>
      <p:sp>
        <p:nvSpPr>
          <p:cNvPr id="291" name="Google Shape;291;p36"/>
          <p:cNvSpPr txBox="1"/>
          <p:nvPr/>
        </p:nvSpPr>
        <p:spPr>
          <a:xfrm>
            <a:off x="2823039" y="2812417"/>
            <a:ext cx="1022700" cy="323100"/>
          </a:xfrm>
          <a:prstGeom prst="rect">
            <a:avLst/>
          </a:prstGeom>
          <a:noFill/>
          <a:ln>
            <a:noFill/>
          </a:ln>
        </p:spPr>
        <p:txBody>
          <a:bodyPr spcFirstLastPara="1" wrap="square" lIns="91425" tIns="45700" rIns="91425" bIns="45700" anchor="t" anchorCtr="0">
            <a:spAutoFit/>
          </a:bodyPr>
          <a:lstStyle/>
          <a:p>
            <a:pPr algn="ctr">
              <a:buClr>
                <a:srgbClr val="000000"/>
              </a:buClr>
              <a:buSzPts val="750"/>
            </a:pPr>
            <a:r>
              <a:rPr lang="nl" sz="750">
                <a:solidFill>
                  <a:srgbClr val="000000"/>
                </a:solidFill>
                <a:latin typeface="Montserrat"/>
                <a:ea typeface="Montserrat"/>
                <a:cs typeface="Montserrat"/>
                <a:sym typeface="Montserrat"/>
              </a:rPr>
              <a:t>Elise v/d Putte</a:t>
            </a:r>
            <a:endParaRPr sz="1400">
              <a:solidFill>
                <a:srgbClr val="000000"/>
              </a:solidFill>
              <a:latin typeface="Arial"/>
              <a:ea typeface="Arial"/>
              <a:cs typeface="Arial"/>
              <a:sym typeface="Arial"/>
            </a:endParaRPr>
          </a:p>
          <a:p>
            <a:pPr algn="ctr">
              <a:buClr>
                <a:srgbClr val="000000"/>
              </a:buClr>
              <a:buSzPts val="750"/>
            </a:pPr>
            <a:r>
              <a:rPr lang="nl" sz="750">
                <a:latin typeface="Montserrat"/>
                <a:ea typeface="Montserrat"/>
                <a:cs typeface="Montserrat"/>
                <a:sym typeface="Montserrat"/>
              </a:rPr>
              <a:t>Kinderarts WKZ</a:t>
            </a:r>
            <a:endParaRPr sz="750">
              <a:solidFill>
                <a:srgbClr val="000000"/>
              </a:solidFill>
              <a:latin typeface="Arial"/>
              <a:ea typeface="Arial"/>
              <a:cs typeface="Arial"/>
              <a:sym typeface="Arial"/>
            </a:endParaRPr>
          </a:p>
        </p:txBody>
      </p:sp>
      <p:sp>
        <p:nvSpPr>
          <p:cNvPr id="292" name="Google Shape;292;p36"/>
          <p:cNvSpPr txBox="1"/>
          <p:nvPr/>
        </p:nvSpPr>
        <p:spPr>
          <a:xfrm>
            <a:off x="4147968" y="4167899"/>
            <a:ext cx="1022700" cy="323100"/>
          </a:xfrm>
          <a:prstGeom prst="rect">
            <a:avLst/>
          </a:prstGeom>
          <a:noFill/>
          <a:ln>
            <a:noFill/>
          </a:ln>
        </p:spPr>
        <p:txBody>
          <a:bodyPr spcFirstLastPara="1" wrap="square" lIns="91425" tIns="45700" rIns="91425" bIns="45700" anchor="t" anchorCtr="0">
            <a:spAutoFit/>
          </a:bodyPr>
          <a:lstStyle/>
          <a:p>
            <a:pPr algn="ctr">
              <a:buClr>
                <a:srgbClr val="000000"/>
              </a:buClr>
              <a:buSzPts val="750"/>
            </a:pPr>
            <a:r>
              <a:rPr lang="nl" sz="750">
                <a:solidFill>
                  <a:srgbClr val="000000"/>
                </a:solidFill>
                <a:latin typeface="Montserrat"/>
                <a:ea typeface="Montserrat"/>
                <a:cs typeface="Montserrat"/>
                <a:sym typeface="Montserrat"/>
              </a:rPr>
              <a:t>Miriam de Kleijn</a:t>
            </a:r>
            <a:endParaRPr sz="1400">
              <a:solidFill>
                <a:srgbClr val="000000"/>
              </a:solidFill>
              <a:latin typeface="Arial"/>
              <a:ea typeface="Arial"/>
              <a:cs typeface="Arial"/>
              <a:sym typeface="Arial"/>
            </a:endParaRPr>
          </a:p>
          <a:p>
            <a:pPr algn="ctr">
              <a:buClr>
                <a:srgbClr val="000000"/>
              </a:buClr>
              <a:buSzPts val="750"/>
            </a:pPr>
            <a:r>
              <a:rPr lang="nl" sz="750">
                <a:solidFill>
                  <a:srgbClr val="000000"/>
                </a:solidFill>
                <a:latin typeface="Montserrat"/>
                <a:ea typeface="Montserrat"/>
                <a:cs typeface="Montserrat"/>
                <a:sym typeface="Montserrat"/>
              </a:rPr>
              <a:t>IPH</a:t>
            </a:r>
            <a:endParaRPr sz="750">
              <a:solidFill>
                <a:srgbClr val="000000"/>
              </a:solidFill>
              <a:latin typeface="Arial"/>
              <a:ea typeface="Arial"/>
              <a:cs typeface="Arial"/>
              <a:sym typeface="Arial"/>
            </a:endParaRPr>
          </a:p>
        </p:txBody>
      </p:sp>
      <p:sp>
        <p:nvSpPr>
          <p:cNvPr id="293" name="Google Shape;293;p36"/>
          <p:cNvSpPr txBox="1"/>
          <p:nvPr/>
        </p:nvSpPr>
        <p:spPr>
          <a:xfrm>
            <a:off x="4113132" y="2811815"/>
            <a:ext cx="1137000" cy="323100"/>
          </a:xfrm>
          <a:prstGeom prst="rect">
            <a:avLst/>
          </a:prstGeom>
          <a:noFill/>
          <a:ln>
            <a:noFill/>
          </a:ln>
        </p:spPr>
        <p:txBody>
          <a:bodyPr spcFirstLastPara="1" wrap="square" lIns="91425" tIns="45700" rIns="91425" bIns="45700" anchor="t" anchorCtr="0">
            <a:spAutoFit/>
          </a:bodyPr>
          <a:lstStyle/>
          <a:p>
            <a:pPr algn="ctr">
              <a:buClr>
                <a:srgbClr val="000000"/>
              </a:buClr>
              <a:buSzPts val="750"/>
            </a:pPr>
            <a:r>
              <a:rPr lang="nl" sz="750">
                <a:solidFill>
                  <a:srgbClr val="000000"/>
                </a:solidFill>
                <a:latin typeface="Montserrat"/>
                <a:ea typeface="Montserrat"/>
                <a:cs typeface="Montserrat"/>
                <a:sym typeface="Montserrat"/>
              </a:rPr>
              <a:t>Emma Berkelbach</a:t>
            </a:r>
            <a:endParaRPr sz="1400">
              <a:solidFill>
                <a:srgbClr val="000000"/>
              </a:solidFill>
              <a:latin typeface="Arial"/>
              <a:ea typeface="Arial"/>
              <a:cs typeface="Arial"/>
              <a:sym typeface="Arial"/>
            </a:endParaRPr>
          </a:p>
          <a:p>
            <a:pPr algn="ctr">
              <a:buClr>
                <a:srgbClr val="000000"/>
              </a:buClr>
              <a:buSzPts val="750"/>
            </a:pPr>
            <a:r>
              <a:rPr lang="nl" sz="750">
                <a:solidFill>
                  <a:srgbClr val="000000"/>
                </a:solidFill>
                <a:latin typeface="Montserrat"/>
                <a:ea typeface="Montserrat"/>
                <a:cs typeface="Montserrat"/>
                <a:sym typeface="Montserrat"/>
              </a:rPr>
              <a:t>Arts-onderzoeker</a:t>
            </a:r>
            <a:endParaRPr sz="750">
              <a:solidFill>
                <a:srgbClr val="000000"/>
              </a:solidFill>
              <a:latin typeface="Arial"/>
              <a:ea typeface="Arial"/>
              <a:cs typeface="Arial"/>
              <a:sym typeface="Arial"/>
            </a:endParaRPr>
          </a:p>
        </p:txBody>
      </p:sp>
      <p:sp>
        <p:nvSpPr>
          <p:cNvPr id="294" name="Google Shape;294;p36"/>
          <p:cNvSpPr txBox="1"/>
          <p:nvPr/>
        </p:nvSpPr>
        <p:spPr>
          <a:xfrm>
            <a:off x="1375958" y="5514484"/>
            <a:ext cx="1281600" cy="323100"/>
          </a:xfrm>
          <a:prstGeom prst="rect">
            <a:avLst/>
          </a:prstGeom>
          <a:noFill/>
          <a:ln>
            <a:noFill/>
          </a:ln>
        </p:spPr>
        <p:txBody>
          <a:bodyPr spcFirstLastPara="1" wrap="square" lIns="91425" tIns="45700" rIns="91425" bIns="45700" anchor="t" anchorCtr="0">
            <a:spAutoFit/>
          </a:bodyPr>
          <a:lstStyle/>
          <a:p>
            <a:pPr algn="ctr">
              <a:buClr>
                <a:srgbClr val="000000"/>
              </a:buClr>
              <a:buSzPts val="750"/>
            </a:pPr>
            <a:r>
              <a:rPr lang="nl" sz="750">
                <a:solidFill>
                  <a:srgbClr val="000000"/>
                </a:solidFill>
                <a:latin typeface="Montserrat"/>
                <a:ea typeface="Montserrat"/>
                <a:cs typeface="Montserrat"/>
                <a:sym typeface="Montserrat"/>
              </a:rPr>
              <a:t>Anne Hoefnagels</a:t>
            </a:r>
            <a:endParaRPr sz="1400">
              <a:solidFill>
                <a:srgbClr val="000000"/>
              </a:solidFill>
              <a:latin typeface="Arial"/>
              <a:ea typeface="Arial"/>
              <a:cs typeface="Arial"/>
              <a:sym typeface="Arial"/>
            </a:endParaRPr>
          </a:p>
          <a:p>
            <a:pPr algn="ctr">
              <a:buClr>
                <a:srgbClr val="000000"/>
              </a:buClr>
              <a:buSzPts val="750"/>
            </a:pPr>
            <a:r>
              <a:rPr lang="nl" sz="750">
                <a:solidFill>
                  <a:srgbClr val="000000"/>
                </a:solidFill>
                <a:latin typeface="Montserrat"/>
                <a:ea typeface="Montserrat"/>
                <a:cs typeface="Montserrat"/>
                <a:sym typeface="Montserrat"/>
              </a:rPr>
              <a:t>Coördinator PROactive</a:t>
            </a:r>
            <a:endParaRPr sz="750">
              <a:solidFill>
                <a:srgbClr val="000000"/>
              </a:solidFill>
              <a:latin typeface="Arial"/>
              <a:ea typeface="Arial"/>
              <a:cs typeface="Arial"/>
              <a:sym typeface="Arial"/>
            </a:endParaRPr>
          </a:p>
        </p:txBody>
      </p:sp>
      <p:sp>
        <p:nvSpPr>
          <p:cNvPr id="295" name="Google Shape;295;p36"/>
          <p:cNvSpPr txBox="1"/>
          <p:nvPr/>
        </p:nvSpPr>
        <p:spPr>
          <a:xfrm>
            <a:off x="4120404" y="5489963"/>
            <a:ext cx="1022700" cy="323100"/>
          </a:xfrm>
          <a:prstGeom prst="rect">
            <a:avLst/>
          </a:prstGeom>
          <a:noFill/>
          <a:ln>
            <a:noFill/>
          </a:ln>
        </p:spPr>
        <p:txBody>
          <a:bodyPr spcFirstLastPara="1" wrap="square" lIns="91425" tIns="45700" rIns="91425" bIns="45700" anchor="t" anchorCtr="0">
            <a:spAutoFit/>
          </a:bodyPr>
          <a:lstStyle/>
          <a:p>
            <a:pPr algn="ctr">
              <a:buClr>
                <a:srgbClr val="000000"/>
              </a:buClr>
              <a:buSzPts val="750"/>
            </a:pPr>
            <a:r>
              <a:rPr lang="nl" sz="750">
                <a:solidFill>
                  <a:srgbClr val="000000"/>
                </a:solidFill>
                <a:latin typeface="Montserrat"/>
                <a:ea typeface="Montserrat"/>
                <a:cs typeface="Montserrat"/>
                <a:sym typeface="Montserrat"/>
              </a:rPr>
              <a:t>Hester Rippen</a:t>
            </a:r>
            <a:endParaRPr sz="1400">
              <a:solidFill>
                <a:srgbClr val="000000"/>
              </a:solidFill>
              <a:latin typeface="Arial"/>
              <a:ea typeface="Arial"/>
              <a:cs typeface="Arial"/>
              <a:sym typeface="Arial"/>
            </a:endParaRPr>
          </a:p>
          <a:p>
            <a:pPr algn="ctr">
              <a:buClr>
                <a:srgbClr val="000000"/>
              </a:buClr>
              <a:buSzPts val="750"/>
            </a:pPr>
            <a:r>
              <a:rPr lang="nl" sz="750">
                <a:solidFill>
                  <a:srgbClr val="000000"/>
                </a:solidFill>
                <a:latin typeface="Montserrat"/>
                <a:ea typeface="Montserrat"/>
                <a:cs typeface="Montserrat"/>
                <a:sym typeface="Montserrat"/>
              </a:rPr>
              <a:t>Stichting K&amp;Z</a:t>
            </a:r>
            <a:endParaRPr sz="750">
              <a:solidFill>
                <a:srgbClr val="000000"/>
              </a:solidFill>
              <a:latin typeface="Arial"/>
              <a:ea typeface="Arial"/>
              <a:cs typeface="Arial"/>
              <a:sym typeface="Arial"/>
            </a:endParaRPr>
          </a:p>
        </p:txBody>
      </p:sp>
      <p:pic>
        <p:nvPicPr>
          <p:cNvPr id="296" name="Google Shape;296;p36" descr="Profielfoto van Maartje van den Berg"/>
          <p:cNvPicPr preferRelativeResize="0"/>
          <p:nvPr/>
        </p:nvPicPr>
        <p:blipFill rotWithShape="1">
          <a:blip r:embed="rId10">
            <a:alphaModFix/>
          </a:blip>
          <a:srcRect/>
          <a:stretch/>
        </p:blipFill>
        <p:spPr>
          <a:xfrm>
            <a:off x="1512726" y="3173583"/>
            <a:ext cx="1008000" cy="1008000"/>
          </a:xfrm>
          <a:prstGeom prst="rect">
            <a:avLst/>
          </a:prstGeom>
          <a:noFill/>
          <a:ln>
            <a:noFill/>
          </a:ln>
        </p:spPr>
      </p:pic>
      <p:sp>
        <p:nvSpPr>
          <p:cNvPr id="297" name="Google Shape;297;p36"/>
          <p:cNvSpPr txBox="1"/>
          <p:nvPr/>
        </p:nvSpPr>
        <p:spPr>
          <a:xfrm>
            <a:off x="1498110" y="4167898"/>
            <a:ext cx="1022700" cy="323100"/>
          </a:xfrm>
          <a:prstGeom prst="rect">
            <a:avLst/>
          </a:prstGeom>
          <a:noFill/>
          <a:ln>
            <a:noFill/>
          </a:ln>
        </p:spPr>
        <p:txBody>
          <a:bodyPr spcFirstLastPara="1" wrap="square" lIns="91425" tIns="45700" rIns="91425" bIns="45700" anchor="t" anchorCtr="0">
            <a:spAutoFit/>
          </a:bodyPr>
          <a:lstStyle/>
          <a:p>
            <a:pPr algn="ctr">
              <a:buClr>
                <a:srgbClr val="000000"/>
              </a:buClr>
              <a:buSzPts val="750"/>
            </a:pPr>
            <a:r>
              <a:rPr lang="nl" sz="750">
                <a:solidFill>
                  <a:srgbClr val="000000"/>
                </a:solidFill>
                <a:latin typeface="Montserrat"/>
                <a:ea typeface="Montserrat"/>
                <a:cs typeface="Montserrat"/>
                <a:sym typeface="Montserrat"/>
              </a:rPr>
              <a:t>Maartje v/d Berg</a:t>
            </a:r>
            <a:endParaRPr sz="1400">
              <a:solidFill>
                <a:srgbClr val="000000"/>
              </a:solidFill>
              <a:latin typeface="Arial"/>
              <a:ea typeface="Arial"/>
              <a:cs typeface="Arial"/>
              <a:sym typeface="Arial"/>
            </a:endParaRPr>
          </a:p>
          <a:p>
            <a:pPr algn="ctr">
              <a:buClr>
                <a:srgbClr val="000000"/>
              </a:buClr>
              <a:buSzPts val="750"/>
            </a:pPr>
            <a:r>
              <a:rPr lang="nl" sz="750">
                <a:solidFill>
                  <a:srgbClr val="000000"/>
                </a:solidFill>
                <a:latin typeface="Montserrat"/>
                <a:ea typeface="Montserrat"/>
                <a:cs typeface="Montserrat"/>
                <a:sym typeface="Montserrat"/>
              </a:rPr>
              <a:t>Kinderarts HMC</a:t>
            </a:r>
            <a:endParaRPr sz="750">
              <a:solidFill>
                <a:srgbClr val="000000"/>
              </a:solidFill>
              <a:latin typeface="Arial"/>
              <a:ea typeface="Arial"/>
              <a:cs typeface="Arial"/>
              <a:sym typeface="Arial"/>
            </a:endParaRPr>
          </a:p>
        </p:txBody>
      </p:sp>
      <p:pic>
        <p:nvPicPr>
          <p:cNvPr id="298" name="Google Shape;298;p36" descr="Profielfoto van Laila van der Heijden"/>
          <p:cNvPicPr preferRelativeResize="0"/>
          <p:nvPr/>
        </p:nvPicPr>
        <p:blipFill rotWithShape="1">
          <a:blip r:embed="rId11">
            <a:alphaModFix/>
          </a:blip>
          <a:srcRect/>
          <a:stretch/>
        </p:blipFill>
        <p:spPr>
          <a:xfrm>
            <a:off x="2811961" y="3167609"/>
            <a:ext cx="1008000" cy="1008000"/>
          </a:xfrm>
          <a:prstGeom prst="rect">
            <a:avLst/>
          </a:prstGeom>
          <a:noFill/>
          <a:ln>
            <a:noFill/>
          </a:ln>
        </p:spPr>
      </p:pic>
      <p:sp>
        <p:nvSpPr>
          <p:cNvPr id="299" name="Google Shape;299;p36"/>
          <p:cNvSpPr txBox="1"/>
          <p:nvPr/>
        </p:nvSpPr>
        <p:spPr>
          <a:xfrm>
            <a:off x="2784566" y="4175609"/>
            <a:ext cx="1022700" cy="323100"/>
          </a:xfrm>
          <a:prstGeom prst="rect">
            <a:avLst/>
          </a:prstGeom>
          <a:noFill/>
          <a:ln>
            <a:noFill/>
          </a:ln>
        </p:spPr>
        <p:txBody>
          <a:bodyPr spcFirstLastPara="1" wrap="square" lIns="91425" tIns="45700" rIns="91425" bIns="45700" anchor="t" anchorCtr="0">
            <a:spAutoFit/>
          </a:bodyPr>
          <a:lstStyle/>
          <a:p>
            <a:pPr algn="ctr">
              <a:buClr>
                <a:srgbClr val="000000"/>
              </a:buClr>
              <a:buSzPts val="750"/>
            </a:pPr>
            <a:r>
              <a:rPr lang="nl" sz="750">
                <a:solidFill>
                  <a:srgbClr val="000000"/>
                </a:solidFill>
                <a:latin typeface="Montserrat"/>
                <a:ea typeface="Montserrat"/>
                <a:cs typeface="Montserrat"/>
                <a:sym typeface="Montserrat"/>
              </a:rPr>
              <a:t>Laila v/d Heijden</a:t>
            </a:r>
            <a:endParaRPr sz="1400">
              <a:solidFill>
                <a:srgbClr val="000000"/>
              </a:solidFill>
              <a:latin typeface="Arial"/>
              <a:ea typeface="Arial"/>
              <a:cs typeface="Arial"/>
              <a:sym typeface="Arial"/>
            </a:endParaRPr>
          </a:p>
          <a:p>
            <a:pPr algn="ctr">
              <a:buClr>
                <a:srgbClr val="000000"/>
              </a:buClr>
              <a:buSzPts val="750"/>
            </a:pPr>
            <a:r>
              <a:rPr lang="nl" sz="750">
                <a:solidFill>
                  <a:srgbClr val="000000"/>
                </a:solidFill>
                <a:latin typeface="Montserrat"/>
                <a:ea typeface="Montserrat"/>
                <a:cs typeface="Montserrat"/>
                <a:sym typeface="Montserrat"/>
              </a:rPr>
              <a:t>Kinderarts JBZ</a:t>
            </a:r>
            <a:endParaRPr sz="750">
              <a:solidFill>
                <a:srgbClr val="000000"/>
              </a:solidFill>
              <a:latin typeface="Arial"/>
              <a:ea typeface="Arial"/>
              <a:cs typeface="Arial"/>
              <a:sym typeface="Arial"/>
            </a:endParaRPr>
          </a:p>
        </p:txBody>
      </p:sp>
      <p:sp>
        <p:nvSpPr>
          <p:cNvPr id="300" name="Google Shape;300;p36"/>
          <p:cNvSpPr txBox="1"/>
          <p:nvPr/>
        </p:nvSpPr>
        <p:spPr>
          <a:xfrm>
            <a:off x="2685155" y="5506710"/>
            <a:ext cx="1236000" cy="323100"/>
          </a:xfrm>
          <a:prstGeom prst="rect">
            <a:avLst/>
          </a:prstGeom>
          <a:noFill/>
          <a:ln>
            <a:noFill/>
          </a:ln>
        </p:spPr>
        <p:txBody>
          <a:bodyPr spcFirstLastPara="1" wrap="square" lIns="91425" tIns="45700" rIns="91425" bIns="45700" anchor="t" anchorCtr="0">
            <a:spAutoFit/>
          </a:bodyPr>
          <a:lstStyle/>
          <a:p>
            <a:pPr algn="ctr">
              <a:buClr>
                <a:srgbClr val="000000"/>
              </a:buClr>
              <a:buSzPts val="750"/>
            </a:pPr>
            <a:r>
              <a:rPr lang="nl" sz="750">
                <a:solidFill>
                  <a:srgbClr val="000000"/>
                </a:solidFill>
                <a:latin typeface="Montserrat"/>
                <a:ea typeface="Montserrat"/>
                <a:cs typeface="Montserrat"/>
                <a:sym typeface="Montserrat"/>
              </a:rPr>
              <a:t>Casper Schoemaker</a:t>
            </a:r>
            <a:endParaRPr sz="1400">
              <a:solidFill>
                <a:srgbClr val="000000"/>
              </a:solidFill>
              <a:latin typeface="Arial"/>
              <a:ea typeface="Arial"/>
              <a:cs typeface="Arial"/>
              <a:sym typeface="Arial"/>
            </a:endParaRPr>
          </a:p>
          <a:p>
            <a:pPr algn="ctr">
              <a:buClr>
                <a:srgbClr val="000000"/>
              </a:buClr>
              <a:buSzPts val="750"/>
            </a:pPr>
            <a:r>
              <a:rPr lang="nl" sz="750">
                <a:solidFill>
                  <a:srgbClr val="000000"/>
                </a:solidFill>
                <a:latin typeface="Montserrat"/>
                <a:ea typeface="Montserrat"/>
                <a:cs typeface="Montserrat"/>
                <a:sym typeface="Montserrat"/>
              </a:rPr>
              <a:t>Patiëntenparticipatie</a:t>
            </a:r>
            <a:endParaRPr sz="750">
              <a:solidFill>
                <a:srgbClr val="000000"/>
              </a:solidFill>
              <a:latin typeface="Arial"/>
              <a:ea typeface="Arial"/>
              <a:cs typeface="Arial"/>
              <a:sym typeface="Arial"/>
            </a:endParaRPr>
          </a:p>
        </p:txBody>
      </p:sp>
      <p:sp>
        <p:nvSpPr>
          <p:cNvPr id="301" name="Google Shape;301;p36"/>
          <p:cNvSpPr txBox="1"/>
          <p:nvPr/>
        </p:nvSpPr>
        <p:spPr>
          <a:xfrm>
            <a:off x="5410600" y="4494025"/>
            <a:ext cx="2748300" cy="1246800"/>
          </a:xfrm>
          <a:prstGeom prst="rect">
            <a:avLst/>
          </a:prstGeom>
          <a:noFill/>
          <a:ln w="19050" cap="flat" cmpd="sng">
            <a:solidFill>
              <a:srgbClr val="5492CD"/>
            </a:solidFill>
            <a:prstDash val="solid"/>
            <a:round/>
            <a:headEnd type="none" w="sm" len="sm"/>
            <a:tailEnd type="none" w="sm" len="sm"/>
          </a:ln>
        </p:spPr>
        <p:txBody>
          <a:bodyPr spcFirstLastPara="1" wrap="square" lIns="91425" tIns="91425" rIns="91425" bIns="91425" anchor="t" anchorCtr="0">
            <a:spAutoFit/>
          </a:bodyPr>
          <a:lstStyle/>
          <a:p>
            <a:pPr algn="ctr"/>
            <a:r>
              <a:rPr lang="nl" sz="1100">
                <a:solidFill>
                  <a:schemeClr val="accent1"/>
                </a:solidFill>
                <a:latin typeface="Lexend Deca"/>
                <a:ea typeface="Lexend Deca"/>
                <a:cs typeface="Lexend Deca"/>
                <a:sym typeface="Lexend Deca"/>
              </a:rPr>
              <a:t>MEER INFO:</a:t>
            </a:r>
            <a:endParaRPr sz="100">
              <a:solidFill>
                <a:schemeClr val="accent1"/>
              </a:solidFill>
            </a:endParaRPr>
          </a:p>
          <a:p>
            <a:pPr algn="ctr"/>
            <a:endParaRPr sz="400" b="1">
              <a:solidFill>
                <a:schemeClr val="dk2"/>
              </a:solidFill>
              <a:latin typeface="Lexend Deca"/>
              <a:ea typeface="Lexend Deca"/>
              <a:cs typeface="Lexend Deca"/>
              <a:sym typeface="Lexend Deca"/>
            </a:endParaRPr>
          </a:p>
          <a:p>
            <a:pPr algn="ctr"/>
            <a:r>
              <a:rPr lang="nl" sz="900" b="1">
                <a:solidFill>
                  <a:schemeClr val="dk2"/>
                </a:solidFill>
                <a:latin typeface="Lexend Deca"/>
                <a:ea typeface="Lexend Deca"/>
                <a:cs typeface="Lexend Deca"/>
                <a:sym typeface="Lexend Deca"/>
              </a:rPr>
              <a:t>Sanne Nijhof, kinderarts sociale pediatrie</a:t>
            </a:r>
            <a:endParaRPr sz="900" b="1">
              <a:solidFill>
                <a:schemeClr val="dk2"/>
              </a:solidFill>
              <a:latin typeface="Lexend Deca"/>
              <a:ea typeface="Lexend Deca"/>
              <a:cs typeface="Lexend Deca"/>
              <a:sym typeface="Lexend Deca"/>
            </a:endParaRPr>
          </a:p>
          <a:p>
            <a:pPr algn="ctr"/>
            <a:r>
              <a:rPr lang="nl" sz="900">
                <a:solidFill>
                  <a:schemeClr val="dk2"/>
                </a:solidFill>
                <a:latin typeface="Lexend Deca"/>
                <a:ea typeface="Lexend Deca"/>
                <a:cs typeface="Lexend Deca"/>
                <a:sym typeface="Lexend Deca"/>
              </a:rPr>
              <a:t>S.L.Nijhof@umcutrecht.nl</a:t>
            </a:r>
            <a:endParaRPr sz="900">
              <a:solidFill>
                <a:schemeClr val="dk2"/>
              </a:solidFill>
              <a:latin typeface="Lexend Deca"/>
              <a:ea typeface="Lexend Deca"/>
              <a:cs typeface="Lexend Deca"/>
              <a:sym typeface="Lexend Deca"/>
            </a:endParaRPr>
          </a:p>
          <a:p>
            <a:pPr algn="ctr"/>
            <a:r>
              <a:rPr lang="nl" sz="900" b="1">
                <a:solidFill>
                  <a:schemeClr val="dk2"/>
                </a:solidFill>
                <a:latin typeface="Lexend Deca"/>
                <a:ea typeface="Lexend Deca"/>
                <a:cs typeface="Lexend Deca"/>
                <a:sym typeface="Lexend Deca"/>
              </a:rPr>
              <a:t>Emma Berkelbach, arts-onderzoeker</a:t>
            </a:r>
            <a:endParaRPr sz="900" b="1">
              <a:solidFill>
                <a:schemeClr val="dk2"/>
              </a:solidFill>
              <a:latin typeface="Lexend Deca"/>
              <a:ea typeface="Lexend Deca"/>
              <a:cs typeface="Lexend Deca"/>
              <a:sym typeface="Lexend Deca"/>
            </a:endParaRPr>
          </a:p>
          <a:p>
            <a:pPr algn="ctr"/>
            <a:r>
              <a:rPr lang="nl" sz="900">
                <a:solidFill>
                  <a:schemeClr val="dk2"/>
                </a:solidFill>
                <a:latin typeface="Lexend Deca"/>
                <a:ea typeface="Lexend Deca"/>
                <a:cs typeface="Lexend Deca"/>
                <a:sym typeface="Lexend Deca"/>
              </a:rPr>
              <a:t>E.E.BerkelbachvanderSprenkel@umcutrecht.nl</a:t>
            </a:r>
            <a:endParaRPr sz="900">
              <a:solidFill>
                <a:schemeClr val="dk2"/>
              </a:solidFill>
              <a:latin typeface="Lexend Deca"/>
              <a:ea typeface="Lexend Deca"/>
              <a:cs typeface="Lexend Deca"/>
              <a:sym typeface="Lexend Deca"/>
            </a:endParaRPr>
          </a:p>
          <a:p>
            <a:pPr algn="ctr"/>
            <a:r>
              <a:rPr lang="nl" sz="900" b="1">
                <a:solidFill>
                  <a:schemeClr val="dk2"/>
                </a:solidFill>
                <a:latin typeface="Lexend Deca"/>
                <a:ea typeface="Lexend Deca"/>
                <a:cs typeface="Lexend Deca"/>
                <a:sym typeface="Lexend Deca"/>
              </a:rPr>
              <a:t>PROactive studie</a:t>
            </a:r>
            <a:endParaRPr sz="900" b="1">
              <a:solidFill>
                <a:schemeClr val="dk2"/>
              </a:solidFill>
              <a:latin typeface="Lexend Deca"/>
              <a:ea typeface="Lexend Deca"/>
              <a:cs typeface="Lexend Deca"/>
              <a:sym typeface="Lexend Deca"/>
            </a:endParaRPr>
          </a:p>
          <a:p>
            <a:pPr algn="ctr"/>
            <a:r>
              <a:rPr lang="nl" sz="900">
                <a:solidFill>
                  <a:schemeClr val="dk2"/>
                </a:solidFill>
                <a:latin typeface="Lexend Deca"/>
                <a:ea typeface="Lexend Deca"/>
                <a:cs typeface="Lexend Deca"/>
                <a:sym typeface="Lexend Deca"/>
              </a:rPr>
              <a:t>proactive@umcutrecht.nl</a:t>
            </a:r>
            <a:endParaRPr sz="900">
              <a:solidFill>
                <a:schemeClr val="dk2"/>
              </a:solidFill>
              <a:latin typeface="Lexend Deca"/>
              <a:ea typeface="Lexend Deca"/>
              <a:cs typeface="Lexend Deca"/>
              <a:sym typeface="Lexend Deca"/>
            </a:endParaRPr>
          </a:p>
        </p:txBody>
      </p:sp>
      <p:pic>
        <p:nvPicPr>
          <p:cNvPr id="302" name="Google Shape;302;p36"/>
          <p:cNvPicPr preferRelativeResize="0"/>
          <p:nvPr/>
        </p:nvPicPr>
        <p:blipFill rotWithShape="1">
          <a:blip r:embed="rId12">
            <a:alphaModFix/>
          </a:blip>
          <a:srcRect/>
          <a:stretch/>
        </p:blipFill>
        <p:spPr>
          <a:xfrm>
            <a:off x="5559651" y="1808967"/>
            <a:ext cx="1008000" cy="1008000"/>
          </a:xfrm>
          <a:prstGeom prst="rect">
            <a:avLst/>
          </a:prstGeom>
          <a:noFill/>
          <a:ln>
            <a:noFill/>
          </a:ln>
        </p:spPr>
      </p:pic>
      <p:sp>
        <p:nvSpPr>
          <p:cNvPr id="303" name="Google Shape;303;p36"/>
          <p:cNvSpPr txBox="1"/>
          <p:nvPr/>
        </p:nvSpPr>
        <p:spPr>
          <a:xfrm>
            <a:off x="5380125" y="2816375"/>
            <a:ext cx="1429800" cy="323100"/>
          </a:xfrm>
          <a:prstGeom prst="rect">
            <a:avLst/>
          </a:prstGeom>
          <a:noFill/>
          <a:ln>
            <a:noFill/>
          </a:ln>
        </p:spPr>
        <p:txBody>
          <a:bodyPr spcFirstLastPara="1" wrap="square" lIns="91425" tIns="45700" rIns="91425" bIns="45700" anchor="t" anchorCtr="0">
            <a:spAutoFit/>
          </a:bodyPr>
          <a:lstStyle/>
          <a:p>
            <a:pPr algn="ctr">
              <a:buClr>
                <a:srgbClr val="000000"/>
              </a:buClr>
              <a:buSzPts val="750"/>
            </a:pPr>
            <a:r>
              <a:rPr lang="nl" sz="750">
                <a:latin typeface="Montserrat"/>
                <a:ea typeface="Montserrat"/>
                <a:cs typeface="Montserrat"/>
                <a:sym typeface="Montserrat"/>
              </a:rPr>
              <a:t>Jolande van Luipen</a:t>
            </a:r>
            <a:endParaRPr sz="750">
              <a:latin typeface="Montserrat"/>
              <a:ea typeface="Montserrat"/>
              <a:cs typeface="Montserrat"/>
              <a:sym typeface="Montserrat"/>
            </a:endParaRPr>
          </a:p>
          <a:p>
            <a:pPr algn="ctr">
              <a:buClr>
                <a:srgbClr val="000000"/>
              </a:buClr>
              <a:buSzPts val="750"/>
            </a:pPr>
            <a:r>
              <a:rPr lang="nl" sz="750">
                <a:latin typeface="Montserrat"/>
                <a:ea typeface="Montserrat"/>
                <a:cs typeface="Montserrat"/>
                <a:sym typeface="Montserrat"/>
              </a:rPr>
              <a:t>Senior Stafadviseur UMC</a:t>
            </a:r>
            <a:endParaRPr sz="750">
              <a:latin typeface="Montserrat"/>
              <a:ea typeface="Montserrat"/>
              <a:cs typeface="Montserrat"/>
              <a:sym typeface="Montserrat"/>
            </a:endParaRPr>
          </a:p>
        </p:txBody>
      </p:sp>
      <p:pic>
        <p:nvPicPr>
          <p:cNvPr id="304" name="Google Shape;304;p36"/>
          <p:cNvPicPr preferRelativeResize="0"/>
          <p:nvPr/>
        </p:nvPicPr>
        <p:blipFill rotWithShape="1">
          <a:blip r:embed="rId13">
            <a:alphaModFix/>
          </a:blip>
          <a:srcRect l="16346" r="16353"/>
          <a:stretch/>
        </p:blipFill>
        <p:spPr>
          <a:xfrm>
            <a:off x="5547601" y="3156217"/>
            <a:ext cx="1008000" cy="1008000"/>
          </a:xfrm>
          <a:prstGeom prst="rect">
            <a:avLst/>
          </a:prstGeom>
          <a:noFill/>
          <a:ln>
            <a:noFill/>
          </a:ln>
        </p:spPr>
      </p:pic>
      <p:sp>
        <p:nvSpPr>
          <p:cNvPr id="305" name="Google Shape;305;p36"/>
          <p:cNvSpPr txBox="1"/>
          <p:nvPr/>
        </p:nvSpPr>
        <p:spPr>
          <a:xfrm>
            <a:off x="5380125" y="4180975"/>
            <a:ext cx="1429800" cy="323100"/>
          </a:xfrm>
          <a:prstGeom prst="rect">
            <a:avLst/>
          </a:prstGeom>
          <a:noFill/>
          <a:ln>
            <a:noFill/>
          </a:ln>
        </p:spPr>
        <p:txBody>
          <a:bodyPr spcFirstLastPara="1" wrap="square" lIns="91425" tIns="45700" rIns="91425" bIns="45700" anchor="t" anchorCtr="0">
            <a:spAutoFit/>
          </a:bodyPr>
          <a:lstStyle/>
          <a:p>
            <a:pPr algn="ctr">
              <a:buClr>
                <a:srgbClr val="000000"/>
              </a:buClr>
              <a:buSzPts val="750"/>
            </a:pPr>
            <a:r>
              <a:rPr lang="nl" sz="750">
                <a:latin typeface="Montserrat"/>
                <a:ea typeface="Montserrat"/>
                <a:cs typeface="Montserrat"/>
                <a:sym typeface="Montserrat"/>
              </a:rPr>
              <a:t>Sandra Beurskens</a:t>
            </a:r>
            <a:endParaRPr sz="750">
              <a:latin typeface="Montserrat"/>
              <a:ea typeface="Montserrat"/>
              <a:cs typeface="Montserrat"/>
              <a:sym typeface="Montserrat"/>
            </a:endParaRPr>
          </a:p>
          <a:p>
            <a:pPr algn="ctr">
              <a:buClr>
                <a:srgbClr val="000000"/>
              </a:buClr>
              <a:buSzPts val="750"/>
            </a:pPr>
            <a:r>
              <a:rPr lang="nl" sz="750">
                <a:latin typeface="Montserrat"/>
                <a:ea typeface="Montserrat"/>
                <a:cs typeface="Montserrat"/>
                <a:sym typeface="Montserrat"/>
              </a:rPr>
              <a:t>Voorzitter Werkgroep</a:t>
            </a:r>
            <a:endParaRPr sz="750">
              <a:latin typeface="Montserrat"/>
              <a:ea typeface="Montserrat"/>
              <a:cs typeface="Montserrat"/>
              <a:sym typeface="Montserrat"/>
            </a:endParaRPr>
          </a:p>
        </p:txBody>
      </p:sp>
      <p:pic>
        <p:nvPicPr>
          <p:cNvPr id="306" name="Google Shape;306;p36"/>
          <p:cNvPicPr preferRelativeResize="0"/>
          <p:nvPr/>
        </p:nvPicPr>
        <p:blipFill rotWithShape="1">
          <a:blip r:embed="rId14">
            <a:alphaModFix/>
          </a:blip>
          <a:srcRect/>
          <a:stretch/>
        </p:blipFill>
        <p:spPr>
          <a:xfrm>
            <a:off x="6939926" y="3156217"/>
            <a:ext cx="1008000" cy="1008000"/>
          </a:xfrm>
          <a:prstGeom prst="rect">
            <a:avLst/>
          </a:prstGeom>
          <a:noFill/>
          <a:ln>
            <a:noFill/>
          </a:ln>
        </p:spPr>
      </p:pic>
      <p:sp>
        <p:nvSpPr>
          <p:cNvPr id="307" name="Google Shape;307;p36"/>
          <p:cNvSpPr txBox="1"/>
          <p:nvPr/>
        </p:nvSpPr>
        <p:spPr>
          <a:xfrm>
            <a:off x="6729025" y="4187075"/>
            <a:ext cx="1429800" cy="323100"/>
          </a:xfrm>
          <a:prstGeom prst="rect">
            <a:avLst/>
          </a:prstGeom>
          <a:noFill/>
          <a:ln>
            <a:noFill/>
          </a:ln>
        </p:spPr>
        <p:txBody>
          <a:bodyPr spcFirstLastPara="1" wrap="square" lIns="91425" tIns="45700" rIns="91425" bIns="45700" anchor="t" anchorCtr="0">
            <a:spAutoFit/>
          </a:bodyPr>
          <a:lstStyle/>
          <a:p>
            <a:pPr algn="ctr">
              <a:buClr>
                <a:srgbClr val="000000"/>
              </a:buClr>
              <a:buSzPts val="750"/>
            </a:pPr>
            <a:r>
              <a:rPr lang="nl" sz="750">
                <a:latin typeface="Montserrat"/>
                <a:ea typeface="Montserrat"/>
                <a:cs typeface="Montserrat"/>
                <a:sym typeface="Montserrat"/>
              </a:rPr>
              <a:t>Rachel Kalf</a:t>
            </a:r>
            <a:endParaRPr sz="750">
              <a:solidFill>
                <a:schemeClr val="dk1"/>
              </a:solidFill>
              <a:latin typeface="Montserrat"/>
              <a:ea typeface="Montserrat"/>
              <a:cs typeface="Montserrat"/>
              <a:sym typeface="Montserrat"/>
            </a:endParaRPr>
          </a:p>
          <a:p>
            <a:pPr algn="ctr">
              <a:buClr>
                <a:schemeClr val="dk1"/>
              </a:buClr>
              <a:buSzPts val="750"/>
            </a:pPr>
            <a:r>
              <a:rPr lang="nl" sz="750">
                <a:solidFill>
                  <a:schemeClr val="dk1"/>
                </a:solidFill>
                <a:latin typeface="Montserrat"/>
                <a:ea typeface="Montserrat"/>
                <a:cs typeface="Montserrat"/>
                <a:sym typeface="Montserrat"/>
              </a:rPr>
              <a:t>Secretaris  Werkgroep</a:t>
            </a:r>
            <a:endParaRPr sz="750">
              <a:latin typeface="Montserrat"/>
              <a:ea typeface="Montserrat"/>
              <a:cs typeface="Montserrat"/>
              <a:sym typeface="Montserrat"/>
            </a:endParaRPr>
          </a:p>
        </p:txBody>
      </p:sp>
      <p:pic>
        <p:nvPicPr>
          <p:cNvPr id="308" name="Google Shape;308;p36"/>
          <p:cNvPicPr preferRelativeResize="0"/>
          <p:nvPr/>
        </p:nvPicPr>
        <p:blipFill rotWithShape="1">
          <a:blip r:embed="rId15">
            <a:alphaModFix/>
          </a:blip>
          <a:srcRect/>
          <a:stretch/>
        </p:blipFill>
        <p:spPr>
          <a:xfrm>
            <a:off x="6984651" y="1802855"/>
            <a:ext cx="1008000" cy="1008000"/>
          </a:xfrm>
          <a:prstGeom prst="rect">
            <a:avLst/>
          </a:prstGeom>
          <a:noFill/>
          <a:ln>
            <a:noFill/>
          </a:ln>
        </p:spPr>
      </p:pic>
      <p:sp>
        <p:nvSpPr>
          <p:cNvPr id="309" name="Google Shape;309;p36"/>
          <p:cNvSpPr txBox="1"/>
          <p:nvPr/>
        </p:nvSpPr>
        <p:spPr>
          <a:xfrm>
            <a:off x="6805125" y="2810263"/>
            <a:ext cx="1429800" cy="323100"/>
          </a:xfrm>
          <a:prstGeom prst="rect">
            <a:avLst/>
          </a:prstGeom>
          <a:noFill/>
          <a:ln>
            <a:noFill/>
          </a:ln>
        </p:spPr>
        <p:txBody>
          <a:bodyPr spcFirstLastPara="1" wrap="square" lIns="91425" tIns="45700" rIns="91425" bIns="45700" anchor="t" anchorCtr="0">
            <a:spAutoFit/>
          </a:bodyPr>
          <a:lstStyle/>
          <a:p>
            <a:pPr algn="ctr">
              <a:buClr>
                <a:srgbClr val="000000"/>
              </a:buClr>
              <a:buSzPts val="750"/>
            </a:pPr>
            <a:r>
              <a:rPr lang="nl" sz="750">
                <a:latin typeface="Montserrat"/>
                <a:ea typeface="Montserrat"/>
                <a:cs typeface="Montserrat"/>
                <a:sym typeface="Montserrat"/>
              </a:rPr>
              <a:t>Werkgroep Generieke PRO(M)s voor kinderen</a:t>
            </a:r>
            <a:endParaRPr sz="750">
              <a:latin typeface="Montserrat"/>
              <a:ea typeface="Montserrat"/>
              <a:cs typeface="Montserrat"/>
              <a:sym typeface="Montserrat"/>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DEDF97-756A-2D72-AF6B-CD8D0A783169}"/>
              </a:ext>
            </a:extLst>
          </p:cNvPr>
          <p:cNvSpPr>
            <a:spLocks noGrp="1"/>
          </p:cNvSpPr>
          <p:nvPr>
            <p:ph type="ctrTitle"/>
          </p:nvPr>
        </p:nvSpPr>
        <p:spPr/>
        <p:txBody>
          <a:bodyPr/>
          <a:lstStyle/>
          <a:p>
            <a:r>
              <a:rPr lang="nl-NL" dirty="0">
                <a:solidFill>
                  <a:schemeClr val="accent1"/>
                </a:solidFill>
                <a:latin typeface="+mn-lt"/>
              </a:rPr>
              <a:t>Aanbevelingen </a:t>
            </a:r>
            <a:r>
              <a:rPr lang="nl-NL" dirty="0">
                <a:solidFill>
                  <a:srgbClr val="002060"/>
                </a:solidFill>
                <a:latin typeface="+mn-lt"/>
              </a:rPr>
              <a:t>voor praktische en landelijke implementatie</a:t>
            </a:r>
            <a:endParaRPr lang="nl-NL" dirty="0"/>
          </a:p>
        </p:txBody>
      </p:sp>
      <p:sp>
        <p:nvSpPr>
          <p:cNvPr id="3" name="Ondertitel 2">
            <a:extLst>
              <a:ext uri="{FF2B5EF4-FFF2-40B4-BE49-F238E27FC236}">
                <a16:creationId xmlns:a16="http://schemas.microsoft.com/office/drawing/2014/main" id="{D6DCFDF3-849C-01BE-D43E-1FF29A13A097}"/>
              </a:ext>
            </a:extLst>
          </p:cNvPr>
          <p:cNvSpPr>
            <a:spLocks noGrp="1"/>
          </p:cNvSpPr>
          <p:nvPr>
            <p:ph type="subTitle" idx="1"/>
          </p:nvPr>
        </p:nvSpPr>
        <p:spPr>
          <a:xfrm>
            <a:off x="431999" y="4809973"/>
            <a:ext cx="5713029" cy="1280369"/>
          </a:xfrm>
        </p:spPr>
        <p:txBody>
          <a:bodyPr/>
          <a:lstStyle/>
          <a:p>
            <a:r>
              <a:rPr lang="nl-NL" sz="2000" i="1" dirty="0" err="1">
                <a:solidFill>
                  <a:srgbClr val="002060"/>
                </a:solidFill>
              </a:rPr>
              <a:t>Karolijn</a:t>
            </a:r>
            <a:r>
              <a:rPr lang="nl-NL" sz="2000" i="1" dirty="0">
                <a:solidFill>
                  <a:srgbClr val="002060"/>
                </a:solidFill>
              </a:rPr>
              <a:t> Dulfer &amp; Lotte Haverman</a:t>
            </a:r>
            <a:endParaRPr lang="nl-NL" dirty="0"/>
          </a:p>
        </p:txBody>
      </p:sp>
      <p:pic>
        <p:nvPicPr>
          <p:cNvPr id="8" name="Afbeelding 7">
            <a:extLst>
              <a:ext uri="{FF2B5EF4-FFF2-40B4-BE49-F238E27FC236}">
                <a16:creationId xmlns:a16="http://schemas.microsoft.com/office/drawing/2014/main" id="{BD3509F9-6E63-CA24-9CCF-54A05E14541C}"/>
              </a:ext>
            </a:extLst>
          </p:cNvPr>
          <p:cNvPicPr>
            <a:picLocks noChangeAspect="1"/>
          </p:cNvPicPr>
          <p:nvPr/>
        </p:nvPicPr>
        <p:blipFill>
          <a:blip r:embed="rId2"/>
          <a:stretch>
            <a:fillRect/>
          </a:stretch>
        </p:blipFill>
        <p:spPr>
          <a:xfrm>
            <a:off x="432000" y="5350085"/>
            <a:ext cx="1695450" cy="866775"/>
          </a:xfrm>
          <a:prstGeom prst="rect">
            <a:avLst/>
          </a:prstGeom>
        </p:spPr>
      </p:pic>
      <p:pic>
        <p:nvPicPr>
          <p:cNvPr id="9" name="Afbeelding 8">
            <a:extLst>
              <a:ext uri="{FF2B5EF4-FFF2-40B4-BE49-F238E27FC236}">
                <a16:creationId xmlns:a16="http://schemas.microsoft.com/office/drawing/2014/main" id="{11795CC7-A57F-B5EA-7BE5-061BB8A90C0A}"/>
              </a:ext>
            </a:extLst>
          </p:cNvPr>
          <p:cNvPicPr>
            <a:picLocks noChangeAspect="1"/>
          </p:cNvPicPr>
          <p:nvPr/>
        </p:nvPicPr>
        <p:blipFill>
          <a:blip r:embed="rId3"/>
          <a:stretch>
            <a:fillRect/>
          </a:stretch>
        </p:blipFill>
        <p:spPr>
          <a:xfrm>
            <a:off x="2701200" y="5350085"/>
            <a:ext cx="2094808" cy="663645"/>
          </a:xfrm>
          <a:prstGeom prst="rect">
            <a:avLst/>
          </a:prstGeom>
        </p:spPr>
      </p:pic>
    </p:spTree>
    <p:extLst>
      <p:ext uri="{BB962C8B-B14F-4D97-AF65-F5344CB8AC3E}">
        <p14:creationId xmlns:p14="http://schemas.microsoft.com/office/powerpoint/2010/main" val="25150734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2FB2533C-8970-3792-F7B3-F31198188DDE}"/>
              </a:ext>
            </a:extLst>
          </p:cNvPr>
          <p:cNvSpPr>
            <a:spLocks noGrp="1"/>
          </p:cNvSpPr>
          <p:nvPr>
            <p:ph type="sldNum" sz="quarter" idx="12"/>
          </p:nvPr>
        </p:nvSpPr>
        <p:spPr/>
        <p:txBody>
          <a:bodyPr/>
          <a:lstStyle/>
          <a:p>
            <a:fld id="{81051DF8-406B-5242-9A38-0E89485B35FF}" type="slidenum">
              <a:rPr lang="nl-NL" smtClean="0"/>
              <a:t>57</a:t>
            </a:fld>
            <a:endParaRPr lang="nl-NL"/>
          </a:p>
        </p:txBody>
      </p:sp>
      <p:sp>
        <p:nvSpPr>
          <p:cNvPr id="5" name="Tijdelijke aanduiding voor tekst 4">
            <a:extLst>
              <a:ext uri="{FF2B5EF4-FFF2-40B4-BE49-F238E27FC236}">
                <a16:creationId xmlns:a16="http://schemas.microsoft.com/office/drawing/2014/main" id="{040D217A-FFB9-B9E3-5B9B-554515FD9104}"/>
              </a:ext>
            </a:extLst>
          </p:cNvPr>
          <p:cNvSpPr>
            <a:spLocks noGrp="1"/>
          </p:cNvSpPr>
          <p:nvPr>
            <p:ph type="body" sz="half" idx="13"/>
          </p:nvPr>
        </p:nvSpPr>
        <p:spPr/>
        <p:txBody>
          <a:bodyPr/>
          <a:lstStyle/>
          <a:p>
            <a:r>
              <a:rPr lang="nl-NL" dirty="0"/>
              <a:t>Aanbevelingen</a:t>
            </a:r>
          </a:p>
        </p:txBody>
      </p:sp>
      <p:sp>
        <p:nvSpPr>
          <p:cNvPr id="7" name="Titel 6">
            <a:extLst>
              <a:ext uri="{FF2B5EF4-FFF2-40B4-BE49-F238E27FC236}">
                <a16:creationId xmlns:a16="http://schemas.microsoft.com/office/drawing/2014/main" id="{C11925DE-91B8-59AE-88E7-E13D42A7E51A}"/>
              </a:ext>
            </a:extLst>
          </p:cNvPr>
          <p:cNvSpPr>
            <a:spLocks noGrp="1"/>
          </p:cNvSpPr>
          <p:nvPr>
            <p:ph type="title"/>
          </p:nvPr>
        </p:nvSpPr>
        <p:spPr/>
        <p:txBody>
          <a:bodyPr/>
          <a:lstStyle/>
          <a:p>
            <a:r>
              <a:rPr lang="nl-NL" sz="3000" dirty="0"/>
              <a:t>Praktisch &amp; landelijk</a:t>
            </a:r>
          </a:p>
        </p:txBody>
      </p:sp>
      <p:grpSp>
        <p:nvGrpSpPr>
          <p:cNvPr id="9" name="Groep 2">
            <a:extLst>
              <a:ext uri="{FF2B5EF4-FFF2-40B4-BE49-F238E27FC236}">
                <a16:creationId xmlns:a16="http://schemas.microsoft.com/office/drawing/2014/main" id="{C67D7B87-302F-DFA1-F4BA-5F744727B6C7}"/>
              </a:ext>
            </a:extLst>
          </p:cNvPr>
          <p:cNvGrpSpPr>
            <a:grpSpLocks/>
          </p:cNvGrpSpPr>
          <p:nvPr/>
        </p:nvGrpSpPr>
        <p:grpSpPr bwMode="auto">
          <a:xfrm>
            <a:off x="2135638" y="1897106"/>
            <a:ext cx="6559711" cy="3339912"/>
            <a:chOff x="2933920" y="2501530"/>
            <a:chExt cx="6253133" cy="3348125"/>
          </a:xfrm>
        </p:grpSpPr>
        <p:pic>
          <p:nvPicPr>
            <p:cNvPr id="10" name="Afbeelding 3">
              <a:extLst>
                <a:ext uri="{FF2B5EF4-FFF2-40B4-BE49-F238E27FC236}">
                  <a16:creationId xmlns:a16="http://schemas.microsoft.com/office/drawing/2014/main" id="{37694566-599F-443F-C1CF-C13CD50606F0}"/>
                </a:ext>
              </a:extLst>
            </p:cNvPr>
            <p:cNvPicPr>
              <a:picLocks noChangeAspect="1"/>
            </p:cNvPicPr>
            <p:nvPr/>
          </p:nvPicPr>
          <p:blipFill>
            <a:blip r:embed="rId2">
              <a:extLst>
                <a:ext uri="{28A0092B-C50C-407E-A947-70E740481C1C}">
                  <a14:useLocalDpi xmlns:a14="http://schemas.microsoft.com/office/drawing/2010/main" val="0"/>
                </a:ext>
              </a:extLst>
            </a:blip>
            <a:srcRect l="77563" t="43330" r="706" b="45000"/>
            <a:stretch>
              <a:fillRect/>
            </a:stretch>
          </p:blipFill>
          <p:spPr bwMode="auto">
            <a:xfrm>
              <a:off x="2933921" y="2501530"/>
              <a:ext cx="4443909" cy="162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Afbeelding 4">
              <a:extLst>
                <a:ext uri="{FF2B5EF4-FFF2-40B4-BE49-F238E27FC236}">
                  <a16:creationId xmlns:a16="http://schemas.microsoft.com/office/drawing/2014/main" id="{BEF21822-D145-1722-F9AA-04CBDDE14B81}"/>
                </a:ext>
              </a:extLst>
            </p:cNvPr>
            <p:cNvPicPr>
              <a:picLocks noChangeAspect="1"/>
            </p:cNvPicPr>
            <p:nvPr/>
          </p:nvPicPr>
          <p:blipFill>
            <a:blip r:embed="rId3">
              <a:extLst>
                <a:ext uri="{28A0092B-C50C-407E-A947-70E740481C1C}">
                  <a14:useLocalDpi xmlns:a14="http://schemas.microsoft.com/office/drawing/2010/main" val="0"/>
                </a:ext>
              </a:extLst>
            </a:blip>
            <a:srcRect l="87492" t="54422" r="1192" b="33250"/>
            <a:stretch>
              <a:fillRect/>
            </a:stretch>
          </p:blipFill>
          <p:spPr bwMode="auto">
            <a:xfrm>
              <a:off x="2933920" y="4129682"/>
              <a:ext cx="2314486" cy="1719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Afbeelding 5">
              <a:extLst>
                <a:ext uri="{FF2B5EF4-FFF2-40B4-BE49-F238E27FC236}">
                  <a16:creationId xmlns:a16="http://schemas.microsoft.com/office/drawing/2014/main" id="{B3F696C0-4534-C790-1CD3-779829479921}"/>
                </a:ext>
              </a:extLst>
            </p:cNvPr>
            <p:cNvPicPr>
              <a:picLocks noChangeAspect="1"/>
            </p:cNvPicPr>
            <p:nvPr/>
          </p:nvPicPr>
          <p:blipFill>
            <a:blip r:embed="rId3">
              <a:extLst>
                <a:ext uri="{28A0092B-C50C-407E-A947-70E740481C1C}">
                  <a14:useLocalDpi xmlns:a14="http://schemas.microsoft.com/office/drawing/2010/main" val="0"/>
                </a:ext>
              </a:extLst>
            </a:blip>
            <a:srcRect l="77563" t="54036" r="12543" b="34294"/>
            <a:stretch>
              <a:fillRect/>
            </a:stretch>
          </p:blipFill>
          <p:spPr bwMode="auto">
            <a:xfrm>
              <a:off x="7163727" y="2501530"/>
              <a:ext cx="2023325" cy="162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Afbeelding 7">
              <a:extLst>
                <a:ext uri="{FF2B5EF4-FFF2-40B4-BE49-F238E27FC236}">
                  <a16:creationId xmlns:a16="http://schemas.microsoft.com/office/drawing/2014/main" id="{8716D731-65E8-A720-7ACC-196B23AB9DB3}"/>
                </a:ext>
              </a:extLst>
            </p:cNvPr>
            <p:cNvPicPr>
              <a:picLocks noChangeAspect="1"/>
            </p:cNvPicPr>
            <p:nvPr/>
          </p:nvPicPr>
          <p:blipFill>
            <a:blip r:embed="rId3">
              <a:extLst>
                <a:ext uri="{28A0092B-C50C-407E-A947-70E740481C1C}">
                  <a14:useLocalDpi xmlns:a14="http://schemas.microsoft.com/office/drawing/2010/main" val="0"/>
                </a:ext>
              </a:extLst>
            </a:blip>
            <a:srcRect l="77563" t="66599" r="1907" b="21069"/>
            <a:stretch>
              <a:fillRect/>
            </a:stretch>
          </p:blipFill>
          <p:spPr bwMode="auto">
            <a:xfrm>
              <a:off x="4988933" y="4129682"/>
              <a:ext cx="4198120" cy="1719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998403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2FB2533C-8970-3792-F7B3-F31198188DDE}"/>
              </a:ext>
            </a:extLst>
          </p:cNvPr>
          <p:cNvSpPr>
            <a:spLocks noGrp="1"/>
          </p:cNvSpPr>
          <p:nvPr>
            <p:ph type="sldNum" sz="quarter" idx="12"/>
          </p:nvPr>
        </p:nvSpPr>
        <p:spPr/>
        <p:txBody>
          <a:bodyPr/>
          <a:lstStyle/>
          <a:p>
            <a:fld id="{81051DF8-406B-5242-9A38-0E89485B35FF}" type="slidenum">
              <a:rPr lang="nl-NL" smtClean="0"/>
              <a:t>58</a:t>
            </a:fld>
            <a:endParaRPr lang="nl-NL"/>
          </a:p>
        </p:txBody>
      </p:sp>
      <p:sp>
        <p:nvSpPr>
          <p:cNvPr id="5" name="Tijdelijke aanduiding voor tekst 4">
            <a:extLst>
              <a:ext uri="{FF2B5EF4-FFF2-40B4-BE49-F238E27FC236}">
                <a16:creationId xmlns:a16="http://schemas.microsoft.com/office/drawing/2014/main" id="{040D217A-FFB9-B9E3-5B9B-554515FD9104}"/>
              </a:ext>
            </a:extLst>
          </p:cNvPr>
          <p:cNvSpPr>
            <a:spLocks noGrp="1"/>
          </p:cNvSpPr>
          <p:nvPr>
            <p:ph type="body" sz="half" idx="13"/>
          </p:nvPr>
        </p:nvSpPr>
        <p:spPr/>
        <p:txBody>
          <a:bodyPr/>
          <a:lstStyle/>
          <a:p>
            <a:r>
              <a:rPr lang="nl-NL" dirty="0"/>
              <a:t>Praktische implementatie</a:t>
            </a:r>
          </a:p>
        </p:txBody>
      </p:sp>
      <p:sp>
        <p:nvSpPr>
          <p:cNvPr id="7" name="Titel 6">
            <a:extLst>
              <a:ext uri="{FF2B5EF4-FFF2-40B4-BE49-F238E27FC236}">
                <a16:creationId xmlns:a16="http://schemas.microsoft.com/office/drawing/2014/main" id="{C11925DE-91B8-59AE-88E7-E13D42A7E51A}"/>
              </a:ext>
            </a:extLst>
          </p:cNvPr>
          <p:cNvSpPr>
            <a:spLocks noGrp="1"/>
          </p:cNvSpPr>
          <p:nvPr>
            <p:ph type="title"/>
          </p:nvPr>
        </p:nvSpPr>
        <p:spPr/>
        <p:txBody>
          <a:bodyPr/>
          <a:lstStyle/>
          <a:p>
            <a:r>
              <a:rPr lang="nl-NL" sz="3000" dirty="0"/>
              <a:t>Begrijpelijkheid &amp; invulbaarheid</a:t>
            </a:r>
          </a:p>
        </p:txBody>
      </p:sp>
      <p:sp>
        <p:nvSpPr>
          <p:cNvPr id="12" name="Tijdelijke aanduiding voor inhoud 5">
            <a:extLst>
              <a:ext uri="{FF2B5EF4-FFF2-40B4-BE49-F238E27FC236}">
                <a16:creationId xmlns:a16="http://schemas.microsoft.com/office/drawing/2014/main" id="{6ACEBFD7-CF6E-0155-D2EC-628490A68087}"/>
              </a:ext>
            </a:extLst>
          </p:cNvPr>
          <p:cNvSpPr>
            <a:spLocks noGrp="1"/>
          </p:cNvSpPr>
          <p:nvPr>
            <p:ph sz="half" idx="4294967295"/>
          </p:nvPr>
        </p:nvSpPr>
        <p:spPr>
          <a:xfrm>
            <a:off x="2527047" y="1783404"/>
            <a:ext cx="5824952" cy="2372960"/>
          </a:xfrm>
          <a:prstGeom prst="rect">
            <a:avLst/>
          </a:prstGeom>
        </p:spPr>
        <p:txBody>
          <a:bodyPr/>
          <a:lstStyle/>
          <a:p>
            <a:r>
              <a:rPr lang="nl-NL" dirty="0">
                <a:solidFill>
                  <a:srgbClr val="002060"/>
                </a:solidFill>
              </a:rPr>
              <a:t>Alle kinderen kunnen meedoen</a:t>
            </a:r>
          </a:p>
          <a:p>
            <a:endParaRPr lang="nl-NL" dirty="0">
              <a:solidFill>
                <a:srgbClr val="002060"/>
              </a:solidFill>
            </a:endParaRPr>
          </a:p>
          <a:p>
            <a:r>
              <a:rPr lang="nl-NL" dirty="0">
                <a:solidFill>
                  <a:srgbClr val="002060"/>
                </a:solidFill>
              </a:rPr>
              <a:t>In principe vanaf 8 jaar zelfstandig</a:t>
            </a:r>
          </a:p>
          <a:p>
            <a:endParaRPr lang="nl-NL" dirty="0">
              <a:solidFill>
                <a:srgbClr val="002060"/>
              </a:solidFill>
            </a:endParaRPr>
          </a:p>
          <a:p>
            <a:r>
              <a:rPr lang="nl-NL" dirty="0">
                <a:solidFill>
                  <a:srgbClr val="002060"/>
                </a:solidFill>
              </a:rPr>
              <a:t>Altijd nagaan of kind het kan! (en ouders...)</a:t>
            </a:r>
          </a:p>
          <a:p>
            <a:endParaRPr lang="nl-NL" dirty="0">
              <a:solidFill>
                <a:srgbClr val="002060"/>
              </a:solidFill>
            </a:endParaRPr>
          </a:p>
          <a:p>
            <a:r>
              <a:rPr lang="nl-NL" dirty="0">
                <a:solidFill>
                  <a:srgbClr val="002060"/>
                </a:solidFill>
              </a:rPr>
              <a:t>Vanaf 12 jaar </a:t>
            </a:r>
            <a:r>
              <a:rPr lang="nl-NL" dirty="0" err="1">
                <a:solidFill>
                  <a:srgbClr val="002060"/>
                </a:solidFill>
              </a:rPr>
              <a:t>PROMs</a:t>
            </a:r>
            <a:r>
              <a:rPr lang="nl-NL" dirty="0">
                <a:solidFill>
                  <a:srgbClr val="002060"/>
                </a:solidFill>
              </a:rPr>
              <a:t> getest met </a:t>
            </a:r>
            <a:r>
              <a:rPr lang="nl-NL" dirty="0" err="1">
                <a:solidFill>
                  <a:srgbClr val="002060"/>
                </a:solidFill>
              </a:rPr>
              <a:t>Pharos</a:t>
            </a:r>
            <a:r>
              <a:rPr lang="nl-NL" dirty="0">
                <a:solidFill>
                  <a:srgbClr val="002060"/>
                </a:solidFill>
              </a:rPr>
              <a:t> </a:t>
            </a:r>
            <a:r>
              <a:rPr lang="nl-NL" dirty="0" err="1">
                <a:solidFill>
                  <a:srgbClr val="002060"/>
                </a:solidFill>
              </a:rPr>
              <a:t>sneltest</a:t>
            </a:r>
            <a:endParaRPr lang="nl-NL" dirty="0">
              <a:solidFill>
                <a:srgbClr val="002060"/>
              </a:solidFill>
            </a:endParaRPr>
          </a:p>
          <a:p>
            <a:pPr marL="0" indent="0">
              <a:buNone/>
            </a:pPr>
            <a:endParaRPr lang="nl-NL" dirty="0">
              <a:solidFill>
                <a:srgbClr val="002060"/>
              </a:solidFill>
            </a:endParaRPr>
          </a:p>
          <a:p>
            <a:pPr marL="0" indent="0">
              <a:buNone/>
            </a:pPr>
            <a:endParaRPr lang="nl-NL" dirty="0">
              <a:solidFill>
                <a:srgbClr val="002060"/>
              </a:solidFill>
            </a:endParaRPr>
          </a:p>
        </p:txBody>
      </p:sp>
      <p:sp>
        <p:nvSpPr>
          <p:cNvPr id="2" name="Rechthoek 1"/>
          <p:cNvSpPr/>
          <p:nvPr/>
        </p:nvSpPr>
        <p:spPr>
          <a:xfrm>
            <a:off x="2503349" y="4541046"/>
            <a:ext cx="5832000" cy="1977464"/>
          </a:xfrm>
          <a:prstGeom prst="rect">
            <a:avLst/>
          </a:prstGeom>
        </p:spPr>
        <p:txBody>
          <a:bodyPr wrap="square">
            <a:spAutoFit/>
          </a:bodyPr>
          <a:lstStyle/>
          <a:p>
            <a:r>
              <a:rPr lang="nl-NL" sz="1750" u="sng" dirty="0">
                <a:solidFill>
                  <a:srgbClr val="002060"/>
                </a:solidFill>
              </a:rPr>
              <a:t>Vervolg:</a:t>
            </a:r>
          </a:p>
          <a:p>
            <a:pPr marL="285750" indent="-285750">
              <a:buFont typeface="Arial" panose="020B0604020202020204" pitchFamily="34" charset="0"/>
              <a:buChar char="•"/>
            </a:pPr>
            <a:r>
              <a:rPr lang="nl-NL" sz="1750" dirty="0">
                <a:solidFill>
                  <a:srgbClr val="002060"/>
                </a:solidFill>
              </a:rPr>
              <a:t>Lager IQ of &lt; 12 jaar, selectie </a:t>
            </a:r>
            <a:r>
              <a:rPr lang="nl-NL" sz="1750" dirty="0" err="1">
                <a:solidFill>
                  <a:srgbClr val="002060"/>
                </a:solidFill>
              </a:rPr>
              <a:t>PROMs</a:t>
            </a:r>
            <a:r>
              <a:rPr lang="nl-NL" sz="1750" dirty="0">
                <a:solidFill>
                  <a:srgbClr val="002060"/>
                </a:solidFill>
              </a:rPr>
              <a:t> door taalexperts</a:t>
            </a:r>
          </a:p>
          <a:p>
            <a:pPr marL="285750" indent="-285750">
              <a:buFont typeface="Arial" panose="020B0604020202020204" pitchFamily="34" charset="0"/>
              <a:buChar char="•"/>
            </a:pPr>
            <a:endParaRPr lang="nl-NL" sz="1750" dirty="0">
              <a:solidFill>
                <a:srgbClr val="002060"/>
              </a:solidFill>
            </a:endParaRPr>
          </a:p>
          <a:p>
            <a:pPr marL="285750" indent="-285750">
              <a:buFont typeface="Arial" panose="020B0604020202020204" pitchFamily="34" charset="0"/>
              <a:buChar char="•"/>
            </a:pPr>
            <a:r>
              <a:rPr lang="nl-NL" sz="1750" dirty="0">
                <a:solidFill>
                  <a:srgbClr val="002060"/>
                </a:solidFill>
              </a:rPr>
              <a:t>Visueel/auditief maken </a:t>
            </a:r>
            <a:r>
              <a:rPr lang="nl-NL" sz="1750" dirty="0" err="1">
                <a:solidFill>
                  <a:srgbClr val="002060"/>
                </a:solidFill>
              </a:rPr>
              <a:t>PROMs</a:t>
            </a:r>
            <a:r>
              <a:rPr lang="nl-NL" sz="1750" dirty="0">
                <a:solidFill>
                  <a:srgbClr val="002060"/>
                </a:solidFill>
              </a:rPr>
              <a:t>?</a:t>
            </a:r>
          </a:p>
          <a:p>
            <a:pPr marL="285750" indent="-285750">
              <a:buFont typeface="Arial" panose="020B0604020202020204" pitchFamily="34" charset="0"/>
              <a:buChar char="•"/>
            </a:pPr>
            <a:endParaRPr lang="nl-NL" sz="1750" dirty="0">
              <a:solidFill>
                <a:srgbClr val="002060"/>
              </a:solidFill>
            </a:endParaRPr>
          </a:p>
          <a:p>
            <a:pPr marL="285750" indent="-285750">
              <a:buFont typeface="Arial" panose="020B0604020202020204" pitchFamily="34" charset="0"/>
              <a:buChar char="•"/>
            </a:pPr>
            <a:r>
              <a:rPr lang="nl-NL" sz="1750" dirty="0">
                <a:solidFill>
                  <a:srgbClr val="002060"/>
                </a:solidFill>
              </a:rPr>
              <a:t>Beschikbaarheid in andere talen!</a:t>
            </a:r>
          </a:p>
        </p:txBody>
      </p:sp>
      <p:pic>
        <p:nvPicPr>
          <p:cNvPr id="4" name="Afbeelding 3"/>
          <p:cNvPicPr>
            <a:picLocks noChangeAspect="1"/>
          </p:cNvPicPr>
          <p:nvPr/>
        </p:nvPicPr>
        <p:blipFill>
          <a:blip r:embed="rId2"/>
          <a:stretch>
            <a:fillRect/>
          </a:stretch>
        </p:blipFill>
        <p:spPr>
          <a:xfrm>
            <a:off x="0" y="2309033"/>
            <a:ext cx="1933575" cy="1924050"/>
          </a:xfrm>
          <a:prstGeom prst="rect">
            <a:avLst/>
          </a:prstGeom>
        </p:spPr>
      </p:pic>
    </p:spTree>
    <p:extLst>
      <p:ext uri="{BB962C8B-B14F-4D97-AF65-F5344CB8AC3E}">
        <p14:creationId xmlns:p14="http://schemas.microsoft.com/office/powerpoint/2010/main" val="436494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2FB2533C-8970-3792-F7B3-F31198188DDE}"/>
              </a:ext>
            </a:extLst>
          </p:cNvPr>
          <p:cNvSpPr>
            <a:spLocks noGrp="1"/>
          </p:cNvSpPr>
          <p:nvPr>
            <p:ph type="sldNum" sz="quarter" idx="12"/>
          </p:nvPr>
        </p:nvSpPr>
        <p:spPr/>
        <p:txBody>
          <a:bodyPr/>
          <a:lstStyle/>
          <a:p>
            <a:fld id="{81051DF8-406B-5242-9A38-0E89485B35FF}" type="slidenum">
              <a:rPr lang="nl-NL" smtClean="0"/>
              <a:t>59</a:t>
            </a:fld>
            <a:endParaRPr lang="nl-NL"/>
          </a:p>
        </p:txBody>
      </p:sp>
      <p:sp>
        <p:nvSpPr>
          <p:cNvPr id="5" name="Tijdelijke aanduiding voor tekst 4">
            <a:extLst>
              <a:ext uri="{FF2B5EF4-FFF2-40B4-BE49-F238E27FC236}">
                <a16:creationId xmlns:a16="http://schemas.microsoft.com/office/drawing/2014/main" id="{040D217A-FFB9-B9E3-5B9B-554515FD9104}"/>
              </a:ext>
            </a:extLst>
          </p:cNvPr>
          <p:cNvSpPr>
            <a:spLocks noGrp="1"/>
          </p:cNvSpPr>
          <p:nvPr>
            <p:ph type="body" sz="half" idx="13"/>
          </p:nvPr>
        </p:nvSpPr>
        <p:spPr/>
        <p:txBody>
          <a:bodyPr/>
          <a:lstStyle/>
          <a:p>
            <a:r>
              <a:rPr lang="nl-NL" dirty="0"/>
              <a:t>Praktische implementatie</a:t>
            </a:r>
          </a:p>
        </p:txBody>
      </p:sp>
      <p:sp>
        <p:nvSpPr>
          <p:cNvPr id="7" name="Titel 6">
            <a:extLst>
              <a:ext uri="{FF2B5EF4-FFF2-40B4-BE49-F238E27FC236}">
                <a16:creationId xmlns:a16="http://schemas.microsoft.com/office/drawing/2014/main" id="{C11925DE-91B8-59AE-88E7-E13D42A7E51A}"/>
              </a:ext>
            </a:extLst>
          </p:cNvPr>
          <p:cNvSpPr>
            <a:spLocks noGrp="1"/>
          </p:cNvSpPr>
          <p:nvPr>
            <p:ph type="title"/>
          </p:nvPr>
        </p:nvSpPr>
        <p:spPr/>
        <p:txBody>
          <a:bodyPr/>
          <a:lstStyle/>
          <a:p>
            <a:r>
              <a:rPr lang="nl-NL" sz="3000" dirty="0"/>
              <a:t>Begrijpelijkheid &amp; invulbaarheid</a:t>
            </a:r>
          </a:p>
        </p:txBody>
      </p:sp>
      <p:sp>
        <p:nvSpPr>
          <p:cNvPr id="8" name="Rechthoek 7"/>
          <p:cNvSpPr/>
          <p:nvPr/>
        </p:nvSpPr>
        <p:spPr>
          <a:xfrm>
            <a:off x="2519999" y="2038862"/>
            <a:ext cx="5630835" cy="923330"/>
          </a:xfrm>
          <a:prstGeom prst="rect">
            <a:avLst/>
          </a:prstGeom>
        </p:spPr>
        <p:txBody>
          <a:bodyPr wrap="square">
            <a:spAutoFit/>
          </a:bodyPr>
          <a:lstStyle/>
          <a:p>
            <a:pPr algn="ctr"/>
            <a:r>
              <a:rPr lang="nl-NL" dirty="0" err="1">
                <a:solidFill>
                  <a:srgbClr val="002060"/>
                </a:solidFill>
                <a:latin typeface="Söhne"/>
              </a:rPr>
              <a:t>Fysiopathologische</a:t>
            </a:r>
            <a:r>
              <a:rPr lang="nl-NL" dirty="0">
                <a:solidFill>
                  <a:srgbClr val="002060"/>
                </a:solidFill>
                <a:latin typeface="Söhne"/>
              </a:rPr>
              <a:t> mechanismen en </a:t>
            </a:r>
            <a:r>
              <a:rPr lang="nl-NL" dirty="0" err="1">
                <a:solidFill>
                  <a:srgbClr val="002060"/>
                </a:solidFill>
                <a:latin typeface="Söhne"/>
              </a:rPr>
              <a:t>farmacokinetische</a:t>
            </a:r>
            <a:r>
              <a:rPr lang="nl-NL" dirty="0">
                <a:solidFill>
                  <a:srgbClr val="002060"/>
                </a:solidFill>
                <a:latin typeface="Söhne"/>
              </a:rPr>
              <a:t> eigenschappen van antibacteriële geneesmiddelen bij pediatrische patiënten</a:t>
            </a:r>
            <a:endParaRPr lang="nl-NL" dirty="0">
              <a:solidFill>
                <a:srgbClr val="002060"/>
              </a:solidFill>
            </a:endParaRPr>
          </a:p>
        </p:txBody>
      </p:sp>
      <p:sp>
        <p:nvSpPr>
          <p:cNvPr id="9" name="Tekstvak 8"/>
          <p:cNvSpPr txBox="1"/>
          <p:nvPr/>
        </p:nvSpPr>
        <p:spPr>
          <a:xfrm>
            <a:off x="5012575" y="3102615"/>
            <a:ext cx="2103120" cy="861774"/>
          </a:xfrm>
          <a:prstGeom prst="rect">
            <a:avLst/>
          </a:prstGeom>
        </p:spPr>
        <p:txBody>
          <a:bodyPr wrap="square">
            <a:spAutoFit/>
          </a:bodyPr>
          <a:lstStyle>
            <a:defPPr>
              <a:defRPr lang="nl-NL"/>
            </a:defPPr>
            <a:lvl1pPr>
              <a:defRPr>
                <a:solidFill>
                  <a:srgbClr val="002060"/>
                </a:solidFill>
                <a:latin typeface="Söhne"/>
              </a:defRPr>
            </a:lvl1pPr>
          </a:lstStyle>
          <a:p>
            <a:r>
              <a:rPr lang="nl-NL" sz="5000" dirty="0"/>
              <a:t>=</a:t>
            </a:r>
          </a:p>
        </p:txBody>
      </p:sp>
      <p:sp>
        <p:nvSpPr>
          <p:cNvPr id="10" name="Rechthoek 9"/>
          <p:cNvSpPr/>
          <p:nvPr/>
        </p:nvSpPr>
        <p:spPr>
          <a:xfrm>
            <a:off x="2580577" y="4235605"/>
            <a:ext cx="5710844" cy="1415772"/>
          </a:xfrm>
          <a:prstGeom prst="rect">
            <a:avLst/>
          </a:prstGeom>
        </p:spPr>
        <p:txBody>
          <a:bodyPr wrap="square">
            <a:spAutoFit/>
          </a:bodyPr>
          <a:lstStyle/>
          <a:p>
            <a:pPr algn="ctr"/>
            <a:r>
              <a:rPr lang="nl-NL" dirty="0">
                <a:solidFill>
                  <a:srgbClr val="002060"/>
                </a:solidFill>
                <a:latin typeface="Söhne"/>
              </a:rPr>
              <a:t>Medicijnen tegen een ontsteking door een bacterie: </a:t>
            </a:r>
          </a:p>
          <a:p>
            <a:pPr algn="ctr"/>
            <a:r>
              <a:rPr lang="nl-NL" dirty="0">
                <a:solidFill>
                  <a:srgbClr val="002060"/>
                </a:solidFill>
                <a:latin typeface="Söhne"/>
              </a:rPr>
              <a:t>uitleg over de kenmerken </a:t>
            </a:r>
          </a:p>
          <a:p>
            <a:pPr algn="ctr"/>
            <a:r>
              <a:rPr lang="nl-NL" dirty="0">
                <a:solidFill>
                  <a:srgbClr val="002060"/>
                </a:solidFill>
                <a:latin typeface="Söhne"/>
              </a:rPr>
              <a:t>en hoe het werkt bij zieke kinderen.</a:t>
            </a:r>
          </a:p>
          <a:p>
            <a:pPr algn="ctr"/>
            <a:endParaRPr lang="nl-NL" dirty="0">
              <a:solidFill>
                <a:srgbClr val="002060"/>
              </a:solidFill>
              <a:latin typeface="Söhne"/>
            </a:endParaRPr>
          </a:p>
          <a:p>
            <a:pPr algn="r"/>
            <a:r>
              <a:rPr lang="nl-NL" sz="1400" i="1" dirty="0">
                <a:solidFill>
                  <a:srgbClr val="002060"/>
                </a:solidFill>
                <a:latin typeface="Söhne"/>
              </a:rPr>
              <a:t>Bron: ishetb1.nl</a:t>
            </a:r>
          </a:p>
        </p:txBody>
      </p:sp>
      <p:pic>
        <p:nvPicPr>
          <p:cNvPr id="12" name="Afbeelding 11"/>
          <p:cNvPicPr>
            <a:picLocks noChangeAspect="1"/>
          </p:cNvPicPr>
          <p:nvPr/>
        </p:nvPicPr>
        <p:blipFill>
          <a:blip r:embed="rId2"/>
          <a:stretch>
            <a:fillRect/>
          </a:stretch>
        </p:blipFill>
        <p:spPr>
          <a:xfrm>
            <a:off x="0" y="2309033"/>
            <a:ext cx="1933575" cy="1924050"/>
          </a:xfrm>
          <a:prstGeom prst="rect">
            <a:avLst/>
          </a:prstGeom>
        </p:spPr>
      </p:pic>
    </p:spTree>
    <p:extLst>
      <p:ext uri="{BB962C8B-B14F-4D97-AF65-F5344CB8AC3E}">
        <p14:creationId xmlns:p14="http://schemas.microsoft.com/office/powerpoint/2010/main" val="1951045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406DBC7E-167D-6EDC-831B-0863010E454A}"/>
              </a:ext>
            </a:extLst>
          </p:cNvPr>
          <p:cNvSpPr>
            <a:spLocks noGrp="1"/>
          </p:cNvSpPr>
          <p:nvPr>
            <p:ph type="sldNum" sz="quarter" idx="12"/>
          </p:nvPr>
        </p:nvSpPr>
        <p:spPr/>
        <p:txBody>
          <a:bodyPr/>
          <a:lstStyle/>
          <a:p>
            <a:fld id="{81051DF8-406B-5242-9A38-0E89485B35FF}" type="slidenum">
              <a:rPr lang="nl-NL" smtClean="0"/>
              <a:pPr/>
              <a:t>6</a:t>
            </a:fld>
            <a:endParaRPr lang="nl-NL" dirty="0"/>
          </a:p>
        </p:txBody>
      </p:sp>
      <p:pic>
        <p:nvPicPr>
          <p:cNvPr id="7" name="Picture 5" descr="https://assets.nvk.nl/p/491522/0001.jpg">
            <a:extLst>
              <a:ext uri="{FF2B5EF4-FFF2-40B4-BE49-F238E27FC236}">
                <a16:creationId xmlns:a16="http://schemas.microsoft.com/office/drawing/2014/main" id="{53232445-A77C-F43F-66C4-A959E1426E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165800"/>
            <a:ext cx="2787267" cy="3939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assets.nvk.nl/p/491522/Top%2010%20kennishiaten.PNG">
            <a:extLst>
              <a:ext uri="{FF2B5EF4-FFF2-40B4-BE49-F238E27FC236}">
                <a16:creationId xmlns:a16="http://schemas.microsoft.com/office/drawing/2014/main" id="{812BF693-8AFE-517B-0355-2E53443DA2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1414" y="1320800"/>
            <a:ext cx="2649707" cy="3784600"/>
          </a:xfrm>
          <a:prstGeom prst="rect">
            <a:avLst/>
          </a:prstGeom>
          <a:noFill/>
          <a:extLst>
            <a:ext uri="{909E8E84-426E-40DD-AFC4-6F175D3DCCD1}">
              <a14:hiddenFill xmlns:a14="http://schemas.microsoft.com/office/drawing/2010/main">
                <a:solidFill>
                  <a:srgbClr val="FFFFFF"/>
                </a:solidFill>
              </a14:hiddenFill>
            </a:ext>
          </a:extLst>
        </p:spPr>
      </p:pic>
      <p:pic>
        <p:nvPicPr>
          <p:cNvPr id="9" name="08C5F583-48D8-4F16-86EA-5F6A9402A472" descr="124930F9-460D-46EF-AE15-933FEC9ABC56@home">
            <a:extLst>
              <a:ext uri="{FF2B5EF4-FFF2-40B4-BE49-F238E27FC236}">
                <a16:creationId xmlns:a16="http://schemas.microsoft.com/office/drawing/2014/main" id="{87684A64-EF01-0F5F-320D-CF325B8FC45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141"/>
          <a:stretch/>
        </p:blipFill>
        <p:spPr bwMode="auto">
          <a:xfrm>
            <a:off x="5823668" y="894425"/>
            <a:ext cx="3085498" cy="421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73417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2FB2533C-8970-3792-F7B3-F31198188DDE}"/>
              </a:ext>
            </a:extLst>
          </p:cNvPr>
          <p:cNvSpPr>
            <a:spLocks noGrp="1"/>
          </p:cNvSpPr>
          <p:nvPr>
            <p:ph type="sldNum" sz="quarter" idx="12"/>
          </p:nvPr>
        </p:nvSpPr>
        <p:spPr/>
        <p:txBody>
          <a:bodyPr/>
          <a:lstStyle/>
          <a:p>
            <a:fld id="{81051DF8-406B-5242-9A38-0E89485B35FF}" type="slidenum">
              <a:rPr lang="nl-NL" smtClean="0"/>
              <a:t>60</a:t>
            </a:fld>
            <a:endParaRPr lang="nl-NL"/>
          </a:p>
        </p:txBody>
      </p:sp>
      <p:sp>
        <p:nvSpPr>
          <p:cNvPr id="5" name="Tijdelijke aanduiding voor tekst 4">
            <a:extLst>
              <a:ext uri="{FF2B5EF4-FFF2-40B4-BE49-F238E27FC236}">
                <a16:creationId xmlns:a16="http://schemas.microsoft.com/office/drawing/2014/main" id="{040D217A-FFB9-B9E3-5B9B-554515FD9104}"/>
              </a:ext>
            </a:extLst>
          </p:cNvPr>
          <p:cNvSpPr>
            <a:spLocks noGrp="1"/>
          </p:cNvSpPr>
          <p:nvPr>
            <p:ph type="body" sz="half" idx="13"/>
          </p:nvPr>
        </p:nvSpPr>
        <p:spPr/>
        <p:txBody>
          <a:bodyPr/>
          <a:lstStyle/>
          <a:p>
            <a:r>
              <a:rPr lang="nl-NL" dirty="0"/>
              <a:t>Praktische implementatie</a:t>
            </a:r>
          </a:p>
        </p:txBody>
      </p:sp>
      <p:sp>
        <p:nvSpPr>
          <p:cNvPr id="7" name="Titel 6">
            <a:extLst>
              <a:ext uri="{FF2B5EF4-FFF2-40B4-BE49-F238E27FC236}">
                <a16:creationId xmlns:a16="http://schemas.microsoft.com/office/drawing/2014/main" id="{C11925DE-91B8-59AE-88E7-E13D42A7E51A}"/>
              </a:ext>
            </a:extLst>
          </p:cNvPr>
          <p:cNvSpPr>
            <a:spLocks noGrp="1"/>
          </p:cNvSpPr>
          <p:nvPr>
            <p:ph type="title"/>
          </p:nvPr>
        </p:nvSpPr>
        <p:spPr/>
        <p:txBody>
          <a:bodyPr/>
          <a:lstStyle/>
          <a:p>
            <a:r>
              <a:rPr lang="nl-NL" sz="3000" dirty="0"/>
              <a:t>Afnamemomenten</a:t>
            </a:r>
          </a:p>
        </p:txBody>
      </p:sp>
      <p:sp>
        <p:nvSpPr>
          <p:cNvPr id="12" name="Tijdelijke aanduiding voor inhoud 5">
            <a:extLst>
              <a:ext uri="{FF2B5EF4-FFF2-40B4-BE49-F238E27FC236}">
                <a16:creationId xmlns:a16="http://schemas.microsoft.com/office/drawing/2014/main" id="{6ACEBFD7-CF6E-0155-D2EC-628490A68087}"/>
              </a:ext>
            </a:extLst>
          </p:cNvPr>
          <p:cNvSpPr>
            <a:spLocks noGrp="1"/>
          </p:cNvSpPr>
          <p:nvPr>
            <p:ph sz="half" idx="4294967295"/>
          </p:nvPr>
        </p:nvSpPr>
        <p:spPr>
          <a:xfrm>
            <a:off x="2527047" y="1783404"/>
            <a:ext cx="5824952" cy="4322596"/>
          </a:xfrm>
          <a:prstGeom prst="rect">
            <a:avLst/>
          </a:prstGeom>
        </p:spPr>
        <p:txBody>
          <a:bodyPr/>
          <a:lstStyle/>
          <a:p>
            <a:r>
              <a:rPr lang="nl-NL" dirty="0">
                <a:solidFill>
                  <a:srgbClr val="002060"/>
                </a:solidFill>
              </a:rPr>
              <a:t>Ter ondersteuning Samen Beslismomenten</a:t>
            </a:r>
          </a:p>
          <a:p>
            <a:endParaRPr lang="nl-NL" dirty="0">
              <a:solidFill>
                <a:srgbClr val="002060"/>
              </a:solidFill>
            </a:endParaRPr>
          </a:p>
          <a:p>
            <a:pPr marL="0" indent="0">
              <a:buNone/>
            </a:pPr>
            <a:r>
              <a:rPr lang="nl-NL" dirty="0">
                <a:solidFill>
                  <a:srgbClr val="002060"/>
                </a:solidFill>
              </a:rPr>
              <a:t>= enkele keren per jaar</a:t>
            </a:r>
          </a:p>
          <a:p>
            <a:endParaRPr lang="nl-NL" dirty="0">
              <a:solidFill>
                <a:srgbClr val="002060"/>
              </a:solidFill>
            </a:endParaRPr>
          </a:p>
          <a:p>
            <a:endParaRPr lang="nl-NL" dirty="0">
              <a:solidFill>
                <a:srgbClr val="002060"/>
              </a:solidFill>
            </a:endParaRPr>
          </a:p>
          <a:p>
            <a:r>
              <a:rPr lang="nl-NL" dirty="0">
                <a:solidFill>
                  <a:srgbClr val="002060"/>
                </a:solidFill>
              </a:rPr>
              <a:t>Aandoeningswerkgroepen </a:t>
            </a:r>
            <a:r>
              <a:rPr lang="nl-NL" dirty="0">
                <a:solidFill>
                  <a:srgbClr val="002060"/>
                </a:solidFill>
                <a:sym typeface="Wingdings" panose="05000000000000000000" pitchFamily="2" charset="2"/>
              </a:rPr>
              <a:t> in kaart brengen</a:t>
            </a:r>
            <a:endParaRPr lang="nl-NL" dirty="0">
              <a:solidFill>
                <a:srgbClr val="002060"/>
              </a:solidFill>
            </a:endParaRPr>
          </a:p>
        </p:txBody>
      </p:sp>
      <p:pic>
        <p:nvPicPr>
          <p:cNvPr id="2" name="Afbeelding 1"/>
          <p:cNvPicPr>
            <a:picLocks noChangeAspect="1"/>
          </p:cNvPicPr>
          <p:nvPr/>
        </p:nvPicPr>
        <p:blipFill>
          <a:blip r:embed="rId2"/>
          <a:stretch>
            <a:fillRect/>
          </a:stretch>
        </p:blipFill>
        <p:spPr>
          <a:xfrm>
            <a:off x="0" y="1977600"/>
            <a:ext cx="1891778" cy="1353243"/>
          </a:xfrm>
          <a:prstGeom prst="rect">
            <a:avLst/>
          </a:prstGeom>
        </p:spPr>
      </p:pic>
      <p:pic>
        <p:nvPicPr>
          <p:cNvPr id="4" name="Afbeelding 3"/>
          <p:cNvPicPr>
            <a:picLocks noChangeAspect="1"/>
          </p:cNvPicPr>
          <p:nvPr/>
        </p:nvPicPr>
        <p:blipFill>
          <a:blip r:embed="rId3"/>
          <a:stretch>
            <a:fillRect/>
          </a:stretch>
        </p:blipFill>
        <p:spPr>
          <a:xfrm>
            <a:off x="72757" y="3584064"/>
            <a:ext cx="1819021" cy="1432118"/>
          </a:xfrm>
          <a:prstGeom prst="rect">
            <a:avLst/>
          </a:prstGeom>
        </p:spPr>
      </p:pic>
    </p:spTree>
    <p:extLst>
      <p:ext uri="{BB962C8B-B14F-4D97-AF65-F5344CB8AC3E}">
        <p14:creationId xmlns:p14="http://schemas.microsoft.com/office/powerpoint/2010/main" val="22106570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2FB2533C-8970-3792-F7B3-F31198188DDE}"/>
              </a:ext>
            </a:extLst>
          </p:cNvPr>
          <p:cNvSpPr>
            <a:spLocks noGrp="1"/>
          </p:cNvSpPr>
          <p:nvPr>
            <p:ph type="sldNum" sz="quarter" idx="12"/>
          </p:nvPr>
        </p:nvSpPr>
        <p:spPr/>
        <p:txBody>
          <a:bodyPr/>
          <a:lstStyle/>
          <a:p>
            <a:fld id="{81051DF8-406B-5242-9A38-0E89485B35FF}" type="slidenum">
              <a:rPr lang="nl-NL" smtClean="0"/>
              <a:t>61</a:t>
            </a:fld>
            <a:endParaRPr lang="nl-NL"/>
          </a:p>
        </p:txBody>
      </p:sp>
      <p:sp>
        <p:nvSpPr>
          <p:cNvPr id="5" name="Tijdelijke aanduiding voor tekst 4">
            <a:extLst>
              <a:ext uri="{FF2B5EF4-FFF2-40B4-BE49-F238E27FC236}">
                <a16:creationId xmlns:a16="http://schemas.microsoft.com/office/drawing/2014/main" id="{040D217A-FFB9-B9E3-5B9B-554515FD9104}"/>
              </a:ext>
            </a:extLst>
          </p:cNvPr>
          <p:cNvSpPr>
            <a:spLocks noGrp="1"/>
          </p:cNvSpPr>
          <p:nvPr>
            <p:ph type="body" sz="half" idx="13"/>
          </p:nvPr>
        </p:nvSpPr>
        <p:spPr/>
        <p:txBody>
          <a:bodyPr/>
          <a:lstStyle/>
          <a:p>
            <a:r>
              <a:rPr lang="nl-NL" dirty="0"/>
              <a:t>Praktische implementatie</a:t>
            </a:r>
          </a:p>
        </p:txBody>
      </p:sp>
      <p:sp>
        <p:nvSpPr>
          <p:cNvPr id="7" name="Titel 6">
            <a:extLst>
              <a:ext uri="{FF2B5EF4-FFF2-40B4-BE49-F238E27FC236}">
                <a16:creationId xmlns:a16="http://schemas.microsoft.com/office/drawing/2014/main" id="{C11925DE-91B8-59AE-88E7-E13D42A7E51A}"/>
              </a:ext>
            </a:extLst>
          </p:cNvPr>
          <p:cNvSpPr>
            <a:spLocks noGrp="1"/>
          </p:cNvSpPr>
          <p:nvPr>
            <p:ph type="title"/>
          </p:nvPr>
        </p:nvSpPr>
        <p:spPr/>
        <p:txBody>
          <a:bodyPr/>
          <a:lstStyle/>
          <a:p>
            <a:r>
              <a:rPr lang="nl-NL" sz="3000" dirty="0"/>
              <a:t>Vergelijken kind &amp; volwassenen</a:t>
            </a:r>
          </a:p>
        </p:txBody>
      </p:sp>
      <p:sp>
        <p:nvSpPr>
          <p:cNvPr id="12" name="Tijdelijke aanduiding voor inhoud 5">
            <a:extLst>
              <a:ext uri="{FF2B5EF4-FFF2-40B4-BE49-F238E27FC236}">
                <a16:creationId xmlns:a16="http://schemas.microsoft.com/office/drawing/2014/main" id="{6ACEBFD7-CF6E-0155-D2EC-628490A68087}"/>
              </a:ext>
            </a:extLst>
          </p:cNvPr>
          <p:cNvSpPr>
            <a:spLocks noGrp="1"/>
          </p:cNvSpPr>
          <p:nvPr>
            <p:ph sz="half" idx="4294967295"/>
          </p:nvPr>
        </p:nvSpPr>
        <p:spPr>
          <a:xfrm>
            <a:off x="2510397" y="2107611"/>
            <a:ext cx="5824952" cy="4322596"/>
          </a:xfrm>
          <a:prstGeom prst="rect">
            <a:avLst/>
          </a:prstGeom>
        </p:spPr>
        <p:txBody>
          <a:bodyPr/>
          <a:lstStyle/>
          <a:p>
            <a:r>
              <a:rPr lang="nl-NL" dirty="0">
                <a:solidFill>
                  <a:srgbClr val="002060"/>
                </a:solidFill>
              </a:rPr>
              <a:t>Continuïteit: PRO(M)s kind </a:t>
            </a:r>
            <a:r>
              <a:rPr lang="nl-NL" dirty="0">
                <a:solidFill>
                  <a:srgbClr val="002060"/>
                </a:solidFill>
                <a:sym typeface="Wingdings" panose="05000000000000000000" pitchFamily="2" charset="2"/>
              </a:rPr>
              <a:t> volwassenen</a:t>
            </a:r>
          </a:p>
          <a:p>
            <a:endParaRPr lang="nl-NL" dirty="0">
              <a:solidFill>
                <a:srgbClr val="002060"/>
              </a:solidFill>
              <a:sym typeface="Wingdings" panose="05000000000000000000" pitchFamily="2" charset="2"/>
            </a:endParaRPr>
          </a:p>
          <a:p>
            <a:r>
              <a:rPr lang="nl-NL" dirty="0">
                <a:solidFill>
                  <a:srgbClr val="002060"/>
                </a:solidFill>
                <a:sym typeface="Wingdings" panose="05000000000000000000" pitchFamily="2" charset="2"/>
              </a:rPr>
              <a:t>Toekomst: ontwikkelen cross-</a:t>
            </a:r>
            <a:r>
              <a:rPr lang="nl-NL" dirty="0" err="1">
                <a:solidFill>
                  <a:srgbClr val="002060"/>
                </a:solidFill>
                <a:sym typeface="Wingdings" panose="05000000000000000000" pitchFamily="2" charset="2"/>
              </a:rPr>
              <a:t>walks</a:t>
            </a:r>
            <a:r>
              <a:rPr lang="nl-NL" dirty="0">
                <a:solidFill>
                  <a:srgbClr val="002060"/>
                </a:solidFill>
                <a:sym typeface="Wingdings" panose="05000000000000000000" pitchFamily="2" charset="2"/>
              </a:rPr>
              <a:t> </a:t>
            </a:r>
          </a:p>
          <a:p>
            <a:pPr marL="0" indent="0">
              <a:buNone/>
            </a:pPr>
            <a:r>
              <a:rPr lang="nl-NL" dirty="0">
                <a:solidFill>
                  <a:srgbClr val="002060"/>
                </a:solidFill>
              </a:rPr>
              <a:t> </a:t>
            </a:r>
          </a:p>
        </p:txBody>
      </p:sp>
    </p:spTree>
    <p:extLst>
      <p:ext uri="{BB962C8B-B14F-4D97-AF65-F5344CB8AC3E}">
        <p14:creationId xmlns:p14="http://schemas.microsoft.com/office/powerpoint/2010/main" val="36464909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2FB2533C-8970-3792-F7B3-F31198188DDE}"/>
              </a:ext>
            </a:extLst>
          </p:cNvPr>
          <p:cNvSpPr>
            <a:spLocks noGrp="1"/>
          </p:cNvSpPr>
          <p:nvPr>
            <p:ph type="sldNum" sz="quarter" idx="12"/>
          </p:nvPr>
        </p:nvSpPr>
        <p:spPr/>
        <p:txBody>
          <a:bodyPr/>
          <a:lstStyle/>
          <a:p>
            <a:fld id="{81051DF8-406B-5242-9A38-0E89485B35FF}" type="slidenum">
              <a:rPr lang="nl-NL" smtClean="0"/>
              <a:t>62</a:t>
            </a:fld>
            <a:endParaRPr lang="nl-NL"/>
          </a:p>
        </p:txBody>
      </p:sp>
      <p:sp>
        <p:nvSpPr>
          <p:cNvPr id="5" name="Tijdelijke aanduiding voor tekst 4">
            <a:extLst>
              <a:ext uri="{FF2B5EF4-FFF2-40B4-BE49-F238E27FC236}">
                <a16:creationId xmlns:a16="http://schemas.microsoft.com/office/drawing/2014/main" id="{040D217A-FFB9-B9E3-5B9B-554515FD9104}"/>
              </a:ext>
            </a:extLst>
          </p:cNvPr>
          <p:cNvSpPr>
            <a:spLocks noGrp="1"/>
          </p:cNvSpPr>
          <p:nvPr>
            <p:ph type="body" sz="half" idx="13"/>
          </p:nvPr>
        </p:nvSpPr>
        <p:spPr/>
        <p:txBody>
          <a:bodyPr/>
          <a:lstStyle/>
          <a:p>
            <a:r>
              <a:rPr lang="nl-NL" dirty="0"/>
              <a:t>Praktische implementatie</a:t>
            </a:r>
          </a:p>
        </p:txBody>
      </p:sp>
      <p:sp>
        <p:nvSpPr>
          <p:cNvPr id="7" name="Titel 6">
            <a:extLst>
              <a:ext uri="{FF2B5EF4-FFF2-40B4-BE49-F238E27FC236}">
                <a16:creationId xmlns:a16="http://schemas.microsoft.com/office/drawing/2014/main" id="{C11925DE-91B8-59AE-88E7-E13D42A7E51A}"/>
              </a:ext>
            </a:extLst>
          </p:cNvPr>
          <p:cNvSpPr>
            <a:spLocks noGrp="1"/>
          </p:cNvSpPr>
          <p:nvPr>
            <p:ph type="title"/>
          </p:nvPr>
        </p:nvSpPr>
        <p:spPr/>
        <p:txBody>
          <a:bodyPr/>
          <a:lstStyle/>
          <a:p>
            <a:r>
              <a:rPr lang="nl-NL" sz="3000" dirty="0"/>
              <a:t>Privacy van het kind!</a:t>
            </a:r>
          </a:p>
        </p:txBody>
      </p:sp>
      <p:sp>
        <p:nvSpPr>
          <p:cNvPr id="12" name="Tijdelijke aanduiding voor inhoud 5">
            <a:extLst>
              <a:ext uri="{FF2B5EF4-FFF2-40B4-BE49-F238E27FC236}">
                <a16:creationId xmlns:a16="http://schemas.microsoft.com/office/drawing/2014/main" id="{6ACEBFD7-CF6E-0155-D2EC-628490A68087}"/>
              </a:ext>
            </a:extLst>
          </p:cNvPr>
          <p:cNvSpPr>
            <a:spLocks noGrp="1"/>
          </p:cNvSpPr>
          <p:nvPr>
            <p:ph sz="half" idx="4294967295"/>
          </p:nvPr>
        </p:nvSpPr>
        <p:spPr>
          <a:xfrm>
            <a:off x="2510397" y="1929840"/>
            <a:ext cx="5824952" cy="4322596"/>
          </a:xfrm>
          <a:prstGeom prst="rect">
            <a:avLst/>
          </a:prstGeom>
        </p:spPr>
        <p:txBody>
          <a:bodyPr/>
          <a:lstStyle/>
          <a:p>
            <a:r>
              <a:rPr lang="nl-NL" dirty="0">
                <a:solidFill>
                  <a:srgbClr val="002060"/>
                </a:solidFill>
                <a:sym typeface="Wingdings" panose="05000000000000000000" pitchFamily="2" charset="2"/>
              </a:rPr>
              <a:t>Vanaf 12 jaar overleg kind &amp; ouder over inzage </a:t>
            </a:r>
            <a:r>
              <a:rPr lang="nl-NL" dirty="0" err="1">
                <a:solidFill>
                  <a:srgbClr val="002060"/>
                </a:solidFill>
                <a:sym typeface="Wingdings" panose="05000000000000000000" pitchFamily="2" charset="2"/>
              </a:rPr>
              <a:t>PROMs</a:t>
            </a:r>
            <a:endParaRPr lang="nl-NL" dirty="0">
              <a:solidFill>
                <a:srgbClr val="002060"/>
              </a:solidFill>
              <a:sym typeface="Wingdings" panose="05000000000000000000" pitchFamily="2" charset="2"/>
            </a:endParaRPr>
          </a:p>
          <a:p>
            <a:endParaRPr lang="nl-NL" dirty="0">
              <a:solidFill>
                <a:srgbClr val="002060"/>
              </a:solidFill>
              <a:sym typeface="Wingdings" panose="05000000000000000000" pitchFamily="2" charset="2"/>
            </a:endParaRPr>
          </a:p>
          <a:p>
            <a:r>
              <a:rPr lang="nl-NL" dirty="0">
                <a:solidFill>
                  <a:srgbClr val="002060"/>
                </a:solidFill>
                <a:sym typeface="Wingdings" panose="05000000000000000000" pitchFamily="2" charset="2"/>
              </a:rPr>
              <a:t>Vanaf 16 jaar ouders geen toegang meer</a:t>
            </a:r>
          </a:p>
          <a:p>
            <a:endParaRPr lang="nl-NL" dirty="0">
              <a:solidFill>
                <a:srgbClr val="002060"/>
              </a:solidFill>
              <a:sym typeface="Wingdings" panose="05000000000000000000" pitchFamily="2" charset="2"/>
            </a:endParaRPr>
          </a:p>
          <a:p>
            <a:pPr marL="0" indent="0">
              <a:buNone/>
            </a:pPr>
            <a:r>
              <a:rPr lang="nl-NL" dirty="0">
                <a:solidFill>
                  <a:srgbClr val="002060"/>
                </a:solidFill>
                <a:sym typeface="Wingdings" panose="05000000000000000000" pitchFamily="2" charset="2"/>
              </a:rPr>
              <a:t>Dus…..</a:t>
            </a:r>
          </a:p>
          <a:p>
            <a:endParaRPr lang="nl-NL" dirty="0">
              <a:solidFill>
                <a:srgbClr val="002060"/>
              </a:solidFill>
              <a:sym typeface="Wingdings" panose="05000000000000000000" pitchFamily="2" charset="2"/>
            </a:endParaRPr>
          </a:p>
          <a:p>
            <a:endParaRPr lang="nl-NL" dirty="0">
              <a:solidFill>
                <a:srgbClr val="002060"/>
              </a:solidFill>
              <a:sym typeface="Wingdings" panose="05000000000000000000" pitchFamily="2" charset="2"/>
            </a:endParaRPr>
          </a:p>
          <a:p>
            <a:r>
              <a:rPr lang="nl-NL" dirty="0">
                <a:solidFill>
                  <a:srgbClr val="002060"/>
                </a:solidFill>
                <a:sym typeface="Wingdings" panose="05000000000000000000" pitchFamily="2" charset="2"/>
              </a:rPr>
              <a:t>PROM portaal  afgescheiden toegang mogelijk</a:t>
            </a:r>
          </a:p>
          <a:p>
            <a:endParaRPr lang="nl-NL" dirty="0">
              <a:solidFill>
                <a:srgbClr val="002060"/>
              </a:solidFill>
              <a:sym typeface="Wingdings" panose="05000000000000000000" pitchFamily="2" charset="2"/>
            </a:endParaRPr>
          </a:p>
          <a:p>
            <a:endParaRPr lang="nl-NL" dirty="0">
              <a:solidFill>
                <a:srgbClr val="002060"/>
              </a:solidFill>
              <a:sym typeface="Wingdings" panose="05000000000000000000" pitchFamily="2" charset="2"/>
            </a:endParaRPr>
          </a:p>
          <a:p>
            <a:pPr marL="0" indent="0">
              <a:buNone/>
            </a:pPr>
            <a:r>
              <a:rPr lang="nl-NL" dirty="0">
                <a:solidFill>
                  <a:srgbClr val="002060"/>
                </a:solidFill>
              </a:rPr>
              <a:t> </a:t>
            </a:r>
          </a:p>
        </p:txBody>
      </p:sp>
    </p:spTree>
    <p:extLst>
      <p:ext uri="{BB962C8B-B14F-4D97-AF65-F5344CB8AC3E}">
        <p14:creationId xmlns:p14="http://schemas.microsoft.com/office/powerpoint/2010/main" val="36549920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81051DF8-406B-5242-9A38-0E89485B35FF}" type="slidenum">
              <a:rPr lang="nl-NL" smtClean="0"/>
              <a:t>63</a:t>
            </a:fld>
            <a:endParaRPr lang="nl-NL"/>
          </a:p>
        </p:txBody>
      </p:sp>
      <p:sp>
        <p:nvSpPr>
          <p:cNvPr id="5" name="Tijdelijke aanduiding voor tekst 4"/>
          <p:cNvSpPr>
            <a:spLocks noGrp="1"/>
          </p:cNvSpPr>
          <p:nvPr>
            <p:ph type="body" sz="half" idx="13"/>
          </p:nvPr>
        </p:nvSpPr>
        <p:spPr/>
        <p:txBody>
          <a:bodyPr/>
          <a:lstStyle/>
          <a:p>
            <a:r>
              <a:rPr lang="nl-NL" dirty="0"/>
              <a:t>Landelijke implementatie</a:t>
            </a:r>
          </a:p>
        </p:txBody>
      </p:sp>
      <p:sp>
        <p:nvSpPr>
          <p:cNvPr id="6" name="Tijdelijke aanduiding voor inhoud 5"/>
          <p:cNvSpPr>
            <a:spLocks noGrp="1"/>
          </p:cNvSpPr>
          <p:nvPr>
            <p:ph sz="quarter" idx="14"/>
          </p:nvPr>
        </p:nvSpPr>
        <p:spPr/>
        <p:txBody>
          <a:bodyPr/>
          <a:lstStyle/>
          <a:p>
            <a:r>
              <a:rPr lang="nl-NL" dirty="0">
                <a:solidFill>
                  <a:srgbClr val="002060"/>
                </a:solidFill>
              </a:rPr>
              <a:t>Draagvlak</a:t>
            </a:r>
          </a:p>
          <a:p>
            <a:endParaRPr lang="nl-NL" dirty="0">
              <a:solidFill>
                <a:srgbClr val="002060"/>
              </a:solidFill>
            </a:endParaRPr>
          </a:p>
          <a:p>
            <a:r>
              <a:rPr lang="nl-NL" dirty="0">
                <a:solidFill>
                  <a:srgbClr val="002060"/>
                </a:solidFill>
              </a:rPr>
              <a:t>Proces van afname &amp; data verzameling</a:t>
            </a:r>
          </a:p>
          <a:p>
            <a:endParaRPr lang="nl-NL" dirty="0">
              <a:solidFill>
                <a:srgbClr val="002060"/>
              </a:solidFill>
            </a:endParaRPr>
          </a:p>
          <a:p>
            <a:r>
              <a:rPr lang="nl-NL" dirty="0">
                <a:solidFill>
                  <a:srgbClr val="002060"/>
                </a:solidFill>
              </a:rPr>
              <a:t>Koppeling met EPD &amp; portals</a:t>
            </a:r>
          </a:p>
          <a:p>
            <a:endParaRPr lang="nl-NL" dirty="0">
              <a:solidFill>
                <a:srgbClr val="002060"/>
              </a:solidFill>
            </a:endParaRPr>
          </a:p>
          <a:p>
            <a:r>
              <a:rPr lang="nl-NL" dirty="0">
                <a:solidFill>
                  <a:srgbClr val="002060"/>
                </a:solidFill>
              </a:rPr>
              <a:t>Gebruiksvriendelijke dashboards</a:t>
            </a:r>
          </a:p>
          <a:p>
            <a:endParaRPr lang="nl-NL" dirty="0">
              <a:solidFill>
                <a:srgbClr val="002060"/>
              </a:solidFill>
            </a:endParaRPr>
          </a:p>
          <a:p>
            <a:r>
              <a:rPr lang="nl-NL" dirty="0">
                <a:solidFill>
                  <a:srgbClr val="002060"/>
                </a:solidFill>
              </a:rPr>
              <a:t>Trainen en coach en professionals en patiënten</a:t>
            </a:r>
          </a:p>
          <a:p>
            <a:endParaRPr lang="nl-NL" dirty="0">
              <a:solidFill>
                <a:srgbClr val="002060"/>
              </a:solidFill>
            </a:endParaRPr>
          </a:p>
          <a:p>
            <a:r>
              <a:rPr lang="nl-NL" dirty="0">
                <a:solidFill>
                  <a:srgbClr val="002060"/>
                </a:solidFill>
              </a:rPr>
              <a:t>&amp; blijf het gebruik evalueren!</a:t>
            </a:r>
          </a:p>
        </p:txBody>
      </p:sp>
      <p:pic>
        <p:nvPicPr>
          <p:cNvPr id="8" name="Afbeelding 7"/>
          <p:cNvPicPr>
            <a:picLocks noChangeAspect="1"/>
          </p:cNvPicPr>
          <p:nvPr/>
        </p:nvPicPr>
        <p:blipFill>
          <a:blip r:embed="rId2"/>
          <a:stretch>
            <a:fillRect/>
          </a:stretch>
        </p:blipFill>
        <p:spPr>
          <a:xfrm>
            <a:off x="0" y="2113594"/>
            <a:ext cx="1932177" cy="1815517"/>
          </a:xfrm>
          <a:prstGeom prst="rect">
            <a:avLst/>
          </a:prstGeom>
        </p:spPr>
      </p:pic>
      <p:sp>
        <p:nvSpPr>
          <p:cNvPr id="7" name="Titel 6"/>
          <p:cNvSpPr>
            <a:spLocks noGrp="1"/>
          </p:cNvSpPr>
          <p:nvPr>
            <p:ph type="title"/>
          </p:nvPr>
        </p:nvSpPr>
        <p:spPr/>
        <p:txBody>
          <a:bodyPr/>
          <a:lstStyle/>
          <a:p>
            <a:r>
              <a:rPr lang="nl-NL" dirty="0"/>
              <a:t>Aandacht voor praktijk</a:t>
            </a:r>
          </a:p>
        </p:txBody>
      </p:sp>
      <p:pic>
        <p:nvPicPr>
          <p:cNvPr id="9" name="Afbeelding 8"/>
          <p:cNvPicPr>
            <a:picLocks noChangeAspect="1"/>
          </p:cNvPicPr>
          <p:nvPr/>
        </p:nvPicPr>
        <p:blipFill>
          <a:blip r:embed="rId3"/>
          <a:stretch>
            <a:fillRect/>
          </a:stretch>
        </p:blipFill>
        <p:spPr>
          <a:xfrm>
            <a:off x="0" y="4181436"/>
            <a:ext cx="1870364" cy="1513784"/>
          </a:xfrm>
          <a:prstGeom prst="rect">
            <a:avLst/>
          </a:prstGeom>
        </p:spPr>
      </p:pic>
    </p:spTree>
    <p:extLst>
      <p:ext uri="{BB962C8B-B14F-4D97-AF65-F5344CB8AC3E}">
        <p14:creationId xmlns:p14="http://schemas.microsoft.com/office/powerpoint/2010/main" val="40575052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81051DF8-406B-5242-9A38-0E89485B35FF}" type="slidenum">
              <a:rPr lang="nl-NL" smtClean="0"/>
              <a:t>64</a:t>
            </a:fld>
            <a:endParaRPr lang="nl-NL"/>
          </a:p>
        </p:txBody>
      </p:sp>
      <p:sp>
        <p:nvSpPr>
          <p:cNvPr id="5" name="Tijdelijke aanduiding voor tekst 4"/>
          <p:cNvSpPr>
            <a:spLocks noGrp="1"/>
          </p:cNvSpPr>
          <p:nvPr>
            <p:ph type="body" sz="half" idx="13"/>
          </p:nvPr>
        </p:nvSpPr>
        <p:spPr/>
        <p:txBody>
          <a:bodyPr/>
          <a:lstStyle/>
          <a:p>
            <a:r>
              <a:rPr lang="nl-NL" dirty="0"/>
              <a:t>Landelijke implementatie</a:t>
            </a:r>
          </a:p>
        </p:txBody>
      </p:sp>
      <p:sp>
        <p:nvSpPr>
          <p:cNvPr id="6" name="Tijdelijke aanduiding voor inhoud 5"/>
          <p:cNvSpPr>
            <a:spLocks noGrp="1"/>
          </p:cNvSpPr>
          <p:nvPr>
            <p:ph sz="quarter" idx="14"/>
          </p:nvPr>
        </p:nvSpPr>
        <p:spPr/>
        <p:txBody>
          <a:bodyPr/>
          <a:lstStyle/>
          <a:p>
            <a:r>
              <a:rPr lang="nl-NL" dirty="0">
                <a:solidFill>
                  <a:srgbClr val="002060"/>
                </a:solidFill>
              </a:rPr>
              <a:t>Nieuwe (ziekte specifieke) vragenlijsten </a:t>
            </a:r>
          </a:p>
          <a:p>
            <a:endParaRPr lang="nl-NL" dirty="0">
              <a:solidFill>
                <a:srgbClr val="002060"/>
              </a:solidFill>
            </a:endParaRPr>
          </a:p>
          <a:p>
            <a:r>
              <a:rPr lang="nl-NL" sz="5000" dirty="0">
                <a:solidFill>
                  <a:srgbClr val="002060"/>
                </a:solidFill>
                <a:latin typeface="Times New Roman" panose="02020603050405020304" pitchFamily="18" charset="0"/>
                <a:cs typeface="Times New Roman" panose="02020603050405020304" pitchFamily="18" charset="0"/>
              </a:rPr>
              <a:t>↓</a:t>
            </a:r>
          </a:p>
          <a:p>
            <a:endParaRPr lang="nl-NL" sz="5000" dirty="0">
              <a:solidFill>
                <a:srgbClr val="002060"/>
              </a:solidFill>
            </a:endParaRPr>
          </a:p>
          <a:p>
            <a:r>
              <a:rPr lang="nl-NL" dirty="0">
                <a:solidFill>
                  <a:srgbClr val="002060"/>
                </a:solidFill>
              </a:rPr>
              <a:t>Raadpleeg expert/methodoloog, is het nodig?</a:t>
            </a:r>
          </a:p>
        </p:txBody>
      </p:sp>
      <p:pic>
        <p:nvPicPr>
          <p:cNvPr id="8" name="Afbeelding 7"/>
          <p:cNvPicPr>
            <a:picLocks noChangeAspect="1"/>
          </p:cNvPicPr>
          <p:nvPr/>
        </p:nvPicPr>
        <p:blipFill>
          <a:blip r:embed="rId2"/>
          <a:stretch>
            <a:fillRect/>
          </a:stretch>
        </p:blipFill>
        <p:spPr>
          <a:xfrm>
            <a:off x="0" y="2113594"/>
            <a:ext cx="1932177" cy="1815517"/>
          </a:xfrm>
          <a:prstGeom prst="rect">
            <a:avLst/>
          </a:prstGeom>
        </p:spPr>
      </p:pic>
      <p:sp>
        <p:nvSpPr>
          <p:cNvPr id="7" name="Titel 6"/>
          <p:cNvSpPr>
            <a:spLocks noGrp="1"/>
          </p:cNvSpPr>
          <p:nvPr>
            <p:ph type="title"/>
          </p:nvPr>
        </p:nvSpPr>
        <p:spPr/>
        <p:txBody>
          <a:bodyPr/>
          <a:lstStyle/>
          <a:p>
            <a:r>
              <a:rPr lang="nl-NL" dirty="0"/>
              <a:t>Aandacht voor praktijk</a:t>
            </a:r>
          </a:p>
        </p:txBody>
      </p:sp>
      <p:pic>
        <p:nvPicPr>
          <p:cNvPr id="9" name="Afbeelding 8"/>
          <p:cNvPicPr>
            <a:picLocks noChangeAspect="1"/>
          </p:cNvPicPr>
          <p:nvPr/>
        </p:nvPicPr>
        <p:blipFill>
          <a:blip r:embed="rId3"/>
          <a:stretch>
            <a:fillRect/>
          </a:stretch>
        </p:blipFill>
        <p:spPr>
          <a:xfrm>
            <a:off x="0" y="4181436"/>
            <a:ext cx="1870364" cy="1513784"/>
          </a:xfrm>
          <a:prstGeom prst="rect">
            <a:avLst/>
          </a:prstGeom>
        </p:spPr>
      </p:pic>
    </p:spTree>
    <p:extLst>
      <p:ext uri="{BB962C8B-B14F-4D97-AF65-F5344CB8AC3E}">
        <p14:creationId xmlns:p14="http://schemas.microsoft.com/office/powerpoint/2010/main" val="32192677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81051DF8-406B-5242-9A38-0E89485B35FF}" type="slidenum">
              <a:rPr lang="nl-NL" smtClean="0"/>
              <a:t>65</a:t>
            </a:fld>
            <a:endParaRPr lang="nl-NL"/>
          </a:p>
        </p:txBody>
      </p:sp>
      <p:sp>
        <p:nvSpPr>
          <p:cNvPr id="5" name="Tijdelijke aanduiding voor tekst 4"/>
          <p:cNvSpPr>
            <a:spLocks noGrp="1"/>
          </p:cNvSpPr>
          <p:nvPr>
            <p:ph type="body" sz="half" idx="13"/>
          </p:nvPr>
        </p:nvSpPr>
        <p:spPr/>
        <p:txBody>
          <a:bodyPr/>
          <a:lstStyle/>
          <a:p>
            <a:r>
              <a:rPr lang="nl-NL" dirty="0"/>
              <a:t>Landelijke implementatie</a:t>
            </a:r>
          </a:p>
        </p:txBody>
      </p:sp>
      <p:sp>
        <p:nvSpPr>
          <p:cNvPr id="6" name="Tijdelijke aanduiding voor inhoud 5"/>
          <p:cNvSpPr>
            <a:spLocks noGrp="1"/>
          </p:cNvSpPr>
          <p:nvPr>
            <p:ph sz="quarter" idx="14"/>
          </p:nvPr>
        </p:nvSpPr>
        <p:spPr/>
        <p:txBody>
          <a:bodyPr/>
          <a:lstStyle/>
          <a:p>
            <a:pPr marL="285750" indent="-285750" algn="l">
              <a:buFont typeface="Arial" panose="020B0604020202020204" pitchFamily="34" charset="0"/>
              <a:buChar char="•"/>
            </a:pPr>
            <a:r>
              <a:rPr lang="nl-NL" dirty="0">
                <a:solidFill>
                  <a:srgbClr val="002060"/>
                </a:solidFill>
              </a:rPr>
              <a:t>Implementatie = landelijke afspraak uniform registreren</a:t>
            </a:r>
          </a:p>
          <a:p>
            <a:pPr marL="285750" indent="-285750" algn="l">
              <a:buFont typeface="Arial" panose="020B0604020202020204" pitchFamily="34" charset="0"/>
              <a:buChar char="•"/>
            </a:pPr>
            <a:endParaRPr lang="nl-NL" dirty="0">
              <a:solidFill>
                <a:srgbClr val="002060"/>
              </a:solidFill>
            </a:endParaRPr>
          </a:p>
          <a:p>
            <a:pPr marL="285750" indent="-285750" algn="l">
              <a:buFont typeface="Arial" panose="020B0604020202020204" pitchFamily="34" charset="0"/>
              <a:buChar char="•"/>
            </a:pPr>
            <a:r>
              <a:rPr lang="nl-NL" dirty="0">
                <a:solidFill>
                  <a:srgbClr val="002060"/>
                </a:solidFill>
              </a:rPr>
              <a:t>Opleiden zorgprofessionals &amp; inzet ICT = randvoorwaarde</a:t>
            </a:r>
          </a:p>
          <a:p>
            <a:pPr marL="285750" indent="-285750" algn="l">
              <a:buFont typeface="Arial" panose="020B0604020202020204" pitchFamily="34" charset="0"/>
              <a:buChar char="•"/>
            </a:pPr>
            <a:endParaRPr lang="nl-NL" dirty="0">
              <a:solidFill>
                <a:srgbClr val="002060"/>
              </a:solidFill>
            </a:endParaRPr>
          </a:p>
          <a:p>
            <a:pPr marL="285750" indent="-285750" algn="l">
              <a:buFont typeface="Arial" panose="020B0604020202020204" pitchFamily="34" charset="0"/>
              <a:buChar char="•"/>
            </a:pPr>
            <a:r>
              <a:rPr lang="nl-NL" dirty="0">
                <a:solidFill>
                  <a:srgbClr val="002060"/>
                </a:solidFill>
              </a:rPr>
              <a:t>Visualisaties (cruciaal!) goed mogelijk in gekozen portal/EPD?</a:t>
            </a:r>
          </a:p>
          <a:p>
            <a:pPr marL="285750" indent="-285750" algn="l">
              <a:buFont typeface="Arial" panose="020B0604020202020204" pitchFamily="34" charset="0"/>
              <a:buChar char="•"/>
            </a:pPr>
            <a:endParaRPr lang="nl-NL" dirty="0">
              <a:solidFill>
                <a:srgbClr val="002060"/>
              </a:solidFill>
            </a:endParaRPr>
          </a:p>
          <a:p>
            <a:pPr marL="285750" indent="-285750" algn="l">
              <a:buFont typeface="Arial" panose="020B0604020202020204" pitchFamily="34" charset="0"/>
              <a:buChar char="•"/>
            </a:pPr>
            <a:r>
              <a:rPr lang="nl-NL" dirty="0">
                <a:solidFill>
                  <a:srgbClr val="002060"/>
                </a:solidFill>
              </a:rPr>
              <a:t>Vergelijking met normdata </a:t>
            </a:r>
          </a:p>
          <a:p>
            <a:endParaRPr lang="nl-NL" dirty="0">
              <a:solidFill>
                <a:srgbClr val="002060"/>
              </a:solidFill>
            </a:endParaRPr>
          </a:p>
          <a:p>
            <a:endParaRPr lang="nl-NL" dirty="0">
              <a:solidFill>
                <a:srgbClr val="002060"/>
              </a:solidFill>
            </a:endParaRPr>
          </a:p>
        </p:txBody>
      </p:sp>
      <p:pic>
        <p:nvPicPr>
          <p:cNvPr id="8" name="Afbeelding 7"/>
          <p:cNvPicPr>
            <a:picLocks noChangeAspect="1"/>
          </p:cNvPicPr>
          <p:nvPr/>
        </p:nvPicPr>
        <p:blipFill>
          <a:blip r:embed="rId2"/>
          <a:stretch>
            <a:fillRect/>
          </a:stretch>
        </p:blipFill>
        <p:spPr>
          <a:xfrm>
            <a:off x="0" y="2113594"/>
            <a:ext cx="1932177" cy="1815517"/>
          </a:xfrm>
          <a:prstGeom prst="rect">
            <a:avLst/>
          </a:prstGeom>
        </p:spPr>
      </p:pic>
      <p:sp>
        <p:nvSpPr>
          <p:cNvPr id="7" name="Titel 6"/>
          <p:cNvSpPr>
            <a:spLocks noGrp="1"/>
          </p:cNvSpPr>
          <p:nvPr>
            <p:ph type="title"/>
          </p:nvPr>
        </p:nvSpPr>
        <p:spPr/>
        <p:txBody>
          <a:bodyPr/>
          <a:lstStyle/>
          <a:p>
            <a:r>
              <a:rPr lang="nl-NL" dirty="0"/>
              <a:t>ICT &amp; </a:t>
            </a:r>
            <a:r>
              <a:rPr lang="nl-NL" dirty="0" err="1"/>
              <a:t>EPD’s</a:t>
            </a:r>
            <a:endParaRPr lang="nl-NL" dirty="0"/>
          </a:p>
        </p:txBody>
      </p:sp>
    </p:spTree>
    <p:extLst>
      <p:ext uri="{BB962C8B-B14F-4D97-AF65-F5344CB8AC3E}">
        <p14:creationId xmlns:p14="http://schemas.microsoft.com/office/powerpoint/2010/main" val="36534065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81051DF8-406B-5242-9A38-0E89485B35FF}" type="slidenum">
              <a:rPr lang="nl-NL" smtClean="0"/>
              <a:t>66</a:t>
            </a:fld>
            <a:endParaRPr lang="nl-NL"/>
          </a:p>
        </p:txBody>
      </p:sp>
      <p:sp>
        <p:nvSpPr>
          <p:cNvPr id="5" name="Tijdelijke aanduiding voor tekst 4"/>
          <p:cNvSpPr>
            <a:spLocks noGrp="1"/>
          </p:cNvSpPr>
          <p:nvPr>
            <p:ph type="body" sz="half" idx="13"/>
          </p:nvPr>
        </p:nvSpPr>
        <p:spPr/>
        <p:txBody>
          <a:bodyPr/>
          <a:lstStyle/>
          <a:p>
            <a:r>
              <a:rPr lang="nl-NL" dirty="0"/>
              <a:t>Landelijke implementatie</a:t>
            </a:r>
          </a:p>
        </p:txBody>
      </p:sp>
      <p:sp>
        <p:nvSpPr>
          <p:cNvPr id="6" name="Tijdelijke aanduiding voor inhoud 5"/>
          <p:cNvSpPr>
            <a:spLocks noGrp="1"/>
          </p:cNvSpPr>
          <p:nvPr>
            <p:ph sz="quarter" idx="14"/>
          </p:nvPr>
        </p:nvSpPr>
        <p:spPr/>
        <p:txBody>
          <a:bodyPr/>
          <a:lstStyle/>
          <a:p>
            <a:pPr marL="285750" indent="-285750" algn="l">
              <a:buFont typeface="Arial" panose="020B0604020202020204" pitchFamily="34" charset="0"/>
              <a:buChar char="•"/>
            </a:pPr>
            <a:r>
              <a:rPr lang="nl-NL" dirty="0">
                <a:solidFill>
                  <a:srgbClr val="002060"/>
                </a:solidFill>
              </a:rPr>
              <a:t>Ontwikkeling nieuwe </a:t>
            </a:r>
            <a:r>
              <a:rPr lang="nl-NL" dirty="0" err="1">
                <a:solidFill>
                  <a:srgbClr val="002060"/>
                </a:solidFill>
              </a:rPr>
              <a:t>PROMs</a:t>
            </a:r>
            <a:r>
              <a:rPr lang="nl-NL" dirty="0">
                <a:solidFill>
                  <a:srgbClr val="002060"/>
                </a:solidFill>
              </a:rPr>
              <a:t> = advies bijstellen + landelijk informeren</a:t>
            </a:r>
          </a:p>
          <a:p>
            <a:pPr marL="285750" indent="-285750" algn="l">
              <a:buFont typeface="Arial" panose="020B0604020202020204" pitchFamily="34" charset="0"/>
              <a:buChar char="•"/>
            </a:pPr>
            <a:endParaRPr lang="nl-NL" dirty="0">
              <a:solidFill>
                <a:srgbClr val="002060"/>
              </a:solidFill>
            </a:endParaRPr>
          </a:p>
          <a:p>
            <a:pPr marL="285750" indent="-285750" algn="l">
              <a:buFont typeface="Arial" panose="020B0604020202020204" pitchFamily="34" charset="0"/>
              <a:buChar char="•"/>
            </a:pPr>
            <a:r>
              <a:rPr lang="nl-NL" dirty="0">
                <a:solidFill>
                  <a:srgbClr val="002060"/>
                </a:solidFill>
              </a:rPr>
              <a:t>Denk aan fysiek functioneren en sociaal functioneren bij kinderen &lt; 5 jaar</a:t>
            </a:r>
          </a:p>
          <a:p>
            <a:endParaRPr lang="nl-NL" dirty="0">
              <a:solidFill>
                <a:srgbClr val="002060"/>
              </a:solidFill>
            </a:endParaRPr>
          </a:p>
          <a:p>
            <a:endParaRPr lang="nl-NL" dirty="0">
              <a:solidFill>
                <a:srgbClr val="002060"/>
              </a:solidFill>
            </a:endParaRPr>
          </a:p>
        </p:txBody>
      </p:sp>
      <p:sp>
        <p:nvSpPr>
          <p:cNvPr id="7" name="Titel 6"/>
          <p:cNvSpPr>
            <a:spLocks noGrp="1"/>
          </p:cNvSpPr>
          <p:nvPr>
            <p:ph type="title"/>
          </p:nvPr>
        </p:nvSpPr>
        <p:spPr/>
        <p:txBody>
          <a:bodyPr/>
          <a:lstStyle/>
          <a:p>
            <a:r>
              <a:rPr lang="nl-NL" dirty="0"/>
              <a:t>Bijstellen huidig advies</a:t>
            </a:r>
          </a:p>
        </p:txBody>
      </p:sp>
      <p:pic>
        <p:nvPicPr>
          <p:cNvPr id="4" name="Afbeelding 3"/>
          <p:cNvPicPr>
            <a:picLocks noChangeAspect="1"/>
          </p:cNvPicPr>
          <p:nvPr/>
        </p:nvPicPr>
        <p:blipFill>
          <a:blip r:embed="rId2"/>
          <a:stretch>
            <a:fillRect/>
          </a:stretch>
        </p:blipFill>
        <p:spPr>
          <a:xfrm>
            <a:off x="2253992" y="4370964"/>
            <a:ext cx="4791090" cy="516588"/>
          </a:xfrm>
          <a:prstGeom prst="rect">
            <a:avLst/>
          </a:prstGeom>
        </p:spPr>
      </p:pic>
      <p:pic>
        <p:nvPicPr>
          <p:cNvPr id="11" name="Afbeelding 10"/>
          <p:cNvPicPr>
            <a:picLocks noChangeAspect="1"/>
          </p:cNvPicPr>
          <p:nvPr/>
        </p:nvPicPr>
        <p:blipFill>
          <a:blip r:embed="rId3"/>
          <a:stretch>
            <a:fillRect/>
          </a:stretch>
        </p:blipFill>
        <p:spPr>
          <a:xfrm>
            <a:off x="2397439" y="4733846"/>
            <a:ext cx="5581650" cy="676275"/>
          </a:xfrm>
          <a:prstGeom prst="rect">
            <a:avLst/>
          </a:prstGeom>
        </p:spPr>
      </p:pic>
      <p:pic>
        <p:nvPicPr>
          <p:cNvPr id="12" name="Afbeelding 11"/>
          <p:cNvPicPr>
            <a:picLocks noChangeAspect="1"/>
          </p:cNvPicPr>
          <p:nvPr/>
        </p:nvPicPr>
        <p:blipFill>
          <a:blip r:embed="rId4"/>
          <a:stretch>
            <a:fillRect/>
          </a:stretch>
        </p:blipFill>
        <p:spPr>
          <a:xfrm>
            <a:off x="2397439" y="5268070"/>
            <a:ext cx="5715000" cy="638175"/>
          </a:xfrm>
          <a:prstGeom prst="rect">
            <a:avLst/>
          </a:prstGeom>
        </p:spPr>
      </p:pic>
      <p:sp>
        <p:nvSpPr>
          <p:cNvPr id="13" name="Rechthoek 12"/>
          <p:cNvSpPr/>
          <p:nvPr/>
        </p:nvSpPr>
        <p:spPr>
          <a:xfrm>
            <a:off x="2253992" y="4190960"/>
            <a:ext cx="5858447" cy="1787237"/>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8118764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81051DF8-406B-5242-9A38-0E89485B35FF}" type="slidenum">
              <a:rPr lang="nl-NL" smtClean="0"/>
              <a:t>67</a:t>
            </a:fld>
            <a:endParaRPr lang="nl-NL"/>
          </a:p>
        </p:txBody>
      </p:sp>
      <p:sp>
        <p:nvSpPr>
          <p:cNvPr id="5" name="Tijdelijke aanduiding voor tekst 4"/>
          <p:cNvSpPr>
            <a:spLocks noGrp="1"/>
          </p:cNvSpPr>
          <p:nvPr>
            <p:ph type="body" sz="half" idx="13"/>
          </p:nvPr>
        </p:nvSpPr>
        <p:spPr/>
        <p:txBody>
          <a:bodyPr/>
          <a:lstStyle/>
          <a:p>
            <a:r>
              <a:rPr lang="nl-NL" dirty="0"/>
              <a:t>Landelijke implementatie</a:t>
            </a:r>
          </a:p>
        </p:txBody>
      </p:sp>
      <p:sp>
        <p:nvSpPr>
          <p:cNvPr id="6" name="Tijdelijke aanduiding voor inhoud 5"/>
          <p:cNvSpPr>
            <a:spLocks noGrp="1"/>
          </p:cNvSpPr>
          <p:nvPr>
            <p:ph sz="quarter" idx="14"/>
          </p:nvPr>
        </p:nvSpPr>
        <p:spPr>
          <a:xfrm>
            <a:off x="2503351" y="1625166"/>
            <a:ext cx="5831998" cy="2628000"/>
          </a:xfrm>
        </p:spPr>
        <p:txBody>
          <a:bodyPr/>
          <a:lstStyle/>
          <a:p>
            <a:pPr marL="285750" indent="-285750" algn="l">
              <a:buFont typeface="Arial" panose="020B0604020202020204" pitchFamily="34" charset="0"/>
              <a:buChar char="•"/>
            </a:pPr>
            <a:r>
              <a:rPr lang="nl-NL" dirty="0">
                <a:solidFill>
                  <a:srgbClr val="002060"/>
                </a:solidFill>
              </a:rPr>
              <a:t>Veelgebruikte </a:t>
            </a:r>
            <a:r>
              <a:rPr lang="nl-NL" dirty="0" err="1">
                <a:solidFill>
                  <a:srgbClr val="002060"/>
                </a:solidFill>
              </a:rPr>
              <a:t>PROMs</a:t>
            </a:r>
            <a:r>
              <a:rPr lang="nl-NL" dirty="0">
                <a:solidFill>
                  <a:srgbClr val="002060"/>
                </a:solidFill>
              </a:rPr>
              <a:t> (</a:t>
            </a:r>
            <a:r>
              <a:rPr lang="nl-NL" dirty="0" err="1">
                <a:solidFill>
                  <a:srgbClr val="002060"/>
                </a:solidFill>
              </a:rPr>
              <a:t>PedsQL</a:t>
            </a:r>
            <a:r>
              <a:rPr lang="nl-NL" dirty="0">
                <a:solidFill>
                  <a:srgbClr val="002060"/>
                </a:solidFill>
              </a:rPr>
              <a:t> + CHQ) niet in advies (reden = kosten)</a:t>
            </a:r>
          </a:p>
          <a:p>
            <a:pPr marL="285750" indent="-285750" algn="l">
              <a:buFont typeface="Arial" panose="020B0604020202020204" pitchFamily="34" charset="0"/>
              <a:buChar char="•"/>
            </a:pPr>
            <a:endParaRPr lang="nl-NL" dirty="0">
              <a:solidFill>
                <a:srgbClr val="002060"/>
              </a:solidFill>
            </a:endParaRPr>
          </a:p>
          <a:p>
            <a:pPr marL="285750" indent="-285750" algn="l">
              <a:buFont typeface="Arial" panose="020B0604020202020204" pitchFamily="34" charset="0"/>
              <a:buChar char="•"/>
            </a:pPr>
            <a:r>
              <a:rPr lang="nl-NL" dirty="0">
                <a:solidFill>
                  <a:srgbClr val="002060"/>
                </a:solidFill>
              </a:rPr>
              <a:t>Belangrijk cross-</a:t>
            </a:r>
            <a:r>
              <a:rPr lang="nl-NL" dirty="0" err="1">
                <a:solidFill>
                  <a:srgbClr val="002060"/>
                </a:solidFill>
              </a:rPr>
              <a:t>walks</a:t>
            </a:r>
            <a:r>
              <a:rPr lang="nl-NL" dirty="0">
                <a:solidFill>
                  <a:srgbClr val="002060"/>
                </a:solidFill>
              </a:rPr>
              <a:t> te maken met PROMIS lijsten (www.prosettastone.org)</a:t>
            </a:r>
          </a:p>
          <a:p>
            <a:endParaRPr lang="nl-NL" dirty="0">
              <a:solidFill>
                <a:srgbClr val="002060"/>
              </a:solidFill>
            </a:endParaRPr>
          </a:p>
          <a:p>
            <a:endParaRPr lang="nl-NL" dirty="0">
              <a:solidFill>
                <a:srgbClr val="002060"/>
              </a:solidFill>
            </a:endParaRPr>
          </a:p>
        </p:txBody>
      </p:sp>
      <p:sp>
        <p:nvSpPr>
          <p:cNvPr id="7" name="Titel 6"/>
          <p:cNvSpPr>
            <a:spLocks noGrp="1"/>
          </p:cNvSpPr>
          <p:nvPr>
            <p:ph type="title"/>
          </p:nvPr>
        </p:nvSpPr>
        <p:spPr/>
        <p:txBody>
          <a:bodyPr/>
          <a:lstStyle/>
          <a:p>
            <a:r>
              <a:rPr lang="nl-NL" dirty="0"/>
              <a:t>Data: historisch &amp; toekomst</a:t>
            </a:r>
          </a:p>
        </p:txBody>
      </p:sp>
      <p:pic>
        <p:nvPicPr>
          <p:cNvPr id="4" name="Afbeelding 3"/>
          <p:cNvPicPr>
            <a:picLocks noChangeAspect="1"/>
          </p:cNvPicPr>
          <p:nvPr/>
        </p:nvPicPr>
        <p:blipFill>
          <a:blip r:embed="rId2"/>
          <a:stretch>
            <a:fillRect/>
          </a:stretch>
        </p:blipFill>
        <p:spPr>
          <a:xfrm>
            <a:off x="4272742" y="3688959"/>
            <a:ext cx="1814166" cy="3084788"/>
          </a:xfrm>
          <a:prstGeom prst="rect">
            <a:avLst/>
          </a:prstGeom>
        </p:spPr>
      </p:pic>
      <p:sp>
        <p:nvSpPr>
          <p:cNvPr id="10" name="Tekstvak 9"/>
          <p:cNvSpPr txBox="1"/>
          <p:nvPr/>
        </p:nvSpPr>
        <p:spPr>
          <a:xfrm>
            <a:off x="2082948" y="4676718"/>
            <a:ext cx="1977209" cy="523220"/>
          </a:xfrm>
          <a:prstGeom prst="rect">
            <a:avLst/>
          </a:prstGeom>
          <a:noFill/>
        </p:spPr>
        <p:txBody>
          <a:bodyPr wrap="square" rtlCol="0">
            <a:spAutoFit/>
          </a:bodyPr>
          <a:lstStyle/>
          <a:p>
            <a:pPr algn="r"/>
            <a:r>
              <a:rPr lang="nl-NL" sz="1400" dirty="0">
                <a:solidFill>
                  <a:srgbClr val="002060"/>
                </a:solidFill>
              </a:rPr>
              <a:t>SF36 </a:t>
            </a:r>
          </a:p>
          <a:p>
            <a:pPr algn="r"/>
            <a:r>
              <a:rPr lang="nl-NL" sz="1400" dirty="0" err="1">
                <a:solidFill>
                  <a:srgbClr val="002060"/>
                </a:solidFill>
              </a:rPr>
              <a:t>physical</a:t>
            </a:r>
            <a:r>
              <a:rPr lang="nl-NL" sz="1400" dirty="0">
                <a:solidFill>
                  <a:srgbClr val="002060"/>
                </a:solidFill>
              </a:rPr>
              <a:t> </a:t>
            </a:r>
            <a:r>
              <a:rPr lang="nl-NL" sz="1400" dirty="0" err="1">
                <a:solidFill>
                  <a:srgbClr val="002060"/>
                </a:solidFill>
              </a:rPr>
              <a:t>functioning</a:t>
            </a:r>
            <a:endParaRPr lang="nl-NL" sz="1400" dirty="0">
              <a:solidFill>
                <a:srgbClr val="002060"/>
              </a:solidFill>
            </a:endParaRPr>
          </a:p>
        </p:txBody>
      </p:sp>
      <p:sp>
        <p:nvSpPr>
          <p:cNvPr id="11" name="Tekstvak 10"/>
          <p:cNvSpPr txBox="1"/>
          <p:nvPr/>
        </p:nvSpPr>
        <p:spPr>
          <a:xfrm>
            <a:off x="6124763" y="4667347"/>
            <a:ext cx="1977209" cy="523220"/>
          </a:xfrm>
          <a:prstGeom prst="rect">
            <a:avLst/>
          </a:prstGeom>
          <a:noFill/>
        </p:spPr>
        <p:txBody>
          <a:bodyPr wrap="square" rtlCol="0">
            <a:spAutoFit/>
          </a:bodyPr>
          <a:lstStyle/>
          <a:p>
            <a:r>
              <a:rPr lang="nl-NL" sz="1400" dirty="0">
                <a:solidFill>
                  <a:srgbClr val="002060"/>
                </a:solidFill>
              </a:rPr>
              <a:t>PROMIS </a:t>
            </a:r>
          </a:p>
          <a:p>
            <a:r>
              <a:rPr lang="nl-NL" sz="1400" dirty="0" err="1">
                <a:solidFill>
                  <a:srgbClr val="002060"/>
                </a:solidFill>
              </a:rPr>
              <a:t>Physical</a:t>
            </a:r>
            <a:r>
              <a:rPr lang="nl-NL" sz="1400" dirty="0">
                <a:solidFill>
                  <a:srgbClr val="002060"/>
                </a:solidFill>
              </a:rPr>
              <a:t> </a:t>
            </a:r>
            <a:r>
              <a:rPr lang="nl-NL" sz="1400" dirty="0" err="1">
                <a:solidFill>
                  <a:srgbClr val="002060"/>
                </a:solidFill>
              </a:rPr>
              <a:t>Function</a:t>
            </a:r>
            <a:endParaRPr lang="nl-NL" sz="1400" dirty="0">
              <a:solidFill>
                <a:srgbClr val="002060"/>
              </a:solidFill>
            </a:endParaRPr>
          </a:p>
        </p:txBody>
      </p:sp>
    </p:spTree>
    <p:extLst>
      <p:ext uri="{BB962C8B-B14F-4D97-AF65-F5344CB8AC3E}">
        <p14:creationId xmlns:p14="http://schemas.microsoft.com/office/powerpoint/2010/main" val="2262194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81051DF8-406B-5242-9A38-0E89485B35FF}" type="slidenum">
              <a:rPr lang="nl-NL" smtClean="0"/>
              <a:t>68</a:t>
            </a:fld>
            <a:endParaRPr lang="nl-NL"/>
          </a:p>
        </p:txBody>
      </p:sp>
      <p:sp>
        <p:nvSpPr>
          <p:cNvPr id="4" name="Tijdelijke aanduiding voor tekst 3"/>
          <p:cNvSpPr>
            <a:spLocks noGrp="1"/>
          </p:cNvSpPr>
          <p:nvPr>
            <p:ph type="body" sz="half" idx="2"/>
          </p:nvPr>
        </p:nvSpPr>
        <p:spPr/>
        <p:txBody>
          <a:bodyPr/>
          <a:lstStyle/>
          <a:p>
            <a:pPr marL="285750" indent="-285750">
              <a:buFont typeface="Arial" panose="020B0604020202020204" pitchFamily="34" charset="0"/>
              <a:buChar char="•"/>
            </a:pPr>
            <a:r>
              <a:rPr lang="nl-NL" dirty="0"/>
              <a:t>Vervolgtraject implementatie advies = noodzakelijk (verantwoordelijkheid bij HLA-partijen) </a:t>
            </a:r>
          </a:p>
        </p:txBody>
      </p:sp>
      <p:sp>
        <p:nvSpPr>
          <p:cNvPr id="5" name="Tijdelijke aanduiding voor tekst 4"/>
          <p:cNvSpPr>
            <a:spLocks noGrp="1"/>
          </p:cNvSpPr>
          <p:nvPr>
            <p:ph type="body" sz="half" idx="13"/>
          </p:nvPr>
        </p:nvSpPr>
        <p:spPr/>
        <p:txBody>
          <a:bodyPr/>
          <a:lstStyle/>
          <a:p>
            <a:r>
              <a:rPr lang="nl-NL" dirty="0"/>
              <a:t>Landelijke implementatie</a:t>
            </a:r>
          </a:p>
        </p:txBody>
      </p:sp>
      <p:sp>
        <p:nvSpPr>
          <p:cNvPr id="6" name="Tijdelijke aanduiding voor inhoud 5"/>
          <p:cNvSpPr>
            <a:spLocks noGrp="1"/>
          </p:cNvSpPr>
          <p:nvPr>
            <p:ph sz="quarter" idx="14"/>
          </p:nvPr>
        </p:nvSpPr>
        <p:spPr>
          <a:xfrm>
            <a:off x="2519999" y="1835999"/>
            <a:ext cx="5831998" cy="3933033"/>
          </a:xfrm>
        </p:spPr>
        <p:txBody>
          <a:bodyPr/>
          <a:lstStyle/>
          <a:p>
            <a:pPr marL="285750" indent="-285750" algn="l">
              <a:buFont typeface="Arial" panose="020B0604020202020204" pitchFamily="34" charset="0"/>
              <a:buChar char="•"/>
            </a:pPr>
            <a:r>
              <a:rPr lang="nl-NL" dirty="0"/>
              <a:t>Maak gebruik van producten binnen programma UZ (zie pagina 76 adviesrapport)</a:t>
            </a:r>
          </a:p>
          <a:p>
            <a:pPr marL="285750" indent="-285750" algn="l">
              <a:buFont typeface="Arial" panose="020B0604020202020204" pitchFamily="34" charset="0"/>
              <a:buChar char="•"/>
            </a:pPr>
            <a:endParaRPr lang="nl-NL" dirty="0"/>
          </a:p>
          <a:p>
            <a:pPr marL="285750" indent="-285750" algn="l">
              <a:buFont typeface="Arial" panose="020B0604020202020204" pitchFamily="34" charset="0"/>
              <a:buChar char="•"/>
            </a:pPr>
            <a:endParaRPr lang="nl-NL" dirty="0"/>
          </a:p>
          <a:p>
            <a:pPr marL="285750" indent="-285750" algn="l">
              <a:buFont typeface="Arial" panose="020B0604020202020204" pitchFamily="34" charset="0"/>
              <a:buChar char="•"/>
            </a:pPr>
            <a:endParaRPr lang="nl-NL" dirty="0"/>
          </a:p>
          <a:p>
            <a:pPr marL="285750" indent="-285750" algn="l">
              <a:buFont typeface="Arial" panose="020B0604020202020204" pitchFamily="34" charset="0"/>
              <a:buChar char="•"/>
            </a:pPr>
            <a:endParaRPr lang="nl-NL" dirty="0"/>
          </a:p>
          <a:p>
            <a:pPr marL="285750" indent="-285750" algn="l">
              <a:buFont typeface="Arial" panose="020B0604020202020204" pitchFamily="34" charset="0"/>
              <a:buChar char="•"/>
            </a:pPr>
            <a:endParaRPr lang="nl-NL" dirty="0"/>
          </a:p>
          <a:p>
            <a:pPr algn="l"/>
            <a:endParaRPr lang="nl-NL" dirty="0">
              <a:solidFill>
                <a:srgbClr val="002060"/>
              </a:solidFill>
            </a:endParaRPr>
          </a:p>
        </p:txBody>
      </p:sp>
      <p:sp>
        <p:nvSpPr>
          <p:cNvPr id="7" name="Titel 6"/>
          <p:cNvSpPr>
            <a:spLocks noGrp="1"/>
          </p:cNvSpPr>
          <p:nvPr>
            <p:ph type="title"/>
          </p:nvPr>
        </p:nvSpPr>
        <p:spPr/>
        <p:txBody>
          <a:bodyPr/>
          <a:lstStyle/>
          <a:p>
            <a:r>
              <a:rPr lang="nl-NL" dirty="0"/>
              <a:t>Vervolg </a:t>
            </a:r>
          </a:p>
        </p:txBody>
      </p:sp>
      <p:pic>
        <p:nvPicPr>
          <p:cNvPr id="8" name="Afbeelding 7"/>
          <p:cNvPicPr>
            <a:picLocks noChangeAspect="1"/>
          </p:cNvPicPr>
          <p:nvPr/>
        </p:nvPicPr>
        <p:blipFill rotWithShape="1">
          <a:blip r:embed="rId2"/>
          <a:srcRect r="7949" b="32987"/>
          <a:stretch/>
        </p:blipFill>
        <p:spPr>
          <a:xfrm>
            <a:off x="2519999" y="2872069"/>
            <a:ext cx="6191739" cy="1492114"/>
          </a:xfrm>
          <a:prstGeom prst="rect">
            <a:avLst/>
          </a:prstGeom>
        </p:spPr>
      </p:pic>
    </p:spTree>
    <p:extLst>
      <p:ext uri="{BB962C8B-B14F-4D97-AF65-F5344CB8AC3E}">
        <p14:creationId xmlns:p14="http://schemas.microsoft.com/office/powerpoint/2010/main" val="11311382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00BD80-9CF6-8FBC-2DAA-0139B7DA60DE}"/>
              </a:ext>
            </a:extLst>
          </p:cNvPr>
          <p:cNvSpPr>
            <a:spLocks noGrp="1"/>
          </p:cNvSpPr>
          <p:nvPr>
            <p:ph type="title"/>
          </p:nvPr>
        </p:nvSpPr>
        <p:spPr/>
        <p:txBody>
          <a:bodyPr/>
          <a:lstStyle/>
          <a:p>
            <a:r>
              <a:rPr lang="nl-NL" dirty="0"/>
              <a:t>Take-home </a:t>
            </a:r>
            <a:r>
              <a:rPr lang="nl-NL" dirty="0" err="1"/>
              <a:t>message</a:t>
            </a:r>
            <a:endParaRPr lang="nl-NL" dirty="0"/>
          </a:p>
        </p:txBody>
      </p:sp>
      <p:sp>
        <p:nvSpPr>
          <p:cNvPr id="4" name="Tijdelijke aanduiding voor dianummer 3">
            <a:extLst>
              <a:ext uri="{FF2B5EF4-FFF2-40B4-BE49-F238E27FC236}">
                <a16:creationId xmlns:a16="http://schemas.microsoft.com/office/drawing/2014/main" id="{D0664980-B884-EC9D-B42F-ECA8586D6388}"/>
              </a:ext>
            </a:extLst>
          </p:cNvPr>
          <p:cNvSpPr>
            <a:spLocks noGrp="1"/>
          </p:cNvSpPr>
          <p:nvPr>
            <p:ph type="sldNum" sz="quarter" idx="12"/>
          </p:nvPr>
        </p:nvSpPr>
        <p:spPr/>
        <p:txBody>
          <a:bodyPr/>
          <a:lstStyle/>
          <a:p>
            <a:fld id="{81051DF8-406B-5242-9A38-0E89485B35FF}" type="slidenum">
              <a:rPr lang="nl-NL" smtClean="0"/>
              <a:t>69</a:t>
            </a:fld>
            <a:endParaRPr lang="nl-NL"/>
          </a:p>
        </p:txBody>
      </p:sp>
      <p:sp>
        <p:nvSpPr>
          <p:cNvPr id="5" name="Tijdelijke aanduiding voor tekst 4">
            <a:extLst>
              <a:ext uri="{FF2B5EF4-FFF2-40B4-BE49-F238E27FC236}">
                <a16:creationId xmlns:a16="http://schemas.microsoft.com/office/drawing/2014/main" id="{D9766D9F-B4D5-67E2-0B92-9C5D16DFBAEC}"/>
              </a:ext>
            </a:extLst>
          </p:cNvPr>
          <p:cNvSpPr>
            <a:spLocks noGrp="1"/>
          </p:cNvSpPr>
          <p:nvPr>
            <p:ph type="body" sz="half" idx="13"/>
          </p:nvPr>
        </p:nvSpPr>
        <p:spPr/>
        <p:txBody>
          <a:bodyPr/>
          <a:lstStyle/>
          <a:p>
            <a:r>
              <a:rPr lang="nl-NL" dirty="0"/>
              <a:t>Aanbevelingen </a:t>
            </a:r>
          </a:p>
        </p:txBody>
      </p:sp>
      <p:sp>
        <p:nvSpPr>
          <p:cNvPr id="6" name="Tijdelijke aanduiding voor inhoud 5">
            <a:extLst>
              <a:ext uri="{FF2B5EF4-FFF2-40B4-BE49-F238E27FC236}">
                <a16:creationId xmlns:a16="http://schemas.microsoft.com/office/drawing/2014/main" id="{6ACEBFD7-CF6E-0155-D2EC-628490A68087}"/>
              </a:ext>
            </a:extLst>
          </p:cNvPr>
          <p:cNvSpPr>
            <a:spLocks noGrp="1"/>
          </p:cNvSpPr>
          <p:nvPr>
            <p:ph sz="half" idx="1"/>
          </p:nvPr>
        </p:nvSpPr>
        <p:spPr/>
        <p:txBody>
          <a:bodyPr/>
          <a:lstStyle/>
          <a:p>
            <a:r>
              <a:rPr lang="nl-NL" dirty="0"/>
              <a:t>xx</a:t>
            </a:r>
          </a:p>
        </p:txBody>
      </p:sp>
      <p:grpSp>
        <p:nvGrpSpPr>
          <p:cNvPr id="7" name="Groep 2">
            <a:extLst>
              <a:ext uri="{FF2B5EF4-FFF2-40B4-BE49-F238E27FC236}">
                <a16:creationId xmlns:a16="http://schemas.microsoft.com/office/drawing/2014/main" id="{C67D7B87-302F-DFA1-F4BA-5F744727B6C7}"/>
              </a:ext>
            </a:extLst>
          </p:cNvPr>
          <p:cNvGrpSpPr>
            <a:grpSpLocks/>
          </p:cNvGrpSpPr>
          <p:nvPr/>
        </p:nvGrpSpPr>
        <p:grpSpPr bwMode="auto">
          <a:xfrm>
            <a:off x="2135638" y="1897106"/>
            <a:ext cx="6559711" cy="3339912"/>
            <a:chOff x="2933920" y="2501530"/>
            <a:chExt cx="6253133" cy="3348125"/>
          </a:xfrm>
        </p:grpSpPr>
        <p:pic>
          <p:nvPicPr>
            <p:cNvPr id="8" name="Afbeelding 3">
              <a:extLst>
                <a:ext uri="{FF2B5EF4-FFF2-40B4-BE49-F238E27FC236}">
                  <a16:creationId xmlns:a16="http://schemas.microsoft.com/office/drawing/2014/main" id="{37694566-599F-443F-C1CF-C13CD50606F0}"/>
                </a:ext>
              </a:extLst>
            </p:cNvPr>
            <p:cNvPicPr>
              <a:picLocks noChangeAspect="1"/>
            </p:cNvPicPr>
            <p:nvPr/>
          </p:nvPicPr>
          <p:blipFill>
            <a:blip r:embed="rId2">
              <a:extLst>
                <a:ext uri="{28A0092B-C50C-407E-A947-70E740481C1C}">
                  <a14:useLocalDpi xmlns:a14="http://schemas.microsoft.com/office/drawing/2010/main" val="0"/>
                </a:ext>
              </a:extLst>
            </a:blip>
            <a:srcRect l="77563" t="43330" r="706" b="45000"/>
            <a:stretch>
              <a:fillRect/>
            </a:stretch>
          </p:blipFill>
          <p:spPr bwMode="auto">
            <a:xfrm>
              <a:off x="2933921" y="2501530"/>
              <a:ext cx="4443909" cy="162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fbeelding 4">
              <a:extLst>
                <a:ext uri="{FF2B5EF4-FFF2-40B4-BE49-F238E27FC236}">
                  <a16:creationId xmlns:a16="http://schemas.microsoft.com/office/drawing/2014/main" id="{BEF21822-D145-1722-F9AA-04CBDDE14B81}"/>
                </a:ext>
              </a:extLst>
            </p:cNvPr>
            <p:cNvPicPr>
              <a:picLocks noChangeAspect="1"/>
            </p:cNvPicPr>
            <p:nvPr/>
          </p:nvPicPr>
          <p:blipFill>
            <a:blip r:embed="rId3">
              <a:extLst>
                <a:ext uri="{28A0092B-C50C-407E-A947-70E740481C1C}">
                  <a14:useLocalDpi xmlns:a14="http://schemas.microsoft.com/office/drawing/2010/main" val="0"/>
                </a:ext>
              </a:extLst>
            </a:blip>
            <a:srcRect l="87492" t="54422" r="1192" b="33250"/>
            <a:stretch>
              <a:fillRect/>
            </a:stretch>
          </p:blipFill>
          <p:spPr bwMode="auto">
            <a:xfrm>
              <a:off x="2933920" y="4129682"/>
              <a:ext cx="2314486" cy="1719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Afbeelding 5">
              <a:extLst>
                <a:ext uri="{FF2B5EF4-FFF2-40B4-BE49-F238E27FC236}">
                  <a16:creationId xmlns:a16="http://schemas.microsoft.com/office/drawing/2014/main" id="{B3F696C0-4534-C790-1CD3-779829479921}"/>
                </a:ext>
              </a:extLst>
            </p:cNvPr>
            <p:cNvPicPr>
              <a:picLocks noChangeAspect="1"/>
            </p:cNvPicPr>
            <p:nvPr/>
          </p:nvPicPr>
          <p:blipFill>
            <a:blip r:embed="rId3">
              <a:extLst>
                <a:ext uri="{28A0092B-C50C-407E-A947-70E740481C1C}">
                  <a14:useLocalDpi xmlns:a14="http://schemas.microsoft.com/office/drawing/2010/main" val="0"/>
                </a:ext>
              </a:extLst>
            </a:blip>
            <a:srcRect l="77563" t="54036" r="12543" b="34294"/>
            <a:stretch>
              <a:fillRect/>
            </a:stretch>
          </p:blipFill>
          <p:spPr bwMode="auto">
            <a:xfrm>
              <a:off x="7163727" y="2501530"/>
              <a:ext cx="2023325" cy="162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Afbeelding 7">
              <a:extLst>
                <a:ext uri="{FF2B5EF4-FFF2-40B4-BE49-F238E27FC236}">
                  <a16:creationId xmlns:a16="http://schemas.microsoft.com/office/drawing/2014/main" id="{8716D731-65E8-A720-7ACC-196B23AB9DB3}"/>
                </a:ext>
              </a:extLst>
            </p:cNvPr>
            <p:cNvPicPr>
              <a:picLocks noChangeAspect="1"/>
            </p:cNvPicPr>
            <p:nvPr/>
          </p:nvPicPr>
          <p:blipFill>
            <a:blip r:embed="rId3">
              <a:extLst>
                <a:ext uri="{28A0092B-C50C-407E-A947-70E740481C1C}">
                  <a14:useLocalDpi xmlns:a14="http://schemas.microsoft.com/office/drawing/2010/main" val="0"/>
                </a:ext>
              </a:extLst>
            </a:blip>
            <a:srcRect l="77563" t="66599" r="1907" b="21069"/>
            <a:stretch>
              <a:fillRect/>
            </a:stretch>
          </p:blipFill>
          <p:spPr bwMode="auto">
            <a:xfrm>
              <a:off x="4988933" y="4129682"/>
              <a:ext cx="4198120" cy="1719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091521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009A0E-34BA-E8BF-6E67-3713BDB58673}"/>
              </a:ext>
            </a:extLst>
          </p:cNvPr>
          <p:cNvSpPr>
            <a:spLocks noGrp="1"/>
          </p:cNvSpPr>
          <p:nvPr>
            <p:ph type="title"/>
          </p:nvPr>
        </p:nvSpPr>
        <p:spPr/>
        <p:txBody>
          <a:bodyPr/>
          <a:lstStyle/>
          <a:p>
            <a:endParaRPr lang="nl-NL"/>
          </a:p>
        </p:txBody>
      </p:sp>
      <p:sp>
        <p:nvSpPr>
          <p:cNvPr id="4" name="Tijdelijke aanduiding voor dianummer 3">
            <a:extLst>
              <a:ext uri="{FF2B5EF4-FFF2-40B4-BE49-F238E27FC236}">
                <a16:creationId xmlns:a16="http://schemas.microsoft.com/office/drawing/2014/main" id="{B5585C56-CD53-AAFE-B131-54D0BA50685D}"/>
              </a:ext>
            </a:extLst>
          </p:cNvPr>
          <p:cNvSpPr>
            <a:spLocks noGrp="1"/>
          </p:cNvSpPr>
          <p:nvPr>
            <p:ph type="sldNum" sz="quarter" idx="12"/>
          </p:nvPr>
        </p:nvSpPr>
        <p:spPr/>
        <p:txBody>
          <a:bodyPr/>
          <a:lstStyle/>
          <a:p>
            <a:fld id="{81051DF8-406B-5242-9A38-0E89485B35FF}" type="slidenum">
              <a:rPr lang="nl-NL" smtClean="0"/>
              <a:t>7</a:t>
            </a:fld>
            <a:endParaRPr lang="nl-NL"/>
          </a:p>
        </p:txBody>
      </p:sp>
      <p:sp>
        <p:nvSpPr>
          <p:cNvPr id="5" name="Tijdelijke aanduiding voor tekst 4">
            <a:extLst>
              <a:ext uri="{FF2B5EF4-FFF2-40B4-BE49-F238E27FC236}">
                <a16:creationId xmlns:a16="http://schemas.microsoft.com/office/drawing/2014/main" id="{25C4B956-9837-E8B6-CD4D-94DDF34A5DB9}"/>
              </a:ext>
            </a:extLst>
          </p:cNvPr>
          <p:cNvSpPr>
            <a:spLocks noGrp="1"/>
          </p:cNvSpPr>
          <p:nvPr>
            <p:ph type="body" sz="half" idx="13"/>
          </p:nvPr>
        </p:nvSpPr>
        <p:spPr/>
        <p:txBody>
          <a:bodyPr/>
          <a:lstStyle/>
          <a:p>
            <a:r>
              <a:rPr lang="nl-NL" dirty="0" err="1"/>
              <a:t>Kindparticipatie</a:t>
            </a:r>
            <a:endParaRPr lang="nl-NL" dirty="0"/>
          </a:p>
        </p:txBody>
      </p:sp>
      <p:sp>
        <p:nvSpPr>
          <p:cNvPr id="6" name="Tijdelijke aanduiding voor inhoud 5">
            <a:extLst>
              <a:ext uri="{FF2B5EF4-FFF2-40B4-BE49-F238E27FC236}">
                <a16:creationId xmlns:a16="http://schemas.microsoft.com/office/drawing/2014/main" id="{97A9B0AE-8689-43CF-ED6D-BD4420A0E82F}"/>
              </a:ext>
            </a:extLst>
          </p:cNvPr>
          <p:cNvSpPr>
            <a:spLocks noGrp="1"/>
          </p:cNvSpPr>
          <p:nvPr>
            <p:ph sz="half" idx="1"/>
          </p:nvPr>
        </p:nvSpPr>
        <p:spPr>
          <a:xfrm>
            <a:off x="2527047" y="1783404"/>
            <a:ext cx="6009056" cy="4322596"/>
          </a:xfrm>
        </p:spPr>
        <p:txBody>
          <a:bodyPr/>
          <a:lstStyle/>
          <a:p>
            <a:pPr marL="0" indent="0">
              <a:buNone/>
            </a:pPr>
            <a:r>
              <a:rPr lang="nl-NL" sz="2000" b="1" dirty="0"/>
              <a:t>Wat is het?</a:t>
            </a:r>
          </a:p>
          <a:p>
            <a:pPr marL="0" indent="0">
              <a:buNone/>
            </a:pPr>
            <a:endParaRPr lang="nl-NL" sz="2000" b="1" dirty="0"/>
          </a:p>
          <a:p>
            <a:pPr marL="0" indent="0">
              <a:buNone/>
            </a:pPr>
            <a:endParaRPr lang="nl-NL" sz="2000" b="1" dirty="0"/>
          </a:p>
          <a:p>
            <a:pPr marL="0" indent="0">
              <a:buNone/>
            </a:pPr>
            <a:r>
              <a:rPr lang="nl-NL" sz="2000" b="1" dirty="0"/>
              <a:t>		Hoe meet je het?</a:t>
            </a:r>
          </a:p>
          <a:p>
            <a:pPr marL="0" indent="0">
              <a:buNone/>
            </a:pPr>
            <a:endParaRPr lang="nl-NL" sz="2000" b="1" dirty="0"/>
          </a:p>
          <a:p>
            <a:pPr marL="0" indent="0">
              <a:buNone/>
            </a:pPr>
            <a:endParaRPr lang="nl-NL" sz="2000" b="1" dirty="0"/>
          </a:p>
          <a:p>
            <a:pPr marL="0" indent="0">
              <a:buNone/>
            </a:pPr>
            <a:r>
              <a:rPr lang="nl-NL" sz="2000" b="1" dirty="0"/>
              <a:t>				Hoe bevorder je het?</a:t>
            </a:r>
          </a:p>
        </p:txBody>
      </p:sp>
    </p:spTree>
    <p:extLst>
      <p:ext uri="{BB962C8B-B14F-4D97-AF65-F5344CB8AC3E}">
        <p14:creationId xmlns:p14="http://schemas.microsoft.com/office/powerpoint/2010/main" val="896122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B5585C56-CD53-AAFE-B131-54D0BA50685D}"/>
              </a:ext>
            </a:extLst>
          </p:cNvPr>
          <p:cNvSpPr>
            <a:spLocks noGrp="1"/>
          </p:cNvSpPr>
          <p:nvPr>
            <p:ph type="sldNum" sz="quarter" idx="12"/>
          </p:nvPr>
        </p:nvSpPr>
        <p:spPr/>
        <p:txBody>
          <a:bodyPr/>
          <a:lstStyle/>
          <a:p>
            <a:fld id="{81051DF8-406B-5242-9A38-0E89485B35FF}" type="slidenum">
              <a:rPr lang="nl-NL" smtClean="0"/>
              <a:t>8</a:t>
            </a:fld>
            <a:endParaRPr lang="nl-NL"/>
          </a:p>
        </p:txBody>
      </p:sp>
      <p:sp>
        <p:nvSpPr>
          <p:cNvPr id="5" name="Tijdelijke aanduiding voor tekst 4">
            <a:extLst>
              <a:ext uri="{FF2B5EF4-FFF2-40B4-BE49-F238E27FC236}">
                <a16:creationId xmlns:a16="http://schemas.microsoft.com/office/drawing/2014/main" id="{25C4B956-9837-E8B6-CD4D-94DDF34A5DB9}"/>
              </a:ext>
            </a:extLst>
          </p:cNvPr>
          <p:cNvSpPr>
            <a:spLocks noGrp="1"/>
          </p:cNvSpPr>
          <p:nvPr>
            <p:ph type="body" sz="half" idx="13"/>
          </p:nvPr>
        </p:nvSpPr>
        <p:spPr/>
        <p:txBody>
          <a:bodyPr/>
          <a:lstStyle/>
          <a:p>
            <a:r>
              <a:rPr lang="nl-NL" dirty="0" err="1"/>
              <a:t>Scoping</a:t>
            </a:r>
            <a:r>
              <a:rPr lang="nl-NL" dirty="0"/>
              <a:t> review: 1971 - 2021; 39 publicaties</a:t>
            </a:r>
          </a:p>
          <a:p>
            <a:endParaRPr lang="nl-NL" dirty="0"/>
          </a:p>
        </p:txBody>
      </p:sp>
      <p:sp>
        <p:nvSpPr>
          <p:cNvPr id="6" name="Tijdelijke aanduiding voor inhoud 5">
            <a:extLst>
              <a:ext uri="{FF2B5EF4-FFF2-40B4-BE49-F238E27FC236}">
                <a16:creationId xmlns:a16="http://schemas.microsoft.com/office/drawing/2014/main" id="{97A9B0AE-8689-43CF-ED6D-BD4420A0E82F}"/>
              </a:ext>
            </a:extLst>
          </p:cNvPr>
          <p:cNvSpPr>
            <a:spLocks noGrp="1"/>
          </p:cNvSpPr>
          <p:nvPr>
            <p:ph sz="half" idx="1"/>
          </p:nvPr>
        </p:nvSpPr>
        <p:spPr>
          <a:xfrm>
            <a:off x="2527047" y="1783404"/>
            <a:ext cx="6009056" cy="4322596"/>
          </a:xfrm>
        </p:spPr>
        <p:txBody>
          <a:bodyPr/>
          <a:lstStyle/>
          <a:p>
            <a:pPr marL="0" indent="0">
              <a:buNone/>
            </a:pPr>
            <a:r>
              <a:rPr lang="nl-NL" sz="2000" dirty="0"/>
              <a:t>Participatie: verbaal  &gt; Percentage </a:t>
            </a:r>
            <a:r>
              <a:rPr lang="nl-NL" sz="2000" dirty="0" err="1"/>
              <a:t>spreek-tijd</a:t>
            </a:r>
            <a:r>
              <a:rPr lang="nl-NL" sz="2000" dirty="0"/>
              <a:t>/ beurten</a:t>
            </a:r>
          </a:p>
          <a:p>
            <a:pPr marL="0" indent="0">
              <a:buNone/>
            </a:pPr>
            <a:endParaRPr lang="nl-NL" sz="2000" dirty="0"/>
          </a:p>
          <a:p>
            <a:pPr marL="0" indent="0">
              <a:buNone/>
            </a:pPr>
            <a:r>
              <a:rPr lang="nl-NL" sz="2000" dirty="0"/>
              <a:t>Kind 4-14%  (ouder tot 35%, dokter tot 60%)</a:t>
            </a:r>
          </a:p>
          <a:p>
            <a:pPr marL="0" indent="0">
              <a:buNone/>
            </a:pPr>
            <a:endParaRPr lang="nl-NL" sz="2000" dirty="0"/>
          </a:p>
          <a:p>
            <a:pPr marL="0" indent="0">
              <a:buNone/>
            </a:pPr>
            <a:endParaRPr lang="nl-NL" sz="2000" dirty="0"/>
          </a:p>
          <a:p>
            <a:pPr marL="0" indent="0">
              <a:buNone/>
            </a:pPr>
            <a:endParaRPr lang="nl-NL" sz="2000" dirty="0"/>
          </a:p>
          <a:p>
            <a:pPr marL="0" indent="0">
              <a:buNone/>
            </a:pPr>
            <a:endParaRPr lang="nl-NL" sz="2000" dirty="0"/>
          </a:p>
          <a:p>
            <a:pPr marL="0" indent="0">
              <a:buNone/>
            </a:pPr>
            <a:endParaRPr lang="nl-NL" sz="2000" dirty="0"/>
          </a:p>
          <a:p>
            <a:pPr marL="0" indent="0">
              <a:buNone/>
            </a:pPr>
            <a:r>
              <a:rPr lang="nl-NL" sz="1600" dirty="0"/>
              <a:t>	</a:t>
            </a:r>
            <a:r>
              <a:rPr lang="nl-NL" sz="1600" dirty="0" err="1"/>
              <a:t>Patient</a:t>
            </a:r>
            <a:r>
              <a:rPr lang="nl-NL" sz="1600" dirty="0"/>
              <a:t> </a:t>
            </a:r>
            <a:r>
              <a:rPr lang="nl-NL" sz="1600" dirty="0" err="1"/>
              <a:t>Educ</a:t>
            </a:r>
            <a:r>
              <a:rPr lang="nl-NL" sz="1600" dirty="0"/>
              <a:t> </a:t>
            </a:r>
            <a:r>
              <a:rPr lang="nl-NL" sz="1600" dirty="0" err="1"/>
              <a:t>Couns</a:t>
            </a:r>
            <a:r>
              <a:rPr lang="nl-NL" sz="1600" dirty="0"/>
              <a:t>. 2023 Apr 11;113:107749. </a:t>
            </a:r>
            <a:r>
              <a:rPr lang="nl-NL" sz="1600" dirty="0" err="1"/>
              <a:t>doi</a:t>
            </a:r>
            <a:r>
              <a:rPr lang="nl-NL" sz="1600" dirty="0"/>
              <a:t>: 10.1016</a:t>
            </a:r>
          </a:p>
          <a:p>
            <a:pPr marL="0" indent="0">
              <a:buNone/>
            </a:pPr>
            <a:endParaRPr lang="nl-NL" sz="2000" dirty="0"/>
          </a:p>
          <a:p>
            <a:pPr marL="0" indent="0">
              <a:buNone/>
            </a:pPr>
            <a:endParaRPr lang="nl-NL" sz="2000" b="1" dirty="0"/>
          </a:p>
        </p:txBody>
      </p:sp>
    </p:spTree>
    <p:extLst>
      <p:ext uri="{BB962C8B-B14F-4D97-AF65-F5344CB8AC3E}">
        <p14:creationId xmlns:p14="http://schemas.microsoft.com/office/powerpoint/2010/main" val="9923423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F6A966B9-44E0-B268-BF0B-F73F4572EAE3}"/>
              </a:ext>
            </a:extLst>
          </p:cNvPr>
          <p:cNvSpPr>
            <a:spLocks noGrp="1"/>
          </p:cNvSpPr>
          <p:nvPr>
            <p:ph type="sldNum" sz="quarter" idx="12"/>
          </p:nvPr>
        </p:nvSpPr>
        <p:spPr/>
        <p:txBody>
          <a:bodyPr/>
          <a:lstStyle/>
          <a:p>
            <a:fld id="{81051DF8-406B-5242-9A38-0E89485B35FF}" type="slidenum">
              <a:rPr lang="nl-NL" smtClean="0"/>
              <a:t>9</a:t>
            </a:fld>
            <a:endParaRPr lang="nl-NL"/>
          </a:p>
        </p:txBody>
      </p:sp>
      <p:sp>
        <p:nvSpPr>
          <p:cNvPr id="5" name="Tijdelijke aanduiding voor tekst 4">
            <a:extLst>
              <a:ext uri="{FF2B5EF4-FFF2-40B4-BE49-F238E27FC236}">
                <a16:creationId xmlns:a16="http://schemas.microsoft.com/office/drawing/2014/main" id="{DCDE337E-272C-D6F6-2971-E8175472B278}"/>
              </a:ext>
            </a:extLst>
          </p:cNvPr>
          <p:cNvSpPr>
            <a:spLocks noGrp="1"/>
          </p:cNvSpPr>
          <p:nvPr>
            <p:ph type="body" sz="half" idx="13"/>
          </p:nvPr>
        </p:nvSpPr>
        <p:spPr/>
        <p:txBody>
          <a:bodyPr/>
          <a:lstStyle/>
          <a:p>
            <a:r>
              <a:rPr lang="nl-NL" dirty="0" err="1"/>
              <a:t>Kindparticipatie</a:t>
            </a:r>
            <a:r>
              <a:rPr lang="nl-NL" dirty="0"/>
              <a:t> over de afgelopen 50 jaar</a:t>
            </a:r>
          </a:p>
        </p:txBody>
      </p:sp>
      <p:sp>
        <p:nvSpPr>
          <p:cNvPr id="8" name="Freeform 3">
            <a:extLst>
              <a:ext uri="{FF2B5EF4-FFF2-40B4-BE49-F238E27FC236}">
                <a16:creationId xmlns:a16="http://schemas.microsoft.com/office/drawing/2014/main" id="{E45CCF67-6A3E-881C-8609-FB8BD6210844}"/>
              </a:ext>
            </a:extLst>
          </p:cNvPr>
          <p:cNvSpPr>
            <a:spLocks noGrp="1"/>
          </p:cNvSpPr>
          <p:nvPr>
            <p:ph sz="quarter" idx="14"/>
          </p:nvPr>
        </p:nvSpPr>
        <p:spPr>
          <a:xfrm>
            <a:off x="2519999" y="1836000"/>
            <a:ext cx="5831998" cy="3421800"/>
          </a:xfrm>
          <a:custGeom>
            <a:avLst/>
            <a:gdLst/>
            <a:ahLst/>
            <a:cxnLst/>
            <a:rect l="l" t="t" r="r" b="b"/>
            <a:pathLst>
              <a:path w="14238043" h="8751409">
                <a:moveTo>
                  <a:pt x="0" y="0"/>
                </a:moveTo>
                <a:lnTo>
                  <a:pt x="14238043" y="0"/>
                </a:lnTo>
                <a:lnTo>
                  <a:pt x="14238043" y="8751409"/>
                </a:lnTo>
                <a:lnTo>
                  <a:pt x="0" y="8751409"/>
                </a:lnTo>
                <a:lnTo>
                  <a:pt x="0" y="0"/>
                </a:lnTo>
                <a:close/>
              </a:path>
            </a:pathLst>
          </a:custGeom>
          <a:blipFill>
            <a:blip r:embed="rId2"/>
            <a:stretch>
              <a:fillRect/>
            </a:stretch>
          </a:blipFill>
        </p:spPr>
        <p:txBody>
          <a:bodyPr/>
          <a:lstStyle/>
          <a:p>
            <a:r>
              <a:rPr lang="nl-NL" dirty="0" err="1"/>
              <a:t>z</a:t>
            </a:r>
            <a:endParaRPr lang="nl-NL" dirty="0"/>
          </a:p>
        </p:txBody>
      </p:sp>
    </p:spTree>
    <p:extLst>
      <p:ext uri="{BB962C8B-B14F-4D97-AF65-F5344CB8AC3E}">
        <p14:creationId xmlns:p14="http://schemas.microsoft.com/office/powerpoint/2010/main" val="2954378359"/>
      </p:ext>
    </p:extLst>
  </p:cSld>
  <p:clrMapOvr>
    <a:masterClrMapping/>
  </p:clrMapOvr>
</p:sld>
</file>

<file path=ppt/theme/theme1.xml><?xml version="1.0" encoding="utf-8"?>
<a:theme xmlns:a="http://schemas.openxmlformats.org/drawingml/2006/main" name="Basis">
  <a:themeElements>
    <a:clrScheme name="PUZ kleuren">
      <a:dk1>
        <a:srgbClr val="000000"/>
      </a:dk1>
      <a:lt1>
        <a:srgbClr val="FFFFFF"/>
      </a:lt1>
      <a:dk2>
        <a:srgbClr val="000000"/>
      </a:dk2>
      <a:lt2>
        <a:srgbClr val="EBEBEB"/>
      </a:lt2>
      <a:accent1>
        <a:srgbClr val="DC1946"/>
      </a:accent1>
      <a:accent2>
        <a:srgbClr val="110E72"/>
      </a:accent2>
      <a:accent3>
        <a:srgbClr val="00ADCC"/>
      </a:accent3>
      <a:accent4>
        <a:srgbClr val="DC1946"/>
      </a:accent4>
      <a:accent5>
        <a:srgbClr val="110E72"/>
      </a:accent5>
      <a:accent6>
        <a:srgbClr val="00ADCC"/>
      </a:accent6>
      <a:hlink>
        <a:srgbClr val="000000"/>
      </a:hlink>
      <a:folHlink>
        <a:srgbClr val="000000"/>
      </a:folHlink>
    </a:clrScheme>
    <a:fontScheme name="CircularPro">
      <a:majorFont>
        <a:latin typeface="CircularPro Black"/>
        <a:ea typeface=""/>
        <a:cs typeface=""/>
      </a:majorFont>
      <a:minorFont>
        <a:latin typeface="CircularPro Book"/>
        <a:ea typeface=""/>
        <a:cs typeface=""/>
      </a:minorFont>
    </a:fontScheme>
    <a:fmtScheme name="Office-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3" id="{693D2685-EE6C-0E49-9092-F4C793263052}" vid="{D36B8093-7464-AD4B-A591-032E5CAB37B6}"/>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2B28829D2695C4CADDB83C10E2460F9" ma:contentTypeVersion="15" ma:contentTypeDescription="Een nieuw document maken." ma:contentTypeScope="" ma:versionID="af5d14fead40c1aa33dff04c2d716e3d">
  <xsd:schema xmlns:xsd="http://www.w3.org/2001/XMLSchema" xmlns:xs="http://www.w3.org/2001/XMLSchema" xmlns:p="http://schemas.microsoft.com/office/2006/metadata/properties" xmlns:ns2="abb69829-d362-4c33-af34-217c7e14f304" xmlns:ns3="dddb5a29-e638-4e28-9371-8970019403b6" targetNamespace="http://schemas.microsoft.com/office/2006/metadata/properties" ma:root="true" ma:fieldsID="7f8745f0dc5482087ff662dddc97706f" ns2:_="" ns3:_="">
    <xsd:import namespace="abb69829-d362-4c33-af34-217c7e14f304"/>
    <xsd:import namespace="dddb5a29-e638-4e28-9371-8970019403b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b69829-d362-4c33-af34-217c7e14f3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Afbeeldingtags" ma:readOnly="false" ma:fieldId="{5cf76f15-5ced-4ddc-b409-7134ff3c332f}" ma:taxonomyMulti="true" ma:sspId="b6cfad82-a5a8-42d1-9f7d-0821f371e2e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ddb5a29-e638-4e28-9371-8970019403b6"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TaxCatchAll" ma:index="22" nillable="true" ma:displayName="Taxonomy Catch All Column" ma:hidden="true" ma:list="{add1c308-f3a5-4edc-b2ef-143a1cc706e0}" ma:internalName="TaxCatchAll" ma:showField="CatchAllData" ma:web="dddb5a29-e638-4e28-9371-8970019403b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bb69829-d362-4c33-af34-217c7e14f304">
      <Terms xmlns="http://schemas.microsoft.com/office/infopath/2007/PartnerControls"/>
    </lcf76f155ced4ddcb4097134ff3c332f>
    <TaxCatchAll xmlns="dddb5a29-e638-4e28-9371-8970019403b6" xsi:nil="true"/>
  </documentManagement>
</p:properties>
</file>

<file path=customXml/itemProps1.xml><?xml version="1.0" encoding="utf-8"?>
<ds:datastoreItem xmlns:ds="http://schemas.openxmlformats.org/officeDocument/2006/customXml" ds:itemID="{9421BC19-E734-4280-B13C-96339E3030DC}"/>
</file>

<file path=customXml/itemProps2.xml><?xml version="1.0" encoding="utf-8"?>
<ds:datastoreItem xmlns:ds="http://schemas.openxmlformats.org/officeDocument/2006/customXml" ds:itemID="{DF15C28B-6377-46C0-969B-C822B52575D8}"/>
</file>

<file path=customXml/itemProps3.xml><?xml version="1.0" encoding="utf-8"?>
<ds:datastoreItem xmlns:ds="http://schemas.openxmlformats.org/officeDocument/2006/customXml" ds:itemID="{2FB5003C-1F8C-4584-A601-66564E63889E}"/>
</file>

<file path=docProps/app.xml><?xml version="1.0" encoding="utf-8"?>
<Properties xmlns="http://schemas.openxmlformats.org/officeDocument/2006/extended-properties" xmlns:vt="http://schemas.openxmlformats.org/officeDocument/2006/docPropsVTypes">
  <Template>PUZ_Presentatie_v1</Template>
  <TotalTime>963</TotalTime>
  <Words>5473</Words>
  <Application>Microsoft Macintosh PowerPoint</Application>
  <PresentationFormat>Diavoorstelling (4:3)</PresentationFormat>
  <Paragraphs>1337</Paragraphs>
  <Slides>69</Slides>
  <Notes>19</Notes>
  <HiddenSlides>0</HiddenSlides>
  <MMClips>0</MMClips>
  <ScaleCrop>false</ScaleCrop>
  <HeadingPairs>
    <vt:vector size="6" baseType="variant">
      <vt:variant>
        <vt:lpstr>Gebruikte lettertypen</vt:lpstr>
      </vt:variant>
      <vt:variant>
        <vt:i4>16</vt:i4>
      </vt:variant>
      <vt:variant>
        <vt:lpstr>Thema</vt:lpstr>
      </vt:variant>
      <vt:variant>
        <vt:i4>1</vt:i4>
      </vt:variant>
      <vt:variant>
        <vt:lpstr>Diatitels</vt:lpstr>
      </vt:variant>
      <vt:variant>
        <vt:i4>69</vt:i4>
      </vt:variant>
    </vt:vector>
  </HeadingPairs>
  <TitlesOfParts>
    <vt:vector size="86" baseType="lpstr">
      <vt:lpstr>Arial</vt:lpstr>
      <vt:lpstr>Assistant</vt:lpstr>
      <vt:lpstr>Calibri</vt:lpstr>
      <vt:lpstr>CircularPro Black</vt:lpstr>
      <vt:lpstr>CircularPro Book</vt:lpstr>
      <vt:lpstr>Lexend Deca</vt:lpstr>
      <vt:lpstr>Montserrat</vt:lpstr>
      <vt:lpstr>Open Sans Extra Bold</vt:lpstr>
      <vt:lpstr>Roboto Slab Light</vt:lpstr>
      <vt:lpstr>Söhne</vt:lpstr>
      <vt:lpstr>Systeemlettertype regulier</vt:lpstr>
      <vt:lpstr>Times New Roman</vt:lpstr>
      <vt:lpstr>Trebuchet MS</vt:lpstr>
      <vt:lpstr>Verdana</vt:lpstr>
      <vt:lpstr>Verdana Pro</vt:lpstr>
      <vt:lpstr>Verdana Pro Light</vt:lpstr>
      <vt:lpstr>Basis</vt:lpstr>
      <vt:lpstr>Online invitational Generieke PRO(M)s voor kinderen</vt:lpstr>
      <vt:lpstr>PowerPoint-presentatie</vt:lpstr>
      <vt:lpstr>PowerPoint-presentatie</vt:lpstr>
      <vt:lpstr>Hieronder vindt u de links naarde adviesrapporten kinderen en volwassenen en ander  materiaal ontwikkeld vanuit programma UZ</vt:lpstr>
      <vt:lpstr>Kindparticipatie in consulten:  een scoping review van 50 jaar literatuur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Een goed gesprek…  …wat er nodig is volgens de kinderen!  Anne Swinkels – Stichting Kind en Ziekenhuis</vt:lpstr>
      <vt:lpstr>Tijd in de spreekkamer Tijd om na te denken over beslissingen Vooral geen druk</vt:lpstr>
      <vt:lpstr>Praat niet over mij maar met mij,  zeker als ik er zelf gewoon bij ben!  Ben eerlijk tegen kinderen, houd je aan je afspraken en kom je beloftes na </vt:lpstr>
      <vt:lpstr>Kinderen weten vaak niet eens dat ze zelf iets naar voren mogen brengen.  En als ze het weten….gaat het niet vanzelf </vt:lpstr>
      <vt:lpstr>Vul niet voor mij in wat ik denk of voel, maar vraag het gewoon.   Ben oprecht geïnteresseerd in wie ik ben, wat ik wil en wat er voor mij belangrijk is. </vt:lpstr>
      <vt:lpstr>Betrek een kind bij het hele proces, van begin tot eind en leg alles uit tot die het snapt.  “De dokter mag pas weg, als ik het helemaal snap”  </vt:lpstr>
      <vt:lpstr>Ruimte Tijd Volledige uitleg Echt luisteren Vertrouwen</vt:lpstr>
      <vt:lpstr>Een goed gesprek… wat er nodig is volgens de kinderen!</vt:lpstr>
      <vt:lpstr>De set Generieke PRO(M)s voor kinderen </vt:lpstr>
      <vt:lpstr>PowerPoint-presentatie</vt:lpstr>
      <vt:lpstr>PowerPoint-presentatie</vt:lpstr>
      <vt:lpstr>PowerPoint-presentatie</vt:lpstr>
      <vt:lpstr>PowerPoint-presentatie</vt:lpstr>
      <vt:lpstr>Stap 2: Selectie PROs</vt:lpstr>
      <vt:lpstr>Stap 2: Selectie generieke PROs</vt:lpstr>
      <vt:lpstr>Inventarisatie  </vt:lpstr>
      <vt:lpstr>Inventarisatie  </vt:lpstr>
      <vt:lpstr>PowerPoint-presentatie</vt:lpstr>
      <vt:lpstr>Stap 3: Selectie PROMs</vt:lpstr>
      <vt:lpstr>PowerPoint-presentatie</vt:lpstr>
      <vt:lpstr>PowerPoint-presentatie</vt:lpstr>
      <vt:lpstr>PowerPoint-presentatie</vt:lpstr>
      <vt:lpstr>PowerPoint-presentatie</vt:lpstr>
      <vt:lpstr>Samenstelling kernset PROMs – 1 tot 5 jaar </vt:lpstr>
      <vt:lpstr>Samenstelling kernset PROMs – 5 tot 18 jaar </vt:lpstr>
      <vt:lpstr>PowerPoint-presentatie</vt:lpstr>
      <vt:lpstr>NRS - Ouder-proxy</vt:lpstr>
      <vt:lpstr>PROMIS - Early Childhood (1-5 jaar)</vt:lpstr>
      <vt:lpstr>Voorbeelden van het gebruik van (generieke) PROMs in de praktijk</vt:lpstr>
      <vt:lpstr>PowerPoint-presentatie</vt:lpstr>
      <vt:lpstr>PowerPoint-presentatie</vt:lpstr>
      <vt:lpstr>Patiëntengroepen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Aanbevelingen voor praktische en landelijke implementatie</vt:lpstr>
      <vt:lpstr>Praktisch &amp; landelijk</vt:lpstr>
      <vt:lpstr>Begrijpelijkheid &amp; invulbaarheid</vt:lpstr>
      <vt:lpstr>Begrijpelijkheid &amp; invulbaarheid</vt:lpstr>
      <vt:lpstr>Afnamemomenten</vt:lpstr>
      <vt:lpstr>Vergelijken kind &amp; volwassenen</vt:lpstr>
      <vt:lpstr>Privacy van het kind!</vt:lpstr>
      <vt:lpstr>Aandacht voor praktijk</vt:lpstr>
      <vt:lpstr>Aandacht voor praktijk</vt:lpstr>
      <vt:lpstr>ICT &amp; EPD’s</vt:lpstr>
      <vt:lpstr>Bijstellen huidig advies</vt:lpstr>
      <vt:lpstr>Data: historisch &amp; toekomst</vt:lpstr>
      <vt:lpstr>Vervolg </vt:lpstr>
      <vt:lpstr>Take-home message</vt:lpstr>
    </vt:vector>
  </TitlesOfParts>
  <Manager/>
  <Company>Rijksoverheid</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Programma ontwikkeling uitkomstgerichte zorg</dc:title>
  <dc:subject/>
  <dc:creator>Flik, F.C.W. (Frederiek)</dc:creator>
  <cp:keywords/>
  <dc:description>Programma Uitkomstgerichte Zorg presentatie
Versie 1 - februari 2021
Ontwerp: Things To Make And Do
Template: Ton Persoon</dc:description>
  <cp:lastModifiedBy>sandra beurskens</cp:lastModifiedBy>
  <cp:revision>34</cp:revision>
  <dcterms:created xsi:type="dcterms:W3CDTF">2021-04-21T11:32:52Z</dcterms:created>
  <dcterms:modified xsi:type="dcterms:W3CDTF">2023-06-13T06:47:26Z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0x01010022B28829D2695C4CADDB83C10E2460F9</vt:lpwstr>
  </property>
</Properties>
</file>