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564" r:id="rId3"/>
    <p:sldId id="319" r:id="rId4"/>
    <p:sldId id="528" r:id="rId5"/>
    <p:sldId id="515" r:id="rId6"/>
    <p:sldId id="510" r:id="rId7"/>
    <p:sldId id="554" r:id="rId8"/>
    <p:sldId id="562" r:id="rId9"/>
    <p:sldId id="530" r:id="rId10"/>
    <p:sldId id="549" r:id="rId11"/>
    <p:sldId id="550" r:id="rId12"/>
    <p:sldId id="551" r:id="rId13"/>
    <p:sldId id="552" r:id="rId14"/>
    <p:sldId id="275" r:id="rId15"/>
    <p:sldId id="560" r:id="rId16"/>
    <p:sldId id="561" r:id="rId17"/>
    <p:sldId id="540" r:id="rId18"/>
    <p:sldId id="555" r:id="rId19"/>
    <p:sldId id="541" r:id="rId20"/>
    <p:sldId id="556" r:id="rId21"/>
    <p:sldId id="534" r:id="rId22"/>
    <p:sldId id="563" r:id="rId23"/>
    <p:sldId id="565" r:id="rId24"/>
    <p:sldId id="559"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itleg" id="{BBF5B954-A5E2-49DC-AEE1-2231A4848EAF}">
          <p14:sldIdLst/>
        </p14:section>
        <p14:section name="Voorbeelden" id="{D02C5EE9-A83C-4863-B770-F84534A1EF2E}">
          <p14:sldIdLst>
            <p14:sldId id="256"/>
            <p14:sldId id="564"/>
            <p14:sldId id="319"/>
            <p14:sldId id="528"/>
            <p14:sldId id="515"/>
            <p14:sldId id="510"/>
            <p14:sldId id="554"/>
            <p14:sldId id="562"/>
            <p14:sldId id="530"/>
            <p14:sldId id="549"/>
            <p14:sldId id="550"/>
            <p14:sldId id="551"/>
            <p14:sldId id="552"/>
            <p14:sldId id="275"/>
            <p14:sldId id="560"/>
            <p14:sldId id="561"/>
            <p14:sldId id="540"/>
            <p14:sldId id="555"/>
            <p14:sldId id="541"/>
            <p14:sldId id="556"/>
            <p14:sldId id="534"/>
            <p14:sldId id="563"/>
            <p14:sldId id="565"/>
            <p14:sldId id="559"/>
          </p14:sldIdLst>
        </p14:section>
        <p14:section name="Lege indelingen" id="{3B030DF3-49E8-46EE-AAEA-0D6DC22ED9CF}">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07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F09CC-87CF-8C41-88E8-E6F9696E3DB8}" name="Cheyenne Leeraar" initials="CL" userId="S::cleeraar@qconsultzorg.nl::e162c420-1aba-4827-8d89-da878ab828b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aaike Nijbroek" initials="MN" lastIdx="2" clrIdx="6">
    <p:extLst>
      <p:ext uri="{19B8F6BF-5375-455C-9EA6-DF929625EA0E}">
        <p15:presenceInfo xmlns:p15="http://schemas.microsoft.com/office/powerpoint/2012/main" userId="S-1-5-21-2484976490-2234750983-3523790238-1213" providerId="AD"/>
      </p:ext>
    </p:extLst>
  </p:cmAuthor>
  <p:cmAuthor id="1" name="Vermunt, Maaike" initials="VM" lastIdx="10" clrIdx="0">
    <p:extLst>
      <p:ext uri="{19B8F6BF-5375-455C-9EA6-DF929625EA0E}">
        <p15:presenceInfo xmlns:p15="http://schemas.microsoft.com/office/powerpoint/2012/main" userId="S-1-5-21-2484976490-2234750983-3523790238-2837" providerId="AD"/>
      </p:ext>
    </p:extLst>
  </p:cmAuthor>
  <p:cmAuthor id="8" name="Lucienne" initials="L" lastIdx="2" clrIdx="7">
    <p:extLst>
      <p:ext uri="{19B8F6BF-5375-455C-9EA6-DF929625EA0E}">
        <p15:presenceInfo xmlns:p15="http://schemas.microsoft.com/office/powerpoint/2012/main" userId="Lucienne" providerId="None"/>
      </p:ext>
    </p:extLst>
  </p:cmAuthor>
  <p:cmAuthor id="2" name="Cheyenne Leeraar" initials="CL" lastIdx="90" clrIdx="1">
    <p:extLst>
      <p:ext uri="{19B8F6BF-5375-455C-9EA6-DF929625EA0E}">
        <p15:presenceInfo xmlns:p15="http://schemas.microsoft.com/office/powerpoint/2012/main" userId="S::cleeraar@qconsultzorg.nl::e162c420-1aba-4827-8d89-da878ab828b1" providerId="AD"/>
      </p:ext>
    </p:extLst>
  </p:cmAuthor>
  <p:cmAuthor id="3" name="Marlou van Broekhoven" initials="MvB" lastIdx="14" clrIdx="2">
    <p:extLst>
      <p:ext uri="{19B8F6BF-5375-455C-9EA6-DF929625EA0E}">
        <p15:presenceInfo xmlns:p15="http://schemas.microsoft.com/office/powerpoint/2012/main" userId="S::mbroekhoven@qconsultzorg.nl::d5f37e5d-bf36-4ec6-bec9-26a582626071" providerId="AD"/>
      </p:ext>
    </p:extLst>
  </p:cmAuthor>
  <p:cmAuthor id="4" name="Josine van der Kraan | Patiëntenfederatie" initials="JvdK|P" lastIdx="22" clrIdx="3">
    <p:extLst>
      <p:ext uri="{19B8F6BF-5375-455C-9EA6-DF929625EA0E}">
        <p15:presenceInfo xmlns:p15="http://schemas.microsoft.com/office/powerpoint/2012/main" userId="S::j.vanderkraan@patientenfederatie.nl::e71f1abc-a1b6-406b-b0bf-f2b1a8946211" providerId="AD"/>
      </p:ext>
    </p:extLst>
  </p:cmAuthor>
  <p:cmAuthor id="5" name="Evelien Janssen | Patiëntenfederatie" initials="EJ|P" lastIdx="32" clrIdx="4">
    <p:extLst>
      <p:ext uri="{19B8F6BF-5375-455C-9EA6-DF929625EA0E}">
        <p15:presenceInfo xmlns:p15="http://schemas.microsoft.com/office/powerpoint/2012/main" userId="S::E.Janssen@patientenfederatie.nl::93668628-49d5-4f87-9900-9105db137d52" providerId="AD"/>
      </p:ext>
    </p:extLst>
  </p:cmAuthor>
  <p:cmAuthor id="6" name="Linda Steffers" initials="LS" lastIdx="5" clrIdx="5">
    <p:extLst>
      <p:ext uri="{19B8F6BF-5375-455C-9EA6-DF929625EA0E}">
        <p15:presenceInfo xmlns:p15="http://schemas.microsoft.com/office/powerpoint/2012/main" userId="S-1-5-21-2484976490-2234750983-3523790238-25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8441F6-3EB0-4358-B141-4E57A1578E93}" v="3" dt="2022-01-07T11:30:58.6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52008" autoAdjust="0"/>
  </p:normalViewPr>
  <p:slideViewPr>
    <p:cSldViewPr snapToGrid="0" showGuides="1">
      <p:cViewPr varScale="1">
        <p:scale>
          <a:sx n="45" d="100"/>
          <a:sy n="45" d="100"/>
        </p:scale>
        <p:origin x="2400" y="34"/>
      </p:cViewPr>
      <p:guideLst>
        <p:guide orient="horz" pos="2160"/>
        <p:guide pos="3840"/>
        <p:guide orient="horz" pos="107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steffers" userId="S::linda.steffers@qconsult.nl::7abe218f-d3a7-4e81-9640-49a51e4cb0f5" providerId="AD" clId="Web-{898441F6-3EB0-4358-B141-4E57A1578E93}"/>
    <pc:docChg chg="">
      <pc:chgData name="linda.steffers" userId="S::linda.steffers@qconsult.nl::7abe218f-d3a7-4e81-9640-49a51e4cb0f5" providerId="AD" clId="Web-{898441F6-3EB0-4358-B141-4E57A1578E93}" dt="2022-01-07T11:30:58.681" v="2"/>
      <pc:docMkLst>
        <pc:docMk/>
      </pc:docMkLst>
      <pc:sldChg chg="delCm">
        <pc:chgData name="linda.steffers" userId="S::linda.steffers@qconsult.nl::7abe218f-d3a7-4e81-9640-49a51e4cb0f5" providerId="AD" clId="Web-{898441F6-3EB0-4358-B141-4E57A1578E93}" dt="2022-01-07T11:30:15.915" v="0"/>
        <pc:sldMkLst>
          <pc:docMk/>
          <pc:sldMk cId="952787314" sldId="515"/>
        </pc:sldMkLst>
      </pc:sldChg>
      <pc:sldChg chg="delCm">
        <pc:chgData name="linda.steffers" userId="S::linda.steffers@qconsult.nl::7abe218f-d3a7-4e81-9640-49a51e4cb0f5" providerId="AD" clId="Web-{898441F6-3EB0-4358-B141-4E57A1578E93}" dt="2022-01-07T11:30:23.399" v="1"/>
        <pc:sldMkLst>
          <pc:docMk/>
          <pc:sldMk cId="3139358271" sldId="554"/>
        </pc:sldMkLst>
      </pc:sldChg>
      <pc:sldChg chg="delCm">
        <pc:chgData name="linda.steffers" userId="S::linda.steffers@qconsult.nl::7abe218f-d3a7-4e81-9640-49a51e4cb0f5" providerId="AD" clId="Web-{898441F6-3EB0-4358-B141-4E57A1578E93}" dt="2022-01-07T11:30:58.681" v="2"/>
        <pc:sldMkLst>
          <pc:docMk/>
          <pc:sldMk cId="2337826108" sldId="5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850F3-A4DA-45B7-B86A-63711FE91E96}" type="datetimeFigureOut">
              <a:rPr lang="nl-NL" smtClean="0"/>
              <a:t>17-01-2022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BF6BF-95D1-42A3-A4EF-B92B4D2E535E}" type="slidenum">
              <a:rPr lang="nl-NL" smtClean="0"/>
              <a:t>‹nr.›</a:t>
            </a:fld>
            <a:endParaRPr lang="nl-NL"/>
          </a:p>
        </p:txBody>
      </p:sp>
    </p:spTree>
    <p:extLst>
      <p:ext uri="{BB962C8B-B14F-4D97-AF65-F5344CB8AC3E}">
        <p14:creationId xmlns:p14="http://schemas.microsoft.com/office/powerpoint/2010/main" val="1610802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egineengoedgesprek.nl/hallo-patient/"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youtube.com/watch?v=L7NPKvzyRtI" TargetMode="External"/><Relationship Id="rId5" Type="http://schemas.openxmlformats.org/officeDocument/2006/relationships/hyperlink" Target="https://radboudumc.bbvms.com/view/default/4152426.html" TargetMode="External"/><Relationship Id="rId4" Type="http://schemas.openxmlformats.org/officeDocument/2006/relationships/hyperlink" Target="https://begineengoedgesprek.nl/hallo-patient/samen-beslissen/#inlin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Korte leeswijzer voor de presentatie:</a:t>
            </a:r>
          </a:p>
          <a:p>
            <a:pPr marL="171450" indent="-171450">
              <a:buFontTx/>
              <a:buChar char="-"/>
            </a:pPr>
            <a:r>
              <a:rPr lang="nl-NL" dirty="0"/>
              <a:t>Elke dia is voorzien van notities. Dit betreft letterlijke tekst die begeleider van de bijeenkomst kan vertellen (aan patiënten in de bijeenkomst). Uiteraard mag dit passend zijn bij taal van de organisatie / jezelf; pas dit naar eigen voorkeur aan.</a:t>
            </a:r>
          </a:p>
          <a:p>
            <a:pPr marL="171450" indent="-171450">
              <a:buFontTx/>
              <a:buChar char="-"/>
            </a:pPr>
            <a:endParaRPr lang="nl-NL" dirty="0"/>
          </a:p>
          <a:p>
            <a:pPr marL="171450" indent="-171450">
              <a:buFontTx/>
              <a:buChar char="-"/>
            </a:pPr>
            <a:endParaRPr lang="nl-NL" dirty="0"/>
          </a:p>
          <a:p>
            <a:pPr marL="171450" indent="-171450">
              <a:buFontTx/>
              <a:buChar char="-"/>
            </a:pPr>
            <a:r>
              <a:rPr lang="nl-NL" dirty="0"/>
              <a:t>In dik gedrukt staan </a:t>
            </a:r>
            <a:r>
              <a:rPr lang="nl-NL" i="1" dirty="0"/>
              <a:t>variatie</a:t>
            </a:r>
            <a:r>
              <a:rPr lang="nl-NL" i="0" dirty="0"/>
              <a:t> opties (uitbreiding van verhaal bij die vorm die je tijdens bijeenkomst kan toepassen óf vraag die je aan de groep kan stellen) of </a:t>
            </a:r>
            <a:r>
              <a:rPr lang="nl-NL" i="1" dirty="0"/>
              <a:t>personaliseer </a:t>
            </a:r>
            <a:r>
              <a:rPr lang="nl-NL" i="0" dirty="0"/>
              <a:t>opties (mogelijkheden om eigen materiaal aan dia toe te voegen)</a:t>
            </a:r>
          </a:p>
          <a:p>
            <a:pPr marL="0" indent="0">
              <a:buFontTx/>
              <a:buNone/>
            </a:pPr>
            <a:endParaRPr lang="nl-NL" i="0" dirty="0"/>
          </a:p>
          <a:p>
            <a:pPr marL="0" indent="0">
              <a:buFontTx/>
              <a:buNone/>
            </a:pPr>
            <a:r>
              <a:rPr lang="nl-NL" i="0" dirty="0"/>
              <a:t>----------</a:t>
            </a:r>
            <a:br>
              <a:rPr lang="nl-NL" i="0" dirty="0"/>
            </a:br>
            <a:r>
              <a:rPr lang="nl-NL" dirty="0"/>
              <a:t>“Tekst bij dia door begeleider” </a:t>
            </a:r>
            <a:br>
              <a:rPr lang="nl-NL" dirty="0"/>
            </a:br>
            <a:r>
              <a:rPr lang="nl-NL" i="1" dirty="0"/>
              <a:t>Welkom allemaal bij deze bijeenkomst (OF het onderdeel) over Samen Beslissen. </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1</a:t>
            </a:fld>
            <a:endParaRPr lang="nl-NL"/>
          </a:p>
        </p:txBody>
      </p:sp>
    </p:spTree>
    <p:extLst>
      <p:ext uri="{BB962C8B-B14F-4D97-AF65-F5344CB8AC3E}">
        <p14:creationId xmlns:p14="http://schemas.microsoft.com/office/powerpoint/2010/main" val="1851291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r>
              <a:rPr lang="nl-NL" i="1" dirty="0"/>
              <a:t>*Lees voorbeeld voor*. </a:t>
            </a:r>
            <a:r>
              <a:rPr lang="nl-NL" i="0" dirty="0"/>
              <a:t>Mocht je een vergelijkbare situatie hebben, kun je dit bespreken met jouw eigen wijkverpleegkundige om te kijken of er een andere tijdstip mogelijk is. Dit kan bijvoorbeeld ook als het tijdstip in de ochtend niet uitkomt. Zoals je in dit voorbeeld ziet, kan Samen Beslissen dus ook op een kleine keuze gaan. </a:t>
            </a:r>
          </a:p>
          <a:p>
            <a:endParaRPr lang="nl-NL" i="0" dirty="0"/>
          </a:p>
          <a:p>
            <a:endParaRPr lang="nl-NL" i="1" dirty="0"/>
          </a:p>
        </p:txBody>
      </p:sp>
      <p:sp>
        <p:nvSpPr>
          <p:cNvPr id="4" name="Tijdelijke aanduiding voor dianummer 3"/>
          <p:cNvSpPr>
            <a:spLocks noGrp="1"/>
          </p:cNvSpPr>
          <p:nvPr>
            <p:ph type="sldNum" sz="quarter" idx="5"/>
          </p:nvPr>
        </p:nvSpPr>
        <p:spPr/>
        <p:txBody>
          <a:bodyPr/>
          <a:lstStyle/>
          <a:p>
            <a:fld id="{17A755F9-266D-45EE-82C5-7BB9B5B2BD53}" type="slidenum">
              <a:rPr lang="nl-NL" smtClean="0"/>
              <a:t>10</a:t>
            </a:fld>
            <a:endParaRPr lang="nl-NL"/>
          </a:p>
        </p:txBody>
      </p:sp>
    </p:spTree>
    <p:extLst>
      <p:ext uri="{BB962C8B-B14F-4D97-AF65-F5344CB8AC3E}">
        <p14:creationId xmlns:p14="http://schemas.microsoft.com/office/powerpoint/2010/main" val="1123770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r>
              <a:rPr lang="nl-NL" dirty="0"/>
              <a:t>*</a:t>
            </a:r>
            <a:r>
              <a:rPr lang="nl-NL" i="1" dirty="0"/>
              <a:t>Lees voorbeeld voor.* </a:t>
            </a:r>
            <a:r>
              <a:rPr lang="nl-NL" i="0" dirty="0"/>
              <a:t>Als je eerder ziek bent geworden van een medicijn, wat je ook beter zou moeten maken, is het goed om dit te bespreken. Mogelijk is afwachten een optie of een andere behandeling. </a:t>
            </a:r>
          </a:p>
          <a:p>
            <a:endParaRPr lang="nl-NL" i="0" dirty="0"/>
          </a:p>
          <a:p>
            <a:endParaRPr lang="nl-NL" dirty="0"/>
          </a:p>
        </p:txBody>
      </p:sp>
      <p:sp>
        <p:nvSpPr>
          <p:cNvPr id="4" name="Tijdelijke aanduiding voor dianummer 3"/>
          <p:cNvSpPr>
            <a:spLocks noGrp="1"/>
          </p:cNvSpPr>
          <p:nvPr>
            <p:ph type="sldNum" sz="quarter" idx="5"/>
          </p:nvPr>
        </p:nvSpPr>
        <p:spPr/>
        <p:txBody>
          <a:bodyPr/>
          <a:lstStyle/>
          <a:p>
            <a:fld id="{17A755F9-266D-45EE-82C5-7BB9B5B2BD53}" type="slidenum">
              <a:rPr lang="nl-NL" smtClean="0"/>
              <a:t>11</a:t>
            </a:fld>
            <a:endParaRPr lang="nl-NL"/>
          </a:p>
        </p:txBody>
      </p:sp>
    </p:spTree>
    <p:extLst>
      <p:ext uri="{BB962C8B-B14F-4D97-AF65-F5344CB8AC3E}">
        <p14:creationId xmlns:p14="http://schemas.microsoft.com/office/powerpoint/2010/main" val="1071162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r>
              <a:rPr lang="nl-NL" i="1" dirty="0"/>
              <a:t>*Lees voorbeeld voor.* </a:t>
            </a:r>
            <a:r>
              <a:rPr lang="nl-NL" i="0" dirty="0"/>
              <a:t>Pijn wil je natuurlijk opgelost hebben. Maar soms komt de timing niet zo goed uit zoals in dit voorbeeld, maar bijvoorbeeld ook wanneer je partner voor werk een aantal dagen of weken niet thuis is. Dit kun je bespreken bij de zorgverlener. Samen kun je dan kijken naar een passende oplossing. </a:t>
            </a:r>
          </a:p>
          <a:p>
            <a:endParaRPr lang="nl-NL" i="1" dirty="0"/>
          </a:p>
        </p:txBody>
      </p:sp>
      <p:sp>
        <p:nvSpPr>
          <p:cNvPr id="4" name="Tijdelijke aanduiding voor dianummer 3"/>
          <p:cNvSpPr>
            <a:spLocks noGrp="1"/>
          </p:cNvSpPr>
          <p:nvPr>
            <p:ph type="sldNum" sz="quarter" idx="5"/>
          </p:nvPr>
        </p:nvSpPr>
        <p:spPr/>
        <p:txBody>
          <a:bodyPr/>
          <a:lstStyle/>
          <a:p>
            <a:fld id="{17A755F9-266D-45EE-82C5-7BB9B5B2BD53}" type="slidenum">
              <a:rPr lang="nl-NL" smtClean="0"/>
              <a:t>12</a:t>
            </a:fld>
            <a:endParaRPr lang="nl-NL"/>
          </a:p>
        </p:txBody>
      </p:sp>
    </p:spTree>
    <p:extLst>
      <p:ext uri="{BB962C8B-B14F-4D97-AF65-F5344CB8AC3E}">
        <p14:creationId xmlns:p14="http://schemas.microsoft.com/office/powerpoint/2010/main" val="1445015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r>
              <a:rPr lang="nl-NL" i="1" dirty="0"/>
              <a:t>*Lees voorbeeld voor.* </a:t>
            </a:r>
            <a:r>
              <a:rPr lang="nl-NL" i="0" dirty="0"/>
              <a:t>Hoe je met je ziekte omgaat is voor iedereen verschillend. Welke keuze je ook maakt hierin, alles is goed. Bespreek je overwegingen met je zorgverlener en kijk samen naar de beste oplossing voor jou. </a:t>
            </a:r>
          </a:p>
          <a:p>
            <a:endParaRPr lang="nl-NL" i="0" dirty="0"/>
          </a:p>
          <a:p>
            <a:endParaRPr lang="nl-NL" i="1" dirty="0"/>
          </a:p>
        </p:txBody>
      </p:sp>
      <p:sp>
        <p:nvSpPr>
          <p:cNvPr id="4" name="Tijdelijke aanduiding voor dianummer 3"/>
          <p:cNvSpPr>
            <a:spLocks noGrp="1"/>
          </p:cNvSpPr>
          <p:nvPr>
            <p:ph type="sldNum" sz="quarter" idx="5"/>
          </p:nvPr>
        </p:nvSpPr>
        <p:spPr/>
        <p:txBody>
          <a:bodyPr/>
          <a:lstStyle/>
          <a:p>
            <a:fld id="{17A755F9-266D-45EE-82C5-7BB9B5B2BD53}" type="slidenum">
              <a:rPr lang="nl-NL" smtClean="0"/>
              <a:t>13</a:t>
            </a:fld>
            <a:endParaRPr lang="nl-NL"/>
          </a:p>
        </p:txBody>
      </p:sp>
    </p:spTree>
    <p:extLst>
      <p:ext uri="{BB962C8B-B14F-4D97-AF65-F5344CB8AC3E}">
        <p14:creationId xmlns:p14="http://schemas.microsoft.com/office/powerpoint/2010/main" val="2071368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Zorgverleners leren over hoe ze samen kunnen beslissen met jou. Maar wat kun jij doen om samen met je zorgverlener te beslissen?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i="1" dirty="0"/>
              <a:t>Belangrijk!: Benoem hier even dat er ook voldoende aandacht is voor het informeren van zorgverleners over Samen Beslissen.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14</a:t>
            </a:fld>
            <a:endParaRPr lang="nl-NL"/>
          </a:p>
        </p:txBody>
      </p:sp>
    </p:spTree>
    <p:extLst>
      <p:ext uri="{BB962C8B-B14F-4D97-AF65-F5344CB8AC3E}">
        <p14:creationId xmlns:p14="http://schemas.microsoft.com/office/powerpoint/2010/main" val="3791947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Wat zijn jouw wensen en verwachting bij Samen Beslissen? </a:t>
            </a:r>
          </a:p>
          <a:p>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15</a:t>
            </a:fld>
            <a:endParaRPr lang="nl-NL"/>
          </a:p>
        </p:txBody>
      </p:sp>
    </p:spTree>
    <p:extLst>
      <p:ext uri="{BB962C8B-B14F-4D97-AF65-F5344CB8AC3E}">
        <p14:creationId xmlns:p14="http://schemas.microsoft.com/office/powerpoint/2010/main" val="3000180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Iedereen heeft andere wensen en verwachting als het gaat om Samen Beslissen. Wat jouw rol dus is als patiënt, is anders dan die je buurman of buurvrouw. Hoe bereid je je bijvoorbeeld voor op het gesprek met je zorgverlener? Doe je veel voorbereiding of maar een klein beetje?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En wat vertel je de zorgverlener? Praat je met hem of haar over wat voor jou belangrijk is en zeg je het als je iets niet begrijpt?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Wil jij de uiteindelijke beslissing maken? Doe je dit samen met de zorgverlener of wil je dat je zorgverlener de beslissing neemt maar jouw mening wel meeneemt?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En wil je naasten hierbij betrekken? Vind je het belangrijk wat je partner, ouders, kinderen of andere mensen uit jouw omgeving vinden?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Weet dat dit voor iedereen anders is. Er is geen goed of fout. </a:t>
            </a: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16</a:t>
            </a:fld>
            <a:endParaRPr lang="nl-NL"/>
          </a:p>
        </p:txBody>
      </p:sp>
    </p:spTree>
    <p:extLst>
      <p:ext uri="{BB962C8B-B14F-4D97-AF65-F5344CB8AC3E}">
        <p14:creationId xmlns:p14="http://schemas.microsoft.com/office/powerpoint/2010/main" val="3791719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r>
              <a:rPr lang="nl-NL" i="1" dirty="0"/>
              <a:t>Je kunt je goed voorbereiden op het gesprek met je zorgverlener. Ik geef jullie hiervoor een aantal tips mee!</a:t>
            </a: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17</a:t>
            </a:fld>
            <a:endParaRPr lang="nl-NL"/>
          </a:p>
        </p:txBody>
      </p:sp>
    </p:spTree>
    <p:extLst>
      <p:ext uri="{BB962C8B-B14F-4D97-AF65-F5344CB8AC3E}">
        <p14:creationId xmlns:p14="http://schemas.microsoft.com/office/powerpoint/2010/main" val="2043591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r>
              <a:rPr lang="nl-NL" i="1" dirty="0"/>
              <a:t>Voor het gesprek is het goed om de vragen die je hebt over je ziekte, klachten of behandeling op te schrijven. Bedenk wat je wilt weten en waar je vragen over hebt. Wat verandert er bijvoorbeeld in je leven bij een bepaalde behandeling? Wat gebeurt er als er niks wordt gedaan? Welke keuzes heb je hierin? </a:t>
            </a:r>
          </a:p>
          <a:p>
            <a:endParaRPr lang="nl-NL" i="1" dirty="0"/>
          </a:p>
          <a:p>
            <a:r>
              <a:rPr lang="nl-NL" i="1" dirty="0"/>
              <a:t>Zoek daarnaast informatie op betrouwbare website. Kijk bijvoorbeeld eens op thuisarts.nl. Deze website is betrouwbaar en bevat informatie die kloppend is. Houd er wel rekening mee dat niet alle informatie op internet kloppend is. *Je kunt de website van bijvoorbeeld thuisarts.nl ook even op beeld laten zien*  Een andere tip is om te kijken op de website van de patiëntenorganisatie van jouw aandoening. Hierop staat vaak ook al veel informatie. </a:t>
            </a:r>
          </a:p>
          <a:p>
            <a:endParaRPr lang="nl-NL" i="1" dirty="0"/>
          </a:p>
          <a:p>
            <a:r>
              <a:rPr lang="nl-NL" i="1" dirty="0"/>
              <a:t>Je kunt ook je eigen medische dossier inzien. Dit kan je helpen bij het bedenken van de vragen die je hebt. Let wel op! Je kunt in je dossier een uitslag zien die de zorgverlener nog niet heeft besproken met jou. Je kunt dan niet gelijk een vraag hierover stellen aan de zorgverlener. </a:t>
            </a:r>
          </a:p>
          <a:p>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Ook is het belangrijk om alvast na te denken over wat voor jou belangrijk is in je leven. Hoe belangrijk is voor jou je lichamelijke gezondheid? Wat wil je graag kunnen (blijven) doen? Wat heb je hiervoor nodig? </a:t>
            </a:r>
          </a:p>
          <a:p>
            <a:endParaRPr lang="nl-NL" i="1" dirty="0"/>
          </a:p>
          <a:p>
            <a:r>
              <a:rPr lang="nl-NL" i="1" dirty="0"/>
              <a:t>Als laatste kan het ook fijn zijn om iemand uit je familie of vriendenkring te vragen om mee te gaan naar het gesprek. Deze persoon kan meeluisteren en vragen stellen. Mocht je alles vergeten of dichtslaan tijdens het gesprek, kan deze persoon je helpen. </a:t>
            </a: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18</a:t>
            </a:fld>
            <a:endParaRPr lang="nl-NL"/>
          </a:p>
        </p:txBody>
      </p:sp>
    </p:spTree>
    <p:extLst>
      <p:ext uri="{BB962C8B-B14F-4D97-AF65-F5344CB8AC3E}">
        <p14:creationId xmlns:p14="http://schemas.microsoft.com/office/powerpoint/2010/main" val="1022237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Tijdens het gesprek met de zorgverlener zijn er ook een paar dingen waar je rekening mee kunt houden. Ik geef jullie hiervoor een aantal tips mee!</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19</a:t>
            </a:fld>
            <a:endParaRPr lang="nl-NL"/>
          </a:p>
        </p:txBody>
      </p:sp>
    </p:spTree>
    <p:extLst>
      <p:ext uri="{BB962C8B-B14F-4D97-AF65-F5344CB8AC3E}">
        <p14:creationId xmlns:p14="http://schemas.microsoft.com/office/powerpoint/2010/main" val="145440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“Tekst bij dia door begeleider” </a:t>
            </a:r>
            <a:endParaRPr lang="nl-NL" i="1" dirty="0"/>
          </a:p>
          <a:p>
            <a:pPr marL="0" indent="0">
              <a:buFontTx/>
              <a:buNone/>
            </a:pPr>
            <a:r>
              <a:rPr lang="nl-NL" i="1" dirty="0"/>
              <a:t>Ik ga jullie meer vertellen over Samen Beslissen. Ik vertel wat Samen Beslissen is en waarom het belangrijk is en er is ruimte om ervaringen uit te wisselen. Misschien ben je vandaag aanwezig als patiënt, maar misschien ook wel als naaste. Ik zal jullie vaker aanspreken alsof jij diegene bent die zorg krijgt, maar ook jouw rol als naaste is heel belangrijk. Omdat jij kunt helpen bij het maken van keuzes. Het duurt [xx] minuten tot [eindtijd]. Als je vragen hebt, stel deze gerust tijdens of aan het einde van deze bijeenkomst. Jouw inbreng is vandaag heel belangrijk! Samen Beslissen gaat namelijk over jouw gezondheid. </a:t>
            </a:r>
          </a:p>
          <a:p>
            <a:pPr marL="0" indent="0">
              <a:buFontTx/>
              <a:buNone/>
            </a:pPr>
            <a:endParaRPr lang="nl-NL" i="1" dirty="0"/>
          </a:p>
          <a:p>
            <a:pPr marL="0" indent="0">
              <a:buFontTx/>
              <a:buNone/>
            </a:pPr>
            <a:r>
              <a:rPr lang="nl-NL" i="1" dirty="0"/>
              <a:t>Ik ben EIGEN NAAM, ROL IN DE ORGANISATIE en vandaag begeleid ik deze bijeenkomst over Samen Beslissen. </a:t>
            </a:r>
          </a:p>
          <a:p>
            <a:pPr marL="0" indent="0">
              <a:buFontTx/>
              <a:buNone/>
            </a:pPr>
            <a:endParaRPr lang="nl-NL" i="1" dirty="0"/>
          </a:p>
          <a:p>
            <a:pPr marL="0" indent="0">
              <a:buFontTx/>
              <a:buNone/>
            </a:pPr>
            <a:r>
              <a:rPr lang="nl-NL" i="0" dirty="0"/>
              <a:t>Bedenk of je hier ook aandacht wil besteden aan ‘spelregels’ zoals op </a:t>
            </a:r>
            <a:r>
              <a:rPr lang="nl-NL" i="0" dirty="0" err="1"/>
              <a:t>mute</a:t>
            </a:r>
            <a:r>
              <a:rPr lang="nl-NL" i="0" dirty="0"/>
              <a:t> staan bij digitale bijeenkomsten en / of hoeveel ruimte je patiënten geeft voor hun eigen verhaal.</a:t>
            </a:r>
          </a:p>
          <a:p>
            <a:pPr marL="0" indent="0">
              <a:buFontTx/>
              <a:buNone/>
            </a:pPr>
            <a:r>
              <a:rPr lang="nl-NL" b="1" dirty="0"/>
              <a:t>Variatie optie: kennismaken met deelnemers</a:t>
            </a:r>
            <a:endParaRPr lang="nl-NL" b="0" dirty="0"/>
          </a:p>
          <a:p>
            <a:pPr marL="171450" indent="-171450">
              <a:buFontTx/>
              <a:buChar char="-"/>
            </a:pPr>
            <a:r>
              <a:rPr lang="nl-NL" b="0" dirty="0"/>
              <a:t>Voorstelrondje (kan digitaal en fysiek): iedereen noemt zijn haar naam </a:t>
            </a:r>
          </a:p>
          <a:p>
            <a:pPr marL="171450" indent="-171450">
              <a:buFontTx/>
              <a:buChar char="-"/>
            </a:pPr>
            <a:r>
              <a:rPr lang="nl-NL" b="0" i="1" dirty="0"/>
              <a:t>Variant (uitbreiden, bijv. bij langere bijeenkomst):</a:t>
            </a:r>
            <a:r>
              <a:rPr lang="nl-NL" b="0" dirty="0"/>
              <a:t> vraag de patiënten in het voorstelrondje ook antwoord te geven op een vraag wanneer zij zich voorstellen, bijvoorbeeld: met welke reden ben jij vandaag bij de bijeenkomst?, of: wat verwacht je vandaag van de bijeenkomst?</a:t>
            </a:r>
          </a:p>
          <a:p>
            <a:endParaRPr lang="nl-NL" dirty="0"/>
          </a:p>
          <a:p>
            <a:r>
              <a:rPr lang="nl-NL" b="1" dirty="0"/>
              <a:t>Variatie optie: wanneer er een ander product (3, 4, of 5) volgt:</a:t>
            </a:r>
          </a:p>
          <a:p>
            <a:r>
              <a:rPr lang="nl-NL" dirty="0"/>
              <a:t>We beginnen met een korte presentatie waarin we/ik jullie informatie geven over dit onderwerp. Na de presentatie gaan we verder met Samen Beslissen door:</a:t>
            </a:r>
          </a:p>
          <a:p>
            <a:pPr marL="171450" indent="-171450">
              <a:buFontTx/>
              <a:buChar char="-"/>
            </a:pPr>
            <a:r>
              <a:rPr lang="nl-NL" dirty="0"/>
              <a:t>Het bekijken en bespreken van films met patiënten die hun verhaal delen over Samen Beslissen</a:t>
            </a:r>
          </a:p>
          <a:p>
            <a:pPr marL="0" indent="0">
              <a:buFontTx/>
              <a:buNone/>
            </a:pPr>
            <a:r>
              <a:rPr lang="nl-NL" dirty="0"/>
              <a:t>EN/OF:</a:t>
            </a:r>
          </a:p>
          <a:p>
            <a:pPr marL="171450" indent="-171450">
              <a:buFontTx/>
              <a:buChar char="-"/>
            </a:pPr>
            <a:r>
              <a:rPr lang="nl-NL" dirty="0"/>
              <a:t>Te ontdekken wat jij als patiënt nu echt belangrijk vindt</a:t>
            </a:r>
          </a:p>
          <a:p>
            <a:pPr marL="0" indent="0">
              <a:buFontTx/>
              <a:buNone/>
            </a:pPr>
            <a:r>
              <a:rPr lang="nl-NL" dirty="0"/>
              <a:t>EN/OF:</a:t>
            </a:r>
          </a:p>
          <a:p>
            <a:pPr marL="171450" indent="-171450">
              <a:buFontTx/>
              <a:buChar char="-"/>
            </a:pPr>
            <a:r>
              <a:rPr lang="nl-NL" dirty="0"/>
              <a:t>Met een stellingspel aan de slag te gaan. </a:t>
            </a:r>
          </a:p>
          <a:p>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2</a:t>
            </a:fld>
            <a:endParaRPr lang="nl-NL"/>
          </a:p>
        </p:txBody>
      </p:sp>
    </p:spTree>
    <p:extLst>
      <p:ext uri="{BB962C8B-B14F-4D97-AF65-F5344CB8AC3E}">
        <p14:creationId xmlns:p14="http://schemas.microsoft.com/office/powerpoint/2010/main" val="2437950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r>
              <a:rPr lang="nl-NL" i="1" dirty="0"/>
              <a:t>Het is belangrijk dat je vertelt wat je belangrijk vindt. Hierdoor kan de zorgverlener de zorg aanpassen op jouw wensen. </a:t>
            </a:r>
          </a:p>
          <a:p>
            <a:endParaRPr lang="nl-NL" i="1" dirty="0"/>
          </a:p>
          <a:p>
            <a:r>
              <a:rPr lang="nl-NL" i="1" dirty="0"/>
              <a:t>Ook is het belangrijk dat je alle vragen die je hebt voorbereid, stelt aan de zorgverlener. Vraag bijvoorbeeld: </a:t>
            </a:r>
          </a:p>
          <a:p>
            <a:pPr marL="171450" indent="-171450">
              <a:buFontTx/>
              <a:buChar char="-"/>
            </a:pPr>
            <a:r>
              <a:rPr lang="nl-NL" i="1" dirty="0"/>
              <a:t>Dit voel ik, wat is het?</a:t>
            </a:r>
          </a:p>
          <a:p>
            <a:pPr marL="171450" indent="-171450">
              <a:buFontTx/>
              <a:buChar char="-"/>
            </a:pPr>
            <a:r>
              <a:rPr lang="nl-NL" i="1" dirty="0"/>
              <a:t>Wat kunnen we er allemaal aan doen?</a:t>
            </a:r>
          </a:p>
          <a:p>
            <a:pPr marL="171450" indent="-171450">
              <a:buFontTx/>
              <a:buChar char="-"/>
            </a:pPr>
            <a:r>
              <a:rPr lang="nl-NL" i="1" dirty="0"/>
              <a:t>Wat betekent dit voor mij nu en later?</a:t>
            </a:r>
          </a:p>
          <a:p>
            <a:pPr marL="0" indent="0">
              <a:buFontTx/>
              <a:buNone/>
            </a:pPr>
            <a:r>
              <a:rPr lang="nl-NL" i="1" dirty="0"/>
              <a:t>Maar ook als de zorgverlener dingen zegt die je niet begrijpt, mag je dit gewoon zeggen. </a:t>
            </a:r>
          </a:p>
          <a:p>
            <a:pPr marL="0" indent="0">
              <a:buFontTx/>
              <a:buNone/>
            </a:pPr>
            <a:endParaRPr lang="nl-NL" i="1" dirty="0"/>
          </a:p>
          <a:p>
            <a:pPr marL="0" indent="0">
              <a:buFontTx/>
              <a:buNone/>
            </a:pPr>
            <a:r>
              <a:rPr lang="nl-NL" i="1" dirty="0"/>
              <a:t>Neem ook altijd de tijd om na te denken over je beslissing. Je hoeft niet direct een keuze te maken. Zeg het ook tegen je zorgverlener als je wat meer tijd nodig hebt. </a:t>
            </a:r>
          </a:p>
          <a:p>
            <a:pPr marL="0" indent="0">
              <a:buFontTx/>
              <a:buNone/>
            </a:pPr>
            <a:endParaRPr lang="nl-NL" i="1" dirty="0"/>
          </a:p>
          <a:p>
            <a:pPr marL="0" indent="0">
              <a:buFontTx/>
              <a:buNone/>
            </a:pPr>
            <a:r>
              <a:rPr lang="nl-NL" i="1" dirty="0"/>
              <a:t>Als laatste is het goed om alle informatie te bespreken met je familie of zorgverleners om alles op een rijtje te zetten.</a:t>
            </a:r>
          </a:p>
          <a:p>
            <a:pPr marL="0" indent="0">
              <a:buFontTx/>
              <a:buNone/>
            </a:pPr>
            <a:endParaRPr lang="nl-NL" i="1" dirty="0"/>
          </a:p>
          <a:p>
            <a:pPr marL="0" indent="0">
              <a:buFontTx/>
              <a:buNone/>
            </a:pPr>
            <a:r>
              <a:rPr lang="nl-NL" b="1" i="1" dirty="0"/>
              <a:t>Optioneel: vraagtips aanbieden</a:t>
            </a:r>
          </a:p>
          <a:p>
            <a:pPr marL="0" indent="0">
              <a:buFontTx/>
              <a:buNone/>
            </a:pPr>
            <a:r>
              <a:rPr lang="nl-NL" b="0" i="0" dirty="0"/>
              <a:t>In de gesprekskaarten van NFK staat een aantal goede vragen die alle patiënten kunnen stellen (kopjes: ‘mijn lichaam’; ‘mijn gevoel over mijn ziekte’ en ‘mijn leven’). De gesprekskaart is voor palliatieve patiënten ontwikkeld, maar kan een ieder helpen in gesprek met de zorgverlener. Eventueel kan je hier voorafgaand aan de bijeenkomst wat inspiratie uit halen. </a:t>
            </a:r>
            <a:r>
              <a:rPr lang="nl-NL" b="0" i="0" u="sng" dirty="0"/>
              <a:t>https://nfk.nl/media/1/200922-Gesprekskaart-A4.pdf </a:t>
            </a: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20</a:t>
            </a:fld>
            <a:endParaRPr lang="nl-NL"/>
          </a:p>
        </p:txBody>
      </p:sp>
    </p:spTree>
    <p:extLst>
      <p:ext uri="{BB962C8B-B14F-4D97-AF65-F5344CB8AC3E}">
        <p14:creationId xmlns:p14="http://schemas.microsoft.com/office/powerpoint/2010/main" val="177534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pPr marL="0" indent="0">
              <a:buNone/>
            </a:pPr>
            <a:r>
              <a:rPr lang="nl-NL" i="1" dirty="0"/>
              <a:t>Als laatste geef ik jullie graag hulpmiddelen mee om je te helpen bij Samen Beslissen. Een besluit nemen is namelijk niet altijd makkelijk. Daarom zijn er hulpmiddelen ontwikkeld. Deze helpen jou om:</a:t>
            </a:r>
          </a:p>
          <a:p>
            <a:pPr marL="0" indent="0">
              <a:buNone/>
            </a:pPr>
            <a:endParaRPr lang="nl-NL" i="1" dirty="0"/>
          </a:p>
          <a:p>
            <a:pPr marL="171450" indent="-171450">
              <a:buFontTx/>
              <a:buChar char="-"/>
            </a:pPr>
            <a:r>
              <a:rPr lang="nl-NL" i="1" dirty="0"/>
              <a:t>Vragen te stellen</a:t>
            </a:r>
          </a:p>
          <a:p>
            <a:pPr marL="171450" indent="-171450">
              <a:buFontTx/>
              <a:buChar char="-"/>
            </a:pPr>
            <a:r>
              <a:rPr lang="nl-NL" i="1" dirty="0"/>
              <a:t>Te kijken wat jouw wensen zijn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i="1" dirty="0"/>
              <a:t>Meer te weten over je ziekte, behandeling of medicijn</a:t>
            </a:r>
          </a:p>
          <a:p>
            <a:pPr marL="0" indent="0">
              <a:buFontTx/>
              <a:buNone/>
            </a:pPr>
            <a:endParaRPr lang="nl-NL" dirty="0"/>
          </a:p>
          <a:p>
            <a:pPr marL="171450" indent="-171450">
              <a:buFontTx/>
              <a:buChar char="-"/>
            </a:pPr>
            <a:endParaRPr lang="nl-NL" dirty="0"/>
          </a:p>
          <a:p>
            <a:pPr marL="0" indent="0">
              <a:buFontTx/>
              <a:buNone/>
            </a:pPr>
            <a:r>
              <a:rPr lang="nl-NL" b="1" dirty="0"/>
              <a:t>Personaliseer tip: eigen instrumenten</a:t>
            </a:r>
          </a:p>
          <a:p>
            <a:pPr marL="0" indent="0">
              <a:buFontTx/>
              <a:buNone/>
            </a:pPr>
            <a:r>
              <a:rPr lang="nl-NL" b="0" dirty="0"/>
              <a:t>Mochten er in jouw organisatie instrumenten zijn ontwikkeld, kun je deze in de volgende slides ook toevoegen of noemen aan de patiënten. </a:t>
            </a:r>
            <a:endParaRPr lang="nl-NL" b="1" dirty="0"/>
          </a:p>
          <a:p>
            <a:endParaRPr lang="nl-NL" i="1"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21</a:t>
            </a:fld>
            <a:endParaRPr lang="nl-NL"/>
          </a:p>
        </p:txBody>
      </p:sp>
    </p:spTree>
    <p:extLst>
      <p:ext uri="{BB962C8B-B14F-4D97-AF65-F5344CB8AC3E}">
        <p14:creationId xmlns:p14="http://schemas.microsoft.com/office/powerpoint/2010/main" val="3053699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r>
              <a:rPr lang="nl-NL" i="1" dirty="0"/>
              <a:t>Ter voorbereiding van het gesprek met je zorgverlener kun je de drie goede vragen opschrijven. Wat zijn mijn mogelijkheden? Wat zijn de voordelen en nadelen van die mogelijkheden? En wat betekent dat in mijn situatie? </a:t>
            </a:r>
          </a:p>
          <a:p>
            <a:endParaRPr lang="nl-NL" i="1" dirty="0"/>
          </a:p>
          <a:p>
            <a:r>
              <a:rPr lang="nl-NL" i="1" dirty="0"/>
              <a:t>Ook kun je een kijkje nemen op de website ‘Begin een goed gesprek’. Op deze website lees je hoe je samen beslist over de beste zorg en waarom dat nodig is. Deze website is ook voor zorgverleners. Zij kunnen op deze website ook veel informatie vinden over hoe ze samen met jou kunnen beslissen over jouw behandeling. </a:t>
            </a:r>
          </a:p>
          <a:p>
            <a:endParaRPr lang="nl-NL" i="1" dirty="0"/>
          </a:p>
          <a:p>
            <a:r>
              <a:rPr lang="nl-NL" i="1" dirty="0"/>
              <a:t>Om te bepalen wat voor jou belangrijk is, kun je gebruik maken van de website ‘wat er toe doet’. Na het beantwoorden van vier vragen weet je beter wat voor jou belangrijk is in je leven. Dat helpt als je praat met je zorgverlener en mensen om je heen. </a:t>
            </a:r>
          </a:p>
          <a:p>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Variatie optie: vraag aan de patiënten ervaring met hulpmiddelen</a:t>
            </a:r>
            <a:endParaRPr lang="nl-NL" dirty="0"/>
          </a:p>
          <a:p>
            <a:r>
              <a:rPr lang="nl-NL" dirty="0"/>
              <a:t>Optioneel kun je de patiënten tijdens de bijeenkomst vragen of zij bekend zijn met de hulpmiddelen: waar heeft hij/zij weleens een keuze mee gemaakt? Hoe was de ervaring met het hulpmiddel? Wat heeft hij/zij daaruit geleerd? Welke tips heeft hij/zij?</a:t>
            </a:r>
            <a:endParaRPr lang="nl-NL" i="1" dirty="0"/>
          </a:p>
          <a:p>
            <a:endParaRPr lang="nl-NL" i="1" dirty="0"/>
          </a:p>
          <a:p>
            <a:pPr marL="0" indent="0">
              <a:buFontTx/>
              <a:buNone/>
            </a:pPr>
            <a:r>
              <a:rPr lang="nl-NL" b="1" dirty="0"/>
              <a:t>Personaliseer tip: eigen instrumenten</a:t>
            </a:r>
          </a:p>
          <a:p>
            <a:pPr marL="0" indent="0">
              <a:buFontTx/>
              <a:buNone/>
            </a:pPr>
            <a:r>
              <a:rPr lang="nl-NL" b="0" dirty="0"/>
              <a:t>Mochten er in jouw organisatie instrumenten zijn ontwikkeld, kun je hiervoor een slide toevoegen of deze laten zien aan de patiënten. Ook kun je hierbij kiezen om andere hulpmiddelen toe te voegen vanuit het inspiratieoverzicht in het draaiboek. Denk bijvoorbeeld aan folders, websites, keuzehulpen, praatkaarten, etc. </a:t>
            </a:r>
          </a:p>
          <a:p>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22</a:t>
            </a:fld>
            <a:endParaRPr lang="nl-NL"/>
          </a:p>
        </p:txBody>
      </p:sp>
    </p:spTree>
    <p:extLst>
      <p:ext uri="{BB962C8B-B14F-4D97-AF65-F5344CB8AC3E}">
        <p14:creationId xmlns:p14="http://schemas.microsoft.com/office/powerpoint/2010/main" val="2719991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We zijn aan het einde gekomen van deze presentatie. </a:t>
            </a: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23</a:t>
            </a:fld>
            <a:endParaRPr lang="nl-NL"/>
          </a:p>
        </p:txBody>
      </p:sp>
    </p:spTree>
    <p:extLst>
      <p:ext uri="{BB962C8B-B14F-4D97-AF65-F5344CB8AC3E}">
        <p14:creationId xmlns:p14="http://schemas.microsoft.com/office/powerpoint/2010/main" val="1258007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Einde presentatie</a:t>
            </a: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24</a:t>
            </a:fld>
            <a:endParaRPr lang="nl-NL"/>
          </a:p>
        </p:txBody>
      </p:sp>
    </p:spTree>
    <p:extLst>
      <p:ext uri="{BB962C8B-B14F-4D97-AF65-F5344CB8AC3E}">
        <p14:creationId xmlns:p14="http://schemas.microsoft.com/office/powerpoint/2010/main" val="2235891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“Tekst bij dia door begeleider” </a:t>
            </a:r>
          </a:p>
          <a:p>
            <a:r>
              <a:rPr lang="nl-NL" i="1" dirty="0"/>
              <a:t>In de bijeenkomst vertel ik wat Samen Beslissen is. Ik vertel ook waarom het belangrijk is, voor jou en voor jouw arts of verpleegkundige en wat jou kan helpen om Samen te Beslissen. </a:t>
            </a:r>
          </a:p>
          <a:p>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Personaliseer optie: eigen aanvullingen voor het programma</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 Voeg eventueel aanvullingen uit jouw eigen organisatie toe aan het programma (bijvoorbeeld informatie over ziektebeeld, mededelingen vanuit de organisatie voor patiënten, extra informatie over Samen Beslissen, activiteiten voor patiënten, informatie voor naasten). Let op: zorg dat je hier voldoende tijd voor neemt in het totale programma van de bijeenkomst.</a:t>
            </a:r>
          </a:p>
          <a:p>
            <a:endParaRPr lang="nl-NL" i="1"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3</a:t>
            </a:fld>
            <a:endParaRPr lang="nl-NL"/>
          </a:p>
        </p:txBody>
      </p:sp>
    </p:spTree>
    <p:extLst>
      <p:ext uri="{BB962C8B-B14F-4D97-AF65-F5344CB8AC3E}">
        <p14:creationId xmlns:p14="http://schemas.microsoft.com/office/powerpoint/2010/main" val="2031488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p>
          <a:p>
            <a:r>
              <a:rPr lang="nl-NL" i="1" dirty="0"/>
              <a:t>Ik ga kort vertellen wat Samen Beslissen is. </a:t>
            </a: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4</a:t>
            </a:fld>
            <a:endParaRPr lang="nl-NL"/>
          </a:p>
        </p:txBody>
      </p:sp>
    </p:spTree>
    <p:extLst>
      <p:ext uri="{BB962C8B-B14F-4D97-AF65-F5344CB8AC3E}">
        <p14:creationId xmlns:p14="http://schemas.microsoft.com/office/powerpoint/2010/main" val="4019664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p>
          <a:p>
            <a:r>
              <a:rPr lang="nl-NL" sz="1200" i="1" dirty="0">
                <a:latin typeface="Calibri" panose="020F0502020204030204" pitchFamily="34" charset="0"/>
                <a:cs typeface="Calibri" panose="020F0502020204030204" pitchFamily="34" charset="0"/>
              </a:rPr>
              <a:t>Bij Samen Beslissen </a:t>
            </a:r>
            <a:r>
              <a:rPr lang="nl-NL" i="1" dirty="0">
                <a:latin typeface="Calibri" panose="020F0502020204030204" pitchFamily="34" charset="0"/>
                <a:cs typeface="Calibri" panose="020F0502020204030204" pitchFamily="34" charset="0"/>
              </a:rPr>
              <a:t>praat je samen met je zorgverlener over je ziekte of klachten. De zorgverlener is de medische expert en kan je vertellen welke behandelingen</a:t>
            </a:r>
            <a:r>
              <a:rPr lang="nl-NL" i="1" baseline="0" dirty="0">
                <a:latin typeface="Calibri" panose="020F0502020204030204" pitchFamily="34" charset="0"/>
                <a:cs typeface="Calibri" panose="020F0502020204030204" pitchFamily="34" charset="0"/>
              </a:rPr>
              <a:t> er zijn en welke voordelen en nadelen die hebben. Jullie praten ook over je voorkeuren en over wat er kan in jouw situatie.</a:t>
            </a:r>
            <a:r>
              <a:rPr lang="nl-NL" i="1" dirty="0">
                <a:latin typeface="Calibri" panose="020F0502020204030204" pitchFamily="34" charset="0"/>
                <a:cs typeface="Calibri" panose="020F0502020204030204" pitchFamily="34" charset="0"/>
              </a:rPr>
              <a:t> Jij bent namelijk de expert over jouw leven. </a:t>
            </a:r>
          </a:p>
          <a:p>
            <a:r>
              <a:rPr lang="nl-NL" sz="1200" i="1" dirty="0">
                <a:latin typeface="Calibri" panose="020F0502020204030204" pitchFamily="34" charset="0"/>
                <a:cs typeface="Calibri" panose="020F0502020204030204" pitchFamily="34" charset="0"/>
              </a:rPr>
              <a:t>Het kan zijn dat dit één gesprek is, maar bij grote</a:t>
            </a:r>
            <a:r>
              <a:rPr lang="nl-NL" sz="1200" i="1" baseline="0" dirty="0">
                <a:latin typeface="Calibri" panose="020F0502020204030204" pitchFamily="34" charset="0"/>
                <a:cs typeface="Calibri" panose="020F0502020204030204" pitchFamily="34" charset="0"/>
              </a:rPr>
              <a:t> beslissingen kunnen dat ook meerdere </a:t>
            </a:r>
            <a:r>
              <a:rPr lang="nl-NL" sz="1200" i="1" dirty="0">
                <a:latin typeface="Calibri" panose="020F0502020204030204" pitchFamily="34" charset="0"/>
                <a:cs typeface="Calibri" panose="020F0502020204030204" pitchFamily="34" charset="0"/>
              </a:rPr>
              <a:t>gesprekken zijn. Het is ook belangrijk dat je tijd krijgt om na te denken over wat je wilt.</a:t>
            </a:r>
          </a:p>
          <a:p>
            <a:endParaRPr lang="nl-NL" sz="1200" i="1" dirty="0">
              <a:latin typeface="Calibri" panose="020F0502020204030204" pitchFamily="34" charset="0"/>
              <a:cs typeface="Calibri" panose="020F0502020204030204" pitchFamily="34" charset="0"/>
            </a:endParaRPr>
          </a:p>
          <a:p>
            <a:r>
              <a:rPr lang="nl-NL" sz="1200" i="1" dirty="0">
                <a:latin typeface="Calibri" panose="020F0502020204030204" pitchFamily="34" charset="0"/>
                <a:cs typeface="Calibri" panose="020F0502020204030204" pitchFamily="34" charset="0"/>
              </a:rPr>
              <a:t>Uiteindelijk</a:t>
            </a:r>
            <a:r>
              <a:rPr lang="nl-NL" sz="1200" i="1" baseline="0" dirty="0">
                <a:latin typeface="Calibri" panose="020F0502020204030204" pitchFamily="34" charset="0"/>
                <a:cs typeface="Calibri" panose="020F0502020204030204" pitchFamily="34" charset="0"/>
              </a:rPr>
              <a:t> beslissen jij en je zorgverlener welke behandeling het wordt. Of jullie besluiten om nog even af te wachten of niet te behandelen, dat kan ook.</a:t>
            </a:r>
            <a:endParaRPr lang="nl-NL" sz="1200" i="1" dirty="0">
              <a:latin typeface="Calibri" panose="020F0502020204030204" pitchFamily="34" charset="0"/>
              <a:cs typeface="Calibri" panose="020F0502020204030204" pitchFamily="34" charset="0"/>
            </a:endParaRPr>
          </a:p>
          <a:p>
            <a:endParaRPr lang="nl-NL" sz="1200" i="1" dirty="0">
              <a:latin typeface="Calibri" panose="020F0502020204030204" pitchFamily="34" charset="0"/>
              <a:cs typeface="Calibri" panose="020F0502020204030204" pitchFamily="34" charset="0"/>
            </a:endParaRPr>
          </a:p>
          <a:p>
            <a:r>
              <a:rPr lang="nl-NL" b="1" dirty="0"/>
              <a:t>Variatie optie: informatie geven over informatie websites</a:t>
            </a:r>
          </a:p>
          <a:p>
            <a:r>
              <a:rPr lang="nl-NL" dirty="0"/>
              <a:t>Eventueel kun je de website benoemen voor extra informatie (zie ook overzicht uit product 1): </a:t>
            </a:r>
          </a:p>
          <a:p>
            <a:pPr marL="171450" indent="-171450">
              <a:buFont typeface="Arial" panose="020B0604020202020204" pitchFamily="34" charset="0"/>
              <a:buChar char="•"/>
            </a:pPr>
            <a:r>
              <a:rPr lang="nl-NL" dirty="0">
                <a:hlinkClick r:id="rId3"/>
              </a:rPr>
              <a:t>Hallo Patiënt - Begin een goed gesprek</a:t>
            </a:r>
            <a:endParaRPr lang="nl-NL" dirty="0"/>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Variatie optie: informatieve filmpjes over Samen Beslissen laten zien</a:t>
            </a:r>
            <a:endParaRPr lang="nl-NL" dirty="0"/>
          </a:p>
          <a:p>
            <a:r>
              <a:rPr lang="nl-NL" dirty="0"/>
              <a:t>Optioneel kunnen de volgende film(s) worden getoond om uit te leggen wat samen beslissen is (zie ook overzicht uit product 1):</a:t>
            </a:r>
          </a:p>
          <a:p>
            <a:pPr marL="171450" indent="-171450">
              <a:buFont typeface="Arial" panose="020B0604020202020204" pitchFamily="34" charset="0"/>
              <a:buChar char="•"/>
            </a:pPr>
            <a:r>
              <a:rPr lang="nl-NL" dirty="0">
                <a:hlinkClick r:id="rId4"/>
              </a:rPr>
              <a:t>https://begineengoedgesprek.nl/hallo-patient/samen-beslissen/#inline</a:t>
            </a:r>
            <a:endParaRPr lang="nl-NL" dirty="0"/>
          </a:p>
          <a:p>
            <a:pPr marL="171450" indent="-171450">
              <a:buFont typeface="Arial" panose="020B0604020202020204" pitchFamily="34" charset="0"/>
              <a:buChar char="•"/>
            </a:pPr>
            <a:r>
              <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Samen Beslissen (Radboud)</a:t>
            </a:r>
            <a:endParaRPr lang="nl-NL"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nl-NL" dirty="0">
                <a:hlinkClick r:id="rId6"/>
              </a:rPr>
              <a:t>Filmpje ‘Wat is gedeelde besluitvorming’: https://www.youtube.com/watch?v=L7NPKvzyRtI</a:t>
            </a:r>
            <a:endParaRPr lang="nl-NL" dirty="0"/>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Indien je één van bovenstaande filmpjes laat zien, kun je de volgende dia’s overslaan (vanwege overlap in informatie): 5, 6 en 7</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Personaliseer optie: informatieve filmpjes uit eigen organisatie laten zien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t>Heeft jouw organisatie een film ontwikkeld of ander beeld over wat Samen Beslissen is? Dan kun je de patiënten dit laten zien.</a:t>
            </a:r>
          </a:p>
          <a:p>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5</a:t>
            </a:fld>
            <a:endParaRPr lang="nl-NL"/>
          </a:p>
        </p:txBody>
      </p:sp>
    </p:spTree>
    <p:extLst>
      <p:ext uri="{BB962C8B-B14F-4D97-AF65-F5344CB8AC3E}">
        <p14:creationId xmlns:p14="http://schemas.microsoft.com/office/powerpoint/2010/main" val="3067848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Op deze dia kun je de stappen van Samen Beslissen zien.  Allereerst is het belangrijk te weten dat je een keuze hebt over jouw behandeling. Je mag bijvoorbeeld mee beslissen over het gebruik van medicijnen, welke behandeling het beste bij jou past, maar ook of je wel of niet een operatie wil. Je kunt samen beslissen met je huisarts, de dokter in het ziekenhuis, maar bijvoorbeeld ook met een verpleegkundige. </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Vervolgens bespreekt de zorgverlener de verschillende opties met jou. Zo kunnen er verschillende medicijnen zijn voor je klacht of ziekte. Of zijn er meerdere opties waar je behandeling kan plaatsvinden (zoals in een ziekenhuis of kliniek). Je kunt er ook voor kiezen om niets te doen. </a:t>
            </a:r>
          </a:p>
          <a:p>
            <a:endParaRPr lang="nl-NL" i="1" dirty="0"/>
          </a:p>
          <a:p>
            <a:r>
              <a:rPr lang="nl-NL" i="1" dirty="0"/>
              <a:t>Daarna vertel je wat jouw voorkeur heeft en wat je belangrijk vindt. Vind je het bijvoorbeeld moeilijk om pillen te slikken? Of wil je graag nog kunnen blijven sporten na je behandeling? </a:t>
            </a:r>
          </a:p>
          <a:p>
            <a:endParaRPr lang="nl-NL" i="1" dirty="0"/>
          </a:p>
          <a:p>
            <a:pPr marL="0" indent="0">
              <a:buNone/>
            </a:pPr>
            <a:r>
              <a:rPr lang="nl-NL" i="1" dirty="0"/>
              <a:t>Uiteindelijk maak je een keuze. Uiteindelijk beslis je samen met je zorgverlener wat het beste bij jou past. </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6</a:t>
            </a:fld>
            <a:endParaRPr lang="nl-NL"/>
          </a:p>
        </p:txBody>
      </p:sp>
    </p:spTree>
    <p:extLst>
      <p:ext uri="{BB962C8B-B14F-4D97-AF65-F5344CB8AC3E}">
        <p14:creationId xmlns:p14="http://schemas.microsoft.com/office/powerpoint/2010/main" val="3202479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nl-NL" dirty="0"/>
              <a:t>“Tekst bij dia door begeleider” </a:t>
            </a:r>
            <a:endParaRPr lang="nl-NL" i="1" dirty="0"/>
          </a:p>
          <a:p>
            <a:pPr>
              <a:lnSpc>
                <a:spcPct val="200000"/>
              </a:lnSpc>
            </a:pPr>
            <a:r>
              <a:rPr lang="nl-NL" i="1" dirty="0"/>
              <a:t>Waarom is Samen Beslissen nu zo belangrijk? Uit onderzoek is gebleken dat je als patiënt met samen beslissen de zorg krijgt die bij jou past. Je bent beter geïnformeerd en de zorgverlener weet ook beter wat jij wilt en belangrijk vindt. De betrokkenheid tussen jou, jouw naasten en je zorgverlener is ook beter. Ook ben jij als patiënt meer tevreden als je samen kunt beslissen. </a:t>
            </a:r>
          </a:p>
          <a:p>
            <a:pPr>
              <a:lnSpc>
                <a:spcPct val="200000"/>
              </a:lnSpc>
            </a:pPr>
            <a:endParaRPr lang="nl-NL" i="1" dirty="0"/>
          </a:p>
          <a:p>
            <a:pPr>
              <a:lnSpc>
                <a:spcPct val="200000"/>
              </a:lnSpc>
            </a:pPr>
            <a:r>
              <a:rPr lang="nl-NL" b="1" i="0" dirty="0"/>
              <a:t>Personaliseer tip: onderzoek / analyse uit eigen organisatie</a:t>
            </a:r>
          </a:p>
          <a:p>
            <a:pPr>
              <a:lnSpc>
                <a:spcPct val="200000"/>
              </a:lnSpc>
            </a:pPr>
            <a:r>
              <a:rPr lang="nl-NL" i="0" dirty="0"/>
              <a:t>Kijk of er in jouw organisatie onderzoek is gedaan naar Samen Beslissen; de resultaten kun je ook hier delen.</a:t>
            </a:r>
          </a:p>
          <a:p>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7</a:t>
            </a:fld>
            <a:endParaRPr lang="nl-NL"/>
          </a:p>
        </p:txBody>
      </p:sp>
    </p:spTree>
    <p:extLst>
      <p:ext uri="{BB962C8B-B14F-4D97-AF65-F5344CB8AC3E}">
        <p14:creationId xmlns:p14="http://schemas.microsoft.com/office/powerpoint/2010/main" val="4099208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0" dirty="0"/>
              <a:t>De volgende 5 slides bevatten voorbeelden over wat Samen Beslissen is. Deze voorbeelden zijn optioneel. Je kunt er een paar uitkiezen om te bespreken tijdens de bijeenkomst. </a:t>
            </a:r>
          </a:p>
          <a:p>
            <a:endParaRPr lang="nl-NL" dirty="0"/>
          </a:p>
          <a:p>
            <a:r>
              <a:rPr lang="nl-NL" dirty="0"/>
              <a:t>Tekst voor begeleider</a:t>
            </a:r>
          </a:p>
          <a:p>
            <a:r>
              <a:rPr lang="nl-NL" i="1" dirty="0"/>
              <a:t>Om dit iets beter uit te leggen, heb ik hier een paar voorbeelden. </a:t>
            </a:r>
          </a:p>
          <a:p>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Variatie optie: vraag aan de patiënten een voorbeeld van Samen Beslissen</a:t>
            </a:r>
            <a:endParaRPr lang="nl-NL" dirty="0"/>
          </a:p>
          <a:p>
            <a:r>
              <a:rPr lang="nl-NL" dirty="0"/>
              <a:t>Optioneel kun je de patiënten tijdens de bijeenkomst vragen of zij een voorbeeld hebben van Samen Beslissen: waar heeft hij/zij weleens een keuze gemaakt? Wat heeft hij/zij daaruit geleerd? Welke tips heeft hij/zij?</a:t>
            </a:r>
            <a:endParaRPr lang="nl-NL" i="1" dirty="0"/>
          </a:p>
          <a:p>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Personaliseer optie: voorbeelden uit eigen organisatie / specifieke doelgroep</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Optioneel kun je voorbeelden selecteren uit de eigen organisatie passend bij de doelgroep van je bijeenkomst. Werk deze uit op een soortgelijke dia en bespreek deze in de bijeenkomst. De context kun je ook uitwerken onder de dia. Kijk of je daarin ook de variatie optie kunt meenemen als je een langere bijeenkomst organiseert.</a:t>
            </a:r>
            <a:endParaRPr lang="nl-NL" i="1" dirty="0"/>
          </a:p>
          <a:p>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8</a:t>
            </a:fld>
            <a:endParaRPr lang="nl-NL"/>
          </a:p>
        </p:txBody>
      </p:sp>
    </p:spTree>
    <p:extLst>
      <p:ext uri="{BB962C8B-B14F-4D97-AF65-F5344CB8AC3E}">
        <p14:creationId xmlns:p14="http://schemas.microsoft.com/office/powerpoint/2010/main" val="2546868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bij dia door begeleider” </a:t>
            </a:r>
            <a:endParaRPr lang="nl-NL" i="1" dirty="0"/>
          </a:p>
          <a:p>
            <a:r>
              <a:rPr lang="nl-NL" i="1" dirty="0"/>
              <a:t>*Voorlezen voorbeeld.* In dit voorbeeld zie je dat er soms andere mogelijkheden zijn voor het slikken van veel pillen op een dag. Het belangrijkste is dus dat je aan je zorgverlener vertelt over jouw situatie en wat jij belangrijk vindt. Dan kunnen jullie samen op zoek naar een oplossing. </a:t>
            </a:r>
          </a:p>
          <a:p>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dirty="0"/>
          </a:p>
        </p:txBody>
      </p:sp>
      <p:sp>
        <p:nvSpPr>
          <p:cNvPr id="4" name="Tijdelijke aanduiding voor dianummer 3"/>
          <p:cNvSpPr>
            <a:spLocks noGrp="1"/>
          </p:cNvSpPr>
          <p:nvPr>
            <p:ph type="sldNum" sz="quarter" idx="5"/>
          </p:nvPr>
        </p:nvSpPr>
        <p:spPr/>
        <p:txBody>
          <a:bodyPr/>
          <a:lstStyle/>
          <a:p>
            <a:fld id="{17A755F9-266D-45EE-82C5-7BB9B5B2BD53}" type="slidenum">
              <a:rPr lang="nl-NL" smtClean="0"/>
              <a:t>9</a:t>
            </a:fld>
            <a:endParaRPr lang="nl-NL"/>
          </a:p>
        </p:txBody>
      </p:sp>
    </p:spTree>
    <p:extLst>
      <p:ext uri="{BB962C8B-B14F-4D97-AF65-F5344CB8AC3E}">
        <p14:creationId xmlns:p14="http://schemas.microsoft.com/office/powerpoint/2010/main" val="1548144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www.begineengoedgesprek.nl/" TargetMode="Externa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4DDC1BF7-84C0-48D2-BBD9-DAE4B7445624}"/>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22159D6A-937C-4723-8A2D-431ABBEB6C4D}"/>
              </a:ext>
            </a:extLst>
          </p:cNvPr>
          <p:cNvSpPr>
            <a:spLocks noGrp="1"/>
          </p:cNvSpPr>
          <p:nvPr>
            <p:ph type="ctrTitle" hasCustomPrompt="1"/>
          </p:nvPr>
        </p:nvSpPr>
        <p:spPr>
          <a:xfrm>
            <a:off x="1524000" y="1122363"/>
            <a:ext cx="9144000" cy="2387600"/>
          </a:xfrm>
        </p:spPr>
        <p:txBody>
          <a:bodyPr anchor="b">
            <a:normAutofit/>
          </a:bodyPr>
          <a:lstStyle>
            <a:lvl1pPr algn="ctr">
              <a:defRPr sz="8000">
                <a:solidFill>
                  <a:schemeClr val="bg1"/>
                </a:solidFill>
              </a:defRPr>
            </a:lvl1pPr>
          </a:lstStyle>
          <a:p>
            <a:r>
              <a:rPr lang="nl-NL"/>
              <a:t>Grote Titel</a:t>
            </a:r>
            <a:endParaRPr lang="nl-NL" dirty="0"/>
          </a:p>
        </p:txBody>
      </p:sp>
      <p:sp>
        <p:nvSpPr>
          <p:cNvPr id="3" name="Ondertitel 2">
            <a:extLst>
              <a:ext uri="{FF2B5EF4-FFF2-40B4-BE49-F238E27FC236}">
                <a16:creationId xmlns:a16="http://schemas.microsoft.com/office/drawing/2014/main" id="{4E807626-A1A5-45A2-824E-487E41E3EFEC}"/>
              </a:ext>
            </a:extLst>
          </p:cNvPr>
          <p:cNvSpPr>
            <a:spLocks noGrp="1"/>
          </p:cNvSpPr>
          <p:nvPr>
            <p:ph type="subTitle" idx="1" hasCustomPrompt="1"/>
          </p:nvPr>
        </p:nvSpPr>
        <p:spPr>
          <a:xfrm>
            <a:off x="1524000" y="3673230"/>
            <a:ext cx="9144000" cy="1584569"/>
          </a:xfrm>
        </p:spPr>
        <p:txBody>
          <a:bodyPr>
            <a:norm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Ondertitel</a:t>
            </a:r>
            <a:endParaRPr lang="nl-NL" dirty="0"/>
          </a:p>
        </p:txBody>
      </p:sp>
      <p:sp>
        <p:nvSpPr>
          <p:cNvPr id="10" name="Rechthoek 9">
            <a:extLst>
              <a:ext uri="{FF2B5EF4-FFF2-40B4-BE49-F238E27FC236}">
                <a16:creationId xmlns:a16="http://schemas.microsoft.com/office/drawing/2014/main" id="{B526240A-ABCC-478B-8D36-ED9DCD6C91EE}"/>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F6355EC2-9A50-46F6-9FE3-CDC1401EFBBF}"/>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00552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9EEA25-E7AB-413B-B9A2-6CB0AE3BEFB4}"/>
              </a:ext>
            </a:extLst>
          </p:cNvPr>
          <p:cNvSpPr>
            <a:spLocks noGrp="1"/>
          </p:cNvSpPr>
          <p:nvPr>
            <p:ph type="title" hasCustomPrompt="1"/>
          </p:nvPr>
        </p:nvSpPr>
        <p:spPr/>
        <p:txBody>
          <a:bodyPr/>
          <a:lstStyle/>
          <a:p>
            <a:r>
              <a:rPr lang="nl-NL" dirty="0"/>
              <a:t>Titel</a:t>
            </a:r>
          </a:p>
        </p:txBody>
      </p:sp>
      <p:sp>
        <p:nvSpPr>
          <p:cNvPr id="3" name="Tijdelijke aanduiding voor datum 2">
            <a:extLst>
              <a:ext uri="{FF2B5EF4-FFF2-40B4-BE49-F238E27FC236}">
                <a16:creationId xmlns:a16="http://schemas.microsoft.com/office/drawing/2014/main" id="{0BD66711-C1D8-4C2C-8716-1A28A6A3F9D4}"/>
              </a:ext>
            </a:extLst>
          </p:cNvPr>
          <p:cNvSpPr>
            <a:spLocks noGrp="1"/>
          </p:cNvSpPr>
          <p:nvPr>
            <p:ph type="dt" sz="half" idx="10"/>
          </p:nvPr>
        </p:nvSpPr>
        <p:spPr/>
        <p:txBody>
          <a:bodyPr/>
          <a:lstStyle>
            <a:lvl1pPr>
              <a:defRPr>
                <a:solidFill>
                  <a:schemeClr val="tx1"/>
                </a:solidFill>
              </a:defRPr>
            </a:lvl1pPr>
          </a:lstStyle>
          <a:p>
            <a:fld id="{A831619C-8478-4336-979D-83A6FC6920FC}" type="datetimeFigureOut">
              <a:rPr lang="nl-NL" smtClean="0"/>
              <a:pPr/>
              <a:t>17-01-2022</a:t>
            </a:fld>
            <a:endParaRPr lang="nl-NL" dirty="0"/>
          </a:p>
        </p:txBody>
      </p:sp>
      <p:sp>
        <p:nvSpPr>
          <p:cNvPr id="4" name="Tijdelijke aanduiding voor voettekst 3">
            <a:extLst>
              <a:ext uri="{FF2B5EF4-FFF2-40B4-BE49-F238E27FC236}">
                <a16:creationId xmlns:a16="http://schemas.microsoft.com/office/drawing/2014/main" id="{BF812037-BFEB-42CC-8BCB-AF25334791B8}"/>
              </a:ext>
            </a:extLst>
          </p:cNvPr>
          <p:cNvSpPr>
            <a:spLocks noGrp="1"/>
          </p:cNvSpPr>
          <p:nvPr>
            <p:ph type="ftr" sz="quarter" idx="11"/>
          </p:nvPr>
        </p:nvSpPr>
        <p:spPr/>
        <p:txBody>
          <a:bodyPr/>
          <a:lstStyle>
            <a:lvl1pPr>
              <a:defRPr>
                <a:solidFill>
                  <a:schemeClr val="tx1"/>
                </a:solidFill>
              </a:defRPr>
            </a:lvl1pPr>
          </a:lstStyle>
          <a:p>
            <a:endParaRPr lang="nl-NL" dirty="0"/>
          </a:p>
        </p:txBody>
      </p:sp>
      <p:sp>
        <p:nvSpPr>
          <p:cNvPr id="5" name="Tijdelijke aanduiding voor dianummer 4">
            <a:extLst>
              <a:ext uri="{FF2B5EF4-FFF2-40B4-BE49-F238E27FC236}">
                <a16:creationId xmlns:a16="http://schemas.microsoft.com/office/drawing/2014/main" id="{E7781989-2BD4-4EF0-8F9A-81890C7BF98E}"/>
              </a:ext>
            </a:extLst>
          </p:cNvPr>
          <p:cNvSpPr>
            <a:spLocks noGrp="1"/>
          </p:cNvSpPr>
          <p:nvPr>
            <p:ph type="sldNum" sz="quarter" idx="12"/>
          </p:nvPr>
        </p:nvSpPr>
        <p:spPr/>
        <p:txBody>
          <a:bodyPr/>
          <a:lstStyle>
            <a:lvl1pPr>
              <a:defRPr>
                <a:solidFill>
                  <a:schemeClr val="tx1"/>
                </a:solidFill>
              </a:defRPr>
            </a:lvl1p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118170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 1">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p>
            <a:fld id="{A831619C-8478-4336-979D-83A6FC6920FC}" type="datetimeFigureOut">
              <a:rPr lang="nl-NL" smtClean="0"/>
              <a:t>17-01-2022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p>
            <a:fld id="{3FA2E925-7066-44B1-BCC7-5C81739BE584}" type="slidenum">
              <a:rPr lang="nl-NL" smtClean="0"/>
              <a:t>‹nr.›</a:t>
            </a:fld>
            <a:endParaRPr lang="nl-NL" dirty="0"/>
          </a:p>
        </p:txBody>
      </p:sp>
      <p:sp>
        <p:nvSpPr>
          <p:cNvPr id="8" name="Tijdelijke aanduiding voor tekst 7">
            <a:extLst>
              <a:ext uri="{FF2B5EF4-FFF2-40B4-BE49-F238E27FC236}">
                <a16:creationId xmlns:a16="http://schemas.microsoft.com/office/drawing/2014/main" id="{55782058-C2D0-433C-BEAB-40DB8437EC03}"/>
              </a:ext>
            </a:extLst>
          </p:cNvPr>
          <p:cNvSpPr>
            <a:spLocks noGrp="1"/>
          </p:cNvSpPr>
          <p:nvPr>
            <p:ph type="body" sz="quarter" idx="13" hasCustomPrompt="1"/>
          </p:nvPr>
        </p:nvSpPr>
        <p:spPr/>
        <p:txBody>
          <a:bodyPr/>
          <a:lstStyle>
            <a:lvl1pPr marL="0" indent="0">
              <a:buFont typeface="Arial" panose="020B0604020202020204" pitchFamily="34" charset="0"/>
              <a:buNone/>
              <a:defRPr/>
            </a:lvl1pPr>
            <a:lvl2pPr>
              <a:buNone/>
              <a:defRPr/>
            </a:lvl2pPr>
            <a:lvl3pPr>
              <a:buNone/>
              <a:defRPr/>
            </a:lvl3pPr>
            <a:lvl4pPr>
              <a:buNone/>
              <a:defRPr/>
            </a:lvl4pPr>
            <a:lvl5pPr>
              <a:buNone/>
              <a:defRPr/>
            </a:lvl5pPr>
          </a:lstStyle>
          <a:p>
            <a:pPr lvl="0"/>
            <a:r>
              <a:rPr lang="nl-NL" dirty="0"/>
              <a:t>Statement tekst</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ekstvak 2">
            <a:extLst>
              <a:ext uri="{FF2B5EF4-FFF2-40B4-BE49-F238E27FC236}">
                <a16:creationId xmlns:a16="http://schemas.microsoft.com/office/drawing/2014/main" id="{3950B4F9-0B80-45CC-97B3-4AD1E7B59ED9}"/>
              </a:ext>
            </a:extLst>
          </p:cNvPr>
          <p:cNvSpPr txBox="1"/>
          <p:nvPr userDrawn="1"/>
        </p:nvSpPr>
        <p:spPr>
          <a:xfrm>
            <a:off x="838200" y="745951"/>
            <a:ext cx="10515600" cy="707886"/>
          </a:xfrm>
          <a:prstGeom prst="rect">
            <a:avLst/>
          </a:prstGeom>
          <a:noFill/>
        </p:spPr>
        <p:txBody>
          <a:bodyPr wrap="none" lIns="0" tIns="0" rIns="0" bIns="0" rtlCol="0">
            <a:noAutofit/>
          </a:bodyPr>
          <a:lstStyle/>
          <a:p>
            <a:r>
              <a:rPr lang="nl-NL" sz="4000" u="heavy" kern="1200" baseline="0" dirty="0">
                <a:solidFill>
                  <a:schemeClr val="tx1"/>
                </a:solidFill>
                <a:latin typeface="+mj-lt"/>
                <a:ea typeface="+mj-ea"/>
                <a:cs typeface="+mj-cs"/>
              </a:rPr>
              <a:t>Statement                                                                                    </a:t>
            </a:r>
          </a:p>
        </p:txBody>
      </p:sp>
    </p:spTree>
    <p:extLst>
      <p:ext uri="{BB962C8B-B14F-4D97-AF65-F5344CB8AC3E}">
        <p14:creationId xmlns:p14="http://schemas.microsoft.com/office/powerpoint/2010/main" val="331009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 2">
    <p:bg>
      <p:bgPr>
        <a:solidFill>
          <a:schemeClr val="accent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lvl1pPr>
              <a:defRPr>
                <a:solidFill>
                  <a:schemeClr val="bg1"/>
                </a:solidFill>
              </a:defRPr>
            </a:lvl1pPr>
          </a:lstStyle>
          <a:p>
            <a:fld id="{A831619C-8478-4336-979D-83A6FC6920FC}" type="datetimeFigureOut">
              <a:rPr lang="nl-NL" smtClean="0"/>
              <a:pPr/>
              <a:t>17-01-2022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lvl1pPr>
              <a:defRPr>
                <a:solidFill>
                  <a:schemeClr val="bg1"/>
                </a:solidFill>
              </a:defRPr>
            </a:lvl1pPr>
          </a:lstStyle>
          <a:p>
            <a:fld id="{3FA2E925-7066-44B1-BCC7-5C81739BE584}" type="slidenum">
              <a:rPr lang="nl-NL" smtClean="0"/>
              <a:pPr/>
              <a:t>‹nr.›</a:t>
            </a:fld>
            <a:endParaRPr lang="nl-NL" dirty="0"/>
          </a:p>
        </p:txBody>
      </p:sp>
      <p:sp>
        <p:nvSpPr>
          <p:cNvPr id="8" name="Tijdelijke aanduiding voor tekst 7">
            <a:extLst>
              <a:ext uri="{FF2B5EF4-FFF2-40B4-BE49-F238E27FC236}">
                <a16:creationId xmlns:a16="http://schemas.microsoft.com/office/drawing/2014/main" id="{55782058-C2D0-433C-BEAB-40DB8437EC03}"/>
              </a:ext>
            </a:extLst>
          </p:cNvPr>
          <p:cNvSpPr>
            <a:spLocks noGrp="1"/>
          </p:cNvSpPr>
          <p:nvPr>
            <p:ph type="body" sz="quarter" idx="13" hasCustomPrompt="1"/>
          </p:nvPr>
        </p:nvSpPr>
        <p:spPr/>
        <p:txBody>
          <a:bodyPr/>
          <a:lstStyle>
            <a:lvl1pPr marL="0" indent="0">
              <a:buFont typeface="Arial" panose="020B0604020202020204" pitchFamily="34" charset="0"/>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nl-NL" dirty="0"/>
              <a:t>Statement tekst</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ekstvak 2">
            <a:extLst>
              <a:ext uri="{FF2B5EF4-FFF2-40B4-BE49-F238E27FC236}">
                <a16:creationId xmlns:a16="http://schemas.microsoft.com/office/drawing/2014/main" id="{3950B4F9-0B80-45CC-97B3-4AD1E7B59ED9}"/>
              </a:ext>
            </a:extLst>
          </p:cNvPr>
          <p:cNvSpPr txBox="1"/>
          <p:nvPr userDrawn="1"/>
        </p:nvSpPr>
        <p:spPr>
          <a:xfrm>
            <a:off x="838200" y="745951"/>
            <a:ext cx="10515600" cy="707886"/>
          </a:xfrm>
          <a:prstGeom prst="rect">
            <a:avLst/>
          </a:prstGeom>
          <a:noFill/>
        </p:spPr>
        <p:txBody>
          <a:bodyPr wrap="none" lIns="0" tIns="0" rIns="0" bIns="0" rtlCol="0">
            <a:noAutofit/>
          </a:bodyPr>
          <a:lstStyle/>
          <a:p>
            <a:r>
              <a:rPr lang="nl-NL" sz="4000" u="heavy" kern="1200" baseline="0" dirty="0">
                <a:solidFill>
                  <a:schemeClr val="bg1"/>
                </a:solidFill>
                <a:latin typeface="+mj-lt"/>
                <a:ea typeface="+mj-ea"/>
                <a:cs typeface="+mj-cs"/>
              </a:rPr>
              <a:t>Statement                                                                                    </a:t>
            </a:r>
          </a:p>
        </p:txBody>
      </p:sp>
      <p:sp>
        <p:nvSpPr>
          <p:cNvPr id="7" name="Rechthoek 6">
            <a:extLst>
              <a:ext uri="{FF2B5EF4-FFF2-40B4-BE49-F238E27FC236}">
                <a16:creationId xmlns:a16="http://schemas.microsoft.com/office/drawing/2014/main" id="{CFC081DE-1BFF-4FF9-9606-793B4680D603}"/>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Rechthoek 8">
            <a:extLst>
              <a:ext uri="{FF2B5EF4-FFF2-40B4-BE49-F238E27FC236}">
                <a16:creationId xmlns:a16="http://schemas.microsoft.com/office/drawing/2014/main" id="{A53D7EA4-BF9F-4D79-B9B1-3C7896F154D7}"/>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408537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 3">
    <p:bg>
      <p:bgPr>
        <a:solidFill>
          <a:schemeClr val="accent2"/>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lvl1pPr>
              <a:defRPr>
                <a:solidFill>
                  <a:schemeClr val="bg1"/>
                </a:solidFill>
              </a:defRPr>
            </a:lvl1pPr>
          </a:lstStyle>
          <a:p>
            <a:fld id="{A831619C-8478-4336-979D-83A6FC6920FC}" type="datetimeFigureOut">
              <a:rPr lang="nl-NL" smtClean="0"/>
              <a:pPr/>
              <a:t>17-01-2022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lvl1pPr>
              <a:defRPr>
                <a:solidFill>
                  <a:schemeClr val="bg1"/>
                </a:solidFill>
              </a:defRPr>
            </a:lvl1pPr>
          </a:lstStyle>
          <a:p>
            <a:fld id="{3FA2E925-7066-44B1-BCC7-5C81739BE584}" type="slidenum">
              <a:rPr lang="nl-NL" smtClean="0"/>
              <a:pPr/>
              <a:t>‹nr.›</a:t>
            </a:fld>
            <a:endParaRPr lang="nl-NL" dirty="0"/>
          </a:p>
        </p:txBody>
      </p:sp>
      <p:sp>
        <p:nvSpPr>
          <p:cNvPr id="8" name="Tijdelijke aanduiding voor tekst 7">
            <a:extLst>
              <a:ext uri="{FF2B5EF4-FFF2-40B4-BE49-F238E27FC236}">
                <a16:creationId xmlns:a16="http://schemas.microsoft.com/office/drawing/2014/main" id="{55782058-C2D0-433C-BEAB-40DB8437EC03}"/>
              </a:ext>
            </a:extLst>
          </p:cNvPr>
          <p:cNvSpPr>
            <a:spLocks noGrp="1"/>
          </p:cNvSpPr>
          <p:nvPr>
            <p:ph type="body" sz="quarter" idx="13" hasCustomPrompt="1"/>
          </p:nvPr>
        </p:nvSpPr>
        <p:spPr/>
        <p:txBody>
          <a:bodyPr/>
          <a:lstStyle>
            <a:lvl1pPr marL="0" indent="0">
              <a:buFont typeface="Arial" panose="020B0604020202020204" pitchFamily="34" charset="0"/>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nl-NL" dirty="0"/>
              <a:t>Statement tekst</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ekstvak 2">
            <a:extLst>
              <a:ext uri="{FF2B5EF4-FFF2-40B4-BE49-F238E27FC236}">
                <a16:creationId xmlns:a16="http://schemas.microsoft.com/office/drawing/2014/main" id="{3950B4F9-0B80-45CC-97B3-4AD1E7B59ED9}"/>
              </a:ext>
            </a:extLst>
          </p:cNvPr>
          <p:cNvSpPr txBox="1"/>
          <p:nvPr userDrawn="1"/>
        </p:nvSpPr>
        <p:spPr>
          <a:xfrm>
            <a:off x="838200" y="745951"/>
            <a:ext cx="10515600" cy="707886"/>
          </a:xfrm>
          <a:prstGeom prst="rect">
            <a:avLst/>
          </a:prstGeom>
          <a:noFill/>
        </p:spPr>
        <p:txBody>
          <a:bodyPr wrap="none" lIns="0" tIns="0" rIns="0" bIns="0" rtlCol="0">
            <a:noAutofit/>
          </a:bodyPr>
          <a:lstStyle/>
          <a:p>
            <a:r>
              <a:rPr lang="nl-NL" sz="4000" u="heavy" kern="1200" baseline="0" dirty="0">
                <a:solidFill>
                  <a:schemeClr val="bg1"/>
                </a:solidFill>
                <a:latin typeface="+mj-lt"/>
                <a:ea typeface="+mj-ea"/>
                <a:cs typeface="+mj-cs"/>
              </a:rPr>
              <a:t>Statement                                                                                    </a:t>
            </a:r>
          </a:p>
        </p:txBody>
      </p:sp>
      <p:sp>
        <p:nvSpPr>
          <p:cNvPr id="7" name="Rechthoek 6">
            <a:extLst>
              <a:ext uri="{FF2B5EF4-FFF2-40B4-BE49-F238E27FC236}">
                <a16:creationId xmlns:a16="http://schemas.microsoft.com/office/drawing/2014/main" id="{CFC081DE-1BFF-4FF9-9606-793B4680D603}"/>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Rechthoek 8">
            <a:extLst>
              <a:ext uri="{FF2B5EF4-FFF2-40B4-BE49-F238E27FC236}">
                <a16:creationId xmlns:a16="http://schemas.microsoft.com/office/drawing/2014/main" id="{A53D7EA4-BF9F-4D79-B9B1-3C7896F154D7}"/>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07873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afbeelding groot -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476BF8-802F-4E70-AC9C-4ED7C0B669DA}"/>
              </a:ext>
            </a:extLst>
          </p:cNvPr>
          <p:cNvSpPr>
            <a:spLocks noGrp="1"/>
          </p:cNvSpPr>
          <p:nvPr>
            <p:ph type="title" hasCustomPrompt="1"/>
          </p:nvPr>
        </p:nvSpPr>
        <p:spPr>
          <a:xfrm>
            <a:off x="838200" y="487101"/>
            <a:ext cx="10515600" cy="365125"/>
          </a:xfrm>
        </p:spPr>
        <p:txBody>
          <a:bodyPr wrap="none">
            <a:normAutofit/>
          </a:bodyPr>
          <a:lstStyle>
            <a:lvl1pPr>
              <a:defRPr sz="2000" u="none"/>
            </a:lvl1pPr>
          </a:lstStyle>
          <a:p>
            <a:r>
              <a:rPr lang="nl-NL" dirty="0"/>
              <a:t>Titel</a:t>
            </a:r>
          </a:p>
        </p:txBody>
      </p:sp>
      <p:sp>
        <p:nvSpPr>
          <p:cNvPr id="3" name="Tijdelijke aanduiding voor datum 2">
            <a:extLst>
              <a:ext uri="{FF2B5EF4-FFF2-40B4-BE49-F238E27FC236}">
                <a16:creationId xmlns:a16="http://schemas.microsoft.com/office/drawing/2014/main" id="{35A6ED79-7A1D-4494-9FD8-8CE4BCA689D6}"/>
              </a:ext>
            </a:extLst>
          </p:cNvPr>
          <p:cNvSpPr>
            <a:spLocks noGrp="1"/>
          </p:cNvSpPr>
          <p:nvPr>
            <p:ph type="dt" sz="half" idx="10"/>
          </p:nvPr>
        </p:nvSpPr>
        <p:spPr/>
        <p:txBody>
          <a:bodyPr/>
          <a:lstStyle/>
          <a:p>
            <a:fld id="{A831619C-8478-4336-979D-83A6FC6920FC}" type="datetimeFigureOut">
              <a:rPr lang="nl-NL" smtClean="0"/>
              <a:pPr/>
              <a:t>17-01-2022</a:t>
            </a:fld>
            <a:endParaRPr lang="nl-NL" dirty="0"/>
          </a:p>
        </p:txBody>
      </p:sp>
      <p:sp>
        <p:nvSpPr>
          <p:cNvPr id="4" name="Tijdelijke aanduiding voor voettekst 3">
            <a:extLst>
              <a:ext uri="{FF2B5EF4-FFF2-40B4-BE49-F238E27FC236}">
                <a16:creationId xmlns:a16="http://schemas.microsoft.com/office/drawing/2014/main" id="{AC63EBDB-4CD2-4C1A-A24F-52FE3A6A98A2}"/>
              </a:ext>
            </a:extLst>
          </p:cNvPr>
          <p:cNvSpPr>
            <a:spLocks noGrp="1"/>
          </p:cNvSpPr>
          <p:nvPr>
            <p:ph type="ftr" sz="quarter" idx="11"/>
          </p:nvPr>
        </p:nvSpPr>
        <p:spPr/>
        <p:txBody>
          <a:bodyPr/>
          <a:lstStyle/>
          <a:p>
            <a:endParaRPr lang="nl-NL" dirty="0">
              <a:solidFill>
                <a:schemeClr val="tx1"/>
              </a:solidFill>
            </a:endParaRPr>
          </a:p>
        </p:txBody>
      </p:sp>
      <p:sp>
        <p:nvSpPr>
          <p:cNvPr id="5" name="Tijdelijke aanduiding voor dianummer 4">
            <a:extLst>
              <a:ext uri="{FF2B5EF4-FFF2-40B4-BE49-F238E27FC236}">
                <a16:creationId xmlns:a16="http://schemas.microsoft.com/office/drawing/2014/main" id="{1D686FDB-38BF-4085-95BA-74611871A287}"/>
              </a:ext>
            </a:extLst>
          </p:cNvPr>
          <p:cNvSpPr>
            <a:spLocks noGrp="1"/>
          </p:cNvSpPr>
          <p:nvPr>
            <p:ph type="sldNum" sz="quarter" idx="12"/>
          </p:nvPr>
        </p:nvSpPr>
        <p:spPr/>
        <p:txBody>
          <a:bodyPr/>
          <a:lstStyle/>
          <a:p>
            <a:fld id="{3FA2E925-7066-44B1-BCC7-5C81739BE584}" type="slidenum">
              <a:rPr lang="nl-NL" smtClean="0"/>
              <a:pPr/>
              <a:t>‹nr.›</a:t>
            </a:fld>
            <a:endParaRPr lang="nl-NL" dirty="0"/>
          </a:p>
        </p:txBody>
      </p:sp>
      <p:sp>
        <p:nvSpPr>
          <p:cNvPr id="8" name="Tijdelijke aanduiding voor afbeelding 9">
            <a:extLst>
              <a:ext uri="{FF2B5EF4-FFF2-40B4-BE49-F238E27FC236}">
                <a16:creationId xmlns:a16="http://schemas.microsoft.com/office/drawing/2014/main" id="{51E21DA3-4F30-45AD-936E-9C38CA7590E5}"/>
              </a:ext>
            </a:extLst>
          </p:cNvPr>
          <p:cNvSpPr>
            <a:spLocks noGrp="1"/>
          </p:cNvSpPr>
          <p:nvPr>
            <p:ph type="pic" sz="quarter" idx="14" hasCustomPrompt="1"/>
          </p:nvPr>
        </p:nvSpPr>
        <p:spPr>
          <a:xfrm>
            <a:off x="838200" y="876300"/>
            <a:ext cx="10515599" cy="5257800"/>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Tree>
    <p:extLst>
      <p:ext uri="{BB962C8B-B14F-4D97-AF65-F5344CB8AC3E}">
        <p14:creationId xmlns:p14="http://schemas.microsoft.com/office/powerpoint/2010/main" val="267564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en afbeelding groot - 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476BF8-802F-4E70-AC9C-4ED7C0B669DA}"/>
              </a:ext>
            </a:extLst>
          </p:cNvPr>
          <p:cNvSpPr>
            <a:spLocks noGrp="1"/>
          </p:cNvSpPr>
          <p:nvPr>
            <p:ph type="title" hasCustomPrompt="1"/>
          </p:nvPr>
        </p:nvSpPr>
        <p:spPr>
          <a:xfrm>
            <a:off x="838200" y="487101"/>
            <a:ext cx="10515600" cy="365125"/>
          </a:xfrm>
        </p:spPr>
        <p:txBody>
          <a:bodyPr wrap="none">
            <a:normAutofit/>
          </a:bodyPr>
          <a:lstStyle>
            <a:lvl1pPr>
              <a:defRPr sz="2000" u="none">
                <a:solidFill>
                  <a:schemeClr val="bg1"/>
                </a:solidFill>
              </a:defRPr>
            </a:lvl1pPr>
          </a:lstStyle>
          <a:p>
            <a:r>
              <a:rPr lang="nl-NL" dirty="0"/>
              <a:t>Titel</a:t>
            </a:r>
          </a:p>
        </p:txBody>
      </p:sp>
      <p:sp>
        <p:nvSpPr>
          <p:cNvPr id="3" name="Tijdelijke aanduiding voor datum 2">
            <a:extLst>
              <a:ext uri="{FF2B5EF4-FFF2-40B4-BE49-F238E27FC236}">
                <a16:creationId xmlns:a16="http://schemas.microsoft.com/office/drawing/2014/main" id="{35A6ED79-7A1D-4494-9FD8-8CE4BCA689D6}"/>
              </a:ext>
            </a:extLst>
          </p:cNvPr>
          <p:cNvSpPr>
            <a:spLocks noGrp="1"/>
          </p:cNvSpPr>
          <p:nvPr>
            <p:ph type="dt" sz="half" idx="10"/>
          </p:nvPr>
        </p:nvSpPr>
        <p:spPr/>
        <p:txBody>
          <a:bodyPr/>
          <a:lstStyle>
            <a:lvl1pPr>
              <a:defRPr>
                <a:solidFill>
                  <a:schemeClr val="bg1"/>
                </a:solidFill>
              </a:defRPr>
            </a:lvl1pPr>
          </a:lstStyle>
          <a:p>
            <a:fld id="{A831619C-8478-4336-979D-83A6FC6920FC}" type="datetimeFigureOut">
              <a:rPr lang="nl-NL" smtClean="0"/>
              <a:pPr/>
              <a:t>17-01-2022</a:t>
            </a:fld>
            <a:endParaRPr lang="nl-NL" dirty="0"/>
          </a:p>
        </p:txBody>
      </p:sp>
      <p:sp>
        <p:nvSpPr>
          <p:cNvPr id="4" name="Tijdelijke aanduiding voor voettekst 3">
            <a:extLst>
              <a:ext uri="{FF2B5EF4-FFF2-40B4-BE49-F238E27FC236}">
                <a16:creationId xmlns:a16="http://schemas.microsoft.com/office/drawing/2014/main" id="{AC63EBDB-4CD2-4C1A-A24F-52FE3A6A98A2}"/>
              </a:ext>
            </a:extLst>
          </p:cNvPr>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5" name="Tijdelijke aanduiding voor dianummer 4">
            <a:extLst>
              <a:ext uri="{FF2B5EF4-FFF2-40B4-BE49-F238E27FC236}">
                <a16:creationId xmlns:a16="http://schemas.microsoft.com/office/drawing/2014/main" id="{1D686FDB-38BF-4085-95BA-74611871A287}"/>
              </a:ext>
            </a:extLst>
          </p:cNvPr>
          <p:cNvSpPr>
            <a:spLocks noGrp="1"/>
          </p:cNvSpPr>
          <p:nvPr>
            <p:ph type="sldNum" sz="quarter" idx="12"/>
          </p:nvPr>
        </p:nvSpPr>
        <p:spPr/>
        <p:txBody>
          <a:bodyPr/>
          <a:lstStyle>
            <a:lvl1pPr>
              <a:defRPr>
                <a:solidFill>
                  <a:schemeClr val="bg1"/>
                </a:solidFill>
              </a:defRPr>
            </a:lvl1pPr>
          </a:lstStyle>
          <a:p>
            <a:fld id="{3FA2E925-7066-44B1-BCC7-5C81739BE584}" type="slidenum">
              <a:rPr lang="nl-NL" smtClean="0"/>
              <a:pPr/>
              <a:t>‹nr.›</a:t>
            </a:fld>
            <a:endParaRPr lang="nl-NL" dirty="0"/>
          </a:p>
        </p:txBody>
      </p:sp>
      <p:sp>
        <p:nvSpPr>
          <p:cNvPr id="8" name="Tijdelijke aanduiding voor afbeelding 9">
            <a:extLst>
              <a:ext uri="{FF2B5EF4-FFF2-40B4-BE49-F238E27FC236}">
                <a16:creationId xmlns:a16="http://schemas.microsoft.com/office/drawing/2014/main" id="{51E21DA3-4F30-45AD-936E-9C38CA7590E5}"/>
              </a:ext>
            </a:extLst>
          </p:cNvPr>
          <p:cNvSpPr>
            <a:spLocks noGrp="1"/>
          </p:cNvSpPr>
          <p:nvPr>
            <p:ph type="pic" sz="quarter" idx="14" hasCustomPrompt="1"/>
          </p:nvPr>
        </p:nvSpPr>
        <p:spPr>
          <a:xfrm>
            <a:off x="838200" y="876300"/>
            <a:ext cx="10515599" cy="5257800"/>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
        <p:nvSpPr>
          <p:cNvPr id="7" name="Rechthoek 6">
            <a:extLst>
              <a:ext uri="{FF2B5EF4-FFF2-40B4-BE49-F238E27FC236}">
                <a16:creationId xmlns:a16="http://schemas.microsoft.com/office/drawing/2014/main" id="{F2485BA3-6557-4689-936F-2F8C6011FD93}"/>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Rechthoek 8">
            <a:extLst>
              <a:ext uri="{FF2B5EF4-FFF2-40B4-BE49-F238E27FC236}">
                <a16:creationId xmlns:a16="http://schemas.microsoft.com/office/drawing/2014/main" id="{B6F2940D-A8B0-4A48-B968-6371A994B6E5}"/>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423968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en afbeelding groot - 3">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476BF8-802F-4E70-AC9C-4ED7C0B669DA}"/>
              </a:ext>
            </a:extLst>
          </p:cNvPr>
          <p:cNvSpPr>
            <a:spLocks noGrp="1"/>
          </p:cNvSpPr>
          <p:nvPr>
            <p:ph type="title" hasCustomPrompt="1"/>
          </p:nvPr>
        </p:nvSpPr>
        <p:spPr>
          <a:xfrm>
            <a:off x="838200" y="487101"/>
            <a:ext cx="10515600" cy="365125"/>
          </a:xfrm>
        </p:spPr>
        <p:txBody>
          <a:bodyPr wrap="none">
            <a:normAutofit/>
          </a:bodyPr>
          <a:lstStyle>
            <a:lvl1pPr>
              <a:defRPr sz="2000" u="none">
                <a:solidFill>
                  <a:schemeClr val="bg1"/>
                </a:solidFill>
              </a:defRPr>
            </a:lvl1pPr>
          </a:lstStyle>
          <a:p>
            <a:r>
              <a:rPr lang="nl-NL" dirty="0"/>
              <a:t>Titel</a:t>
            </a:r>
          </a:p>
        </p:txBody>
      </p:sp>
      <p:sp>
        <p:nvSpPr>
          <p:cNvPr id="3" name="Tijdelijke aanduiding voor datum 2">
            <a:extLst>
              <a:ext uri="{FF2B5EF4-FFF2-40B4-BE49-F238E27FC236}">
                <a16:creationId xmlns:a16="http://schemas.microsoft.com/office/drawing/2014/main" id="{35A6ED79-7A1D-4494-9FD8-8CE4BCA689D6}"/>
              </a:ext>
            </a:extLst>
          </p:cNvPr>
          <p:cNvSpPr>
            <a:spLocks noGrp="1"/>
          </p:cNvSpPr>
          <p:nvPr>
            <p:ph type="dt" sz="half" idx="10"/>
          </p:nvPr>
        </p:nvSpPr>
        <p:spPr/>
        <p:txBody>
          <a:bodyPr/>
          <a:lstStyle>
            <a:lvl1pPr>
              <a:defRPr>
                <a:solidFill>
                  <a:schemeClr val="bg1"/>
                </a:solidFill>
              </a:defRPr>
            </a:lvl1pPr>
          </a:lstStyle>
          <a:p>
            <a:fld id="{A831619C-8478-4336-979D-83A6FC6920FC}" type="datetimeFigureOut">
              <a:rPr lang="nl-NL" smtClean="0"/>
              <a:pPr/>
              <a:t>17-01-2022</a:t>
            </a:fld>
            <a:endParaRPr lang="nl-NL" dirty="0"/>
          </a:p>
        </p:txBody>
      </p:sp>
      <p:sp>
        <p:nvSpPr>
          <p:cNvPr id="4" name="Tijdelijke aanduiding voor voettekst 3">
            <a:extLst>
              <a:ext uri="{FF2B5EF4-FFF2-40B4-BE49-F238E27FC236}">
                <a16:creationId xmlns:a16="http://schemas.microsoft.com/office/drawing/2014/main" id="{AC63EBDB-4CD2-4C1A-A24F-52FE3A6A98A2}"/>
              </a:ext>
            </a:extLst>
          </p:cNvPr>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5" name="Tijdelijke aanduiding voor dianummer 4">
            <a:extLst>
              <a:ext uri="{FF2B5EF4-FFF2-40B4-BE49-F238E27FC236}">
                <a16:creationId xmlns:a16="http://schemas.microsoft.com/office/drawing/2014/main" id="{1D686FDB-38BF-4085-95BA-74611871A287}"/>
              </a:ext>
            </a:extLst>
          </p:cNvPr>
          <p:cNvSpPr>
            <a:spLocks noGrp="1"/>
          </p:cNvSpPr>
          <p:nvPr>
            <p:ph type="sldNum" sz="quarter" idx="12"/>
          </p:nvPr>
        </p:nvSpPr>
        <p:spPr/>
        <p:txBody>
          <a:bodyPr/>
          <a:lstStyle>
            <a:lvl1pPr>
              <a:defRPr>
                <a:solidFill>
                  <a:schemeClr val="bg1"/>
                </a:solidFill>
              </a:defRPr>
            </a:lvl1pPr>
          </a:lstStyle>
          <a:p>
            <a:fld id="{3FA2E925-7066-44B1-BCC7-5C81739BE584}" type="slidenum">
              <a:rPr lang="nl-NL" smtClean="0"/>
              <a:pPr/>
              <a:t>‹nr.›</a:t>
            </a:fld>
            <a:endParaRPr lang="nl-NL" dirty="0"/>
          </a:p>
        </p:txBody>
      </p:sp>
      <p:sp>
        <p:nvSpPr>
          <p:cNvPr id="8" name="Tijdelijke aanduiding voor afbeelding 9">
            <a:extLst>
              <a:ext uri="{FF2B5EF4-FFF2-40B4-BE49-F238E27FC236}">
                <a16:creationId xmlns:a16="http://schemas.microsoft.com/office/drawing/2014/main" id="{51E21DA3-4F30-45AD-936E-9C38CA7590E5}"/>
              </a:ext>
            </a:extLst>
          </p:cNvPr>
          <p:cNvSpPr>
            <a:spLocks noGrp="1"/>
          </p:cNvSpPr>
          <p:nvPr>
            <p:ph type="pic" sz="quarter" idx="14" hasCustomPrompt="1"/>
          </p:nvPr>
        </p:nvSpPr>
        <p:spPr>
          <a:xfrm>
            <a:off x="838200" y="876300"/>
            <a:ext cx="10515599" cy="5257800"/>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
        <p:nvSpPr>
          <p:cNvPr id="7" name="Rechthoek 6">
            <a:extLst>
              <a:ext uri="{FF2B5EF4-FFF2-40B4-BE49-F238E27FC236}">
                <a16:creationId xmlns:a16="http://schemas.microsoft.com/office/drawing/2014/main" id="{9E523FE5-5ECF-4A16-B733-4E0987167CF1}"/>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Rechthoek 8">
            <a:extLst>
              <a:ext uri="{FF2B5EF4-FFF2-40B4-BE49-F238E27FC236}">
                <a16:creationId xmlns:a16="http://schemas.microsoft.com/office/drawing/2014/main" id="{C5C16C40-87F1-4762-B0E3-DE5E5767FE66}"/>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67711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beeldvullend - 1">
    <p:spTree>
      <p:nvGrpSpPr>
        <p:cNvPr id="1" name=""/>
        <p:cNvGrpSpPr/>
        <p:nvPr/>
      </p:nvGrpSpPr>
      <p:grpSpPr>
        <a:xfrm>
          <a:off x="0" y="0"/>
          <a:ext cx="0" cy="0"/>
          <a:chOff x="0" y="0"/>
          <a:chExt cx="0" cy="0"/>
        </a:xfrm>
      </p:grpSpPr>
      <p:sp>
        <p:nvSpPr>
          <p:cNvPr id="8" name="Tijdelijke aanduiding voor afbeelding 9">
            <a:extLst>
              <a:ext uri="{FF2B5EF4-FFF2-40B4-BE49-F238E27FC236}">
                <a16:creationId xmlns:a16="http://schemas.microsoft.com/office/drawing/2014/main" id="{51E21DA3-4F30-45AD-936E-9C38CA7590E5}"/>
              </a:ext>
            </a:extLst>
          </p:cNvPr>
          <p:cNvSpPr>
            <a:spLocks noGrp="1"/>
          </p:cNvSpPr>
          <p:nvPr>
            <p:ph type="pic" sz="quarter" idx="14" hasCustomPrompt="1"/>
          </p:nvPr>
        </p:nvSpPr>
        <p:spPr>
          <a:xfrm>
            <a:off x="542925" y="542925"/>
            <a:ext cx="11106150" cy="5762625"/>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
        <p:nvSpPr>
          <p:cNvPr id="9" name="Tijdelijke aanduiding voor datum 8">
            <a:extLst>
              <a:ext uri="{FF2B5EF4-FFF2-40B4-BE49-F238E27FC236}">
                <a16:creationId xmlns:a16="http://schemas.microsoft.com/office/drawing/2014/main" id="{A4D4C080-18DC-41A7-8B00-084DD28A7D30}"/>
              </a:ext>
            </a:extLst>
          </p:cNvPr>
          <p:cNvSpPr>
            <a:spLocks noGrp="1"/>
          </p:cNvSpPr>
          <p:nvPr>
            <p:ph type="dt" sz="half" idx="15"/>
          </p:nvPr>
        </p:nvSpPr>
        <p:spPr/>
        <p:txBody>
          <a:bodyPr/>
          <a:lstStyle/>
          <a:p>
            <a:fld id="{A831619C-8478-4336-979D-83A6FC6920FC}" type="datetimeFigureOut">
              <a:rPr lang="nl-NL" smtClean="0"/>
              <a:pPr/>
              <a:t>17-01-2022</a:t>
            </a:fld>
            <a:endParaRPr lang="nl-NL" dirty="0"/>
          </a:p>
        </p:txBody>
      </p:sp>
      <p:sp>
        <p:nvSpPr>
          <p:cNvPr id="10" name="Tijdelijke aanduiding voor voettekst 9">
            <a:extLst>
              <a:ext uri="{FF2B5EF4-FFF2-40B4-BE49-F238E27FC236}">
                <a16:creationId xmlns:a16="http://schemas.microsoft.com/office/drawing/2014/main" id="{EB87B4E6-3AEB-4D30-A000-BF6095785928}"/>
              </a:ext>
            </a:extLst>
          </p:cNvPr>
          <p:cNvSpPr>
            <a:spLocks noGrp="1"/>
          </p:cNvSpPr>
          <p:nvPr>
            <p:ph type="ftr" sz="quarter" idx="16"/>
          </p:nvPr>
        </p:nvSpPr>
        <p:spPr/>
        <p:txBody>
          <a:bodyPr/>
          <a:lstStyle/>
          <a:p>
            <a:endParaRPr lang="nl-NL" dirty="0">
              <a:solidFill>
                <a:schemeClr val="tx1"/>
              </a:solidFill>
            </a:endParaRPr>
          </a:p>
        </p:txBody>
      </p:sp>
      <p:sp>
        <p:nvSpPr>
          <p:cNvPr id="11" name="Tijdelijke aanduiding voor dianummer 10">
            <a:extLst>
              <a:ext uri="{FF2B5EF4-FFF2-40B4-BE49-F238E27FC236}">
                <a16:creationId xmlns:a16="http://schemas.microsoft.com/office/drawing/2014/main" id="{EC1387D2-2B94-45FB-A6BF-61B38A7BADAB}"/>
              </a:ext>
            </a:extLst>
          </p:cNvPr>
          <p:cNvSpPr>
            <a:spLocks noGrp="1"/>
          </p:cNvSpPr>
          <p:nvPr>
            <p:ph type="sldNum" sz="quarter" idx="17"/>
          </p:nvPr>
        </p:nvSpPr>
        <p:spPr/>
        <p:txBody>
          <a:body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283458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beelding beeldvullend - 2">
    <p:bg>
      <p:bgPr>
        <a:solidFill>
          <a:schemeClr val="accent1"/>
        </a:solidFill>
        <a:effectLst/>
      </p:bgPr>
    </p:bg>
    <p:spTree>
      <p:nvGrpSpPr>
        <p:cNvPr id="1" name=""/>
        <p:cNvGrpSpPr/>
        <p:nvPr/>
      </p:nvGrpSpPr>
      <p:grpSpPr>
        <a:xfrm>
          <a:off x="0" y="0"/>
          <a:ext cx="0" cy="0"/>
          <a:chOff x="0" y="0"/>
          <a:chExt cx="0" cy="0"/>
        </a:xfrm>
      </p:grpSpPr>
      <p:sp>
        <p:nvSpPr>
          <p:cNvPr id="8" name="Tijdelijke aanduiding voor afbeelding 9">
            <a:extLst>
              <a:ext uri="{FF2B5EF4-FFF2-40B4-BE49-F238E27FC236}">
                <a16:creationId xmlns:a16="http://schemas.microsoft.com/office/drawing/2014/main" id="{51E21DA3-4F30-45AD-936E-9C38CA7590E5}"/>
              </a:ext>
            </a:extLst>
          </p:cNvPr>
          <p:cNvSpPr>
            <a:spLocks noGrp="1"/>
          </p:cNvSpPr>
          <p:nvPr>
            <p:ph type="pic" sz="quarter" idx="14" hasCustomPrompt="1"/>
          </p:nvPr>
        </p:nvSpPr>
        <p:spPr>
          <a:xfrm>
            <a:off x="542925" y="542925"/>
            <a:ext cx="11106150" cy="5762625"/>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
        <p:nvSpPr>
          <p:cNvPr id="3" name="Rechthoek 2">
            <a:extLst>
              <a:ext uri="{FF2B5EF4-FFF2-40B4-BE49-F238E27FC236}">
                <a16:creationId xmlns:a16="http://schemas.microsoft.com/office/drawing/2014/main" id="{9FA706A9-B3EE-432A-8A2A-6E6BDDC2EC50}"/>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Rechthoek 3">
            <a:extLst>
              <a:ext uri="{FF2B5EF4-FFF2-40B4-BE49-F238E27FC236}">
                <a16:creationId xmlns:a16="http://schemas.microsoft.com/office/drawing/2014/main" id="{9AE59DF1-249E-445A-A22F-213829976ED7}"/>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jdelijke aanduiding voor datum 1">
            <a:extLst>
              <a:ext uri="{FF2B5EF4-FFF2-40B4-BE49-F238E27FC236}">
                <a16:creationId xmlns:a16="http://schemas.microsoft.com/office/drawing/2014/main" id="{578E4137-82AE-4A63-B1EE-B6D1CBD24120}"/>
              </a:ext>
            </a:extLst>
          </p:cNvPr>
          <p:cNvSpPr>
            <a:spLocks noGrp="1"/>
          </p:cNvSpPr>
          <p:nvPr>
            <p:ph type="dt" sz="half" idx="15"/>
          </p:nvPr>
        </p:nvSpPr>
        <p:spPr/>
        <p:txBody>
          <a:bodyPr/>
          <a:lstStyle>
            <a:lvl1pPr>
              <a:defRPr>
                <a:solidFill>
                  <a:schemeClr val="bg1"/>
                </a:solidFill>
              </a:defRPr>
            </a:lvl1pPr>
          </a:lstStyle>
          <a:p>
            <a:fld id="{A831619C-8478-4336-979D-83A6FC6920FC}" type="datetimeFigureOut">
              <a:rPr lang="nl-NL" smtClean="0"/>
              <a:pPr/>
              <a:t>17-01-2022</a:t>
            </a:fld>
            <a:endParaRPr lang="nl-NL" dirty="0"/>
          </a:p>
        </p:txBody>
      </p:sp>
      <p:sp>
        <p:nvSpPr>
          <p:cNvPr id="5" name="Tijdelijke aanduiding voor voettekst 4">
            <a:extLst>
              <a:ext uri="{FF2B5EF4-FFF2-40B4-BE49-F238E27FC236}">
                <a16:creationId xmlns:a16="http://schemas.microsoft.com/office/drawing/2014/main" id="{01F6C029-631C-41BE-8B9D-60F6EFED3217}"/>
              </a:ext>
            </a:extLst>
          </p:cNvPr>
          <p:cNvSpPr>
            <a:spLocks noGrp="1"/>
          </p:cNvSpPr>
          <p:nvPr>
            <p:ph type="ftr" sz="quarter" idx="16"/>
          </p:nvPr>
        </p:nvSpPr>
        <p:spPr/>
        <p:txBody>
          <a:bodyPr/>
          <a:lstStyle>
            <a:lvl1pPr>
              <a:defRPr>
                <a:solidFill>
                  <a:schemeClr val="bg1"/>
                </a:solidFill>
              </a:defRPr>
            </a:lvl1pPr>
          </a:lstStyle>
          <a:p>
            <a:endParaRPr lang="nl-NL" dirty="0">
              <a:solidFill>
                <a:schemeClr val="bg1"/>
              </a:solidFill>
            </a:endParaRPr>
          </a:p>
        </p:txBody>
      </p:sp>
      <p:sp>
        <p:nvSpPr>
          <p:cNvPr id="6" name="Tijdelijke aanduiding voor dianummer 5">
            <a:extLst>
              <a:ext uri="{FF2B5EF4-FFF2-40B4-BE49-F238E27FC236}">
                <a16:creationId xmlns:a16="http://schemas.microsoft.com/office/drawing/2014/main" id="{42B23560-2D6C-4004-995B-E7DECE8CF4B9}"/>
              </a:ext>
            </a:extLst>
          </p:cNvPr>
          <p:cNvSpPr>
            <a:spLocks noGrp="1"/>
          </p:cNvSpPr>
          <p:nvPr>
            <p:ph type="sldNum" sz="quarter" idx="17"/>
          </p:nvPr>
        </p:nvSpPr>
        <p:spPr/>
        <p:txBody>
          <a:bodyPr/>
          <a:lstStyle>
            <a:lvl1pPr>
              <a:defRPr>
                <a:solidFill>
                  <a:schemeClr val="bg1"/>
                </a:solidFill>
              </a:defRPr>
            </a:lvl1p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71888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beeldvullend - 3">
    <p:bg>
      <p:bgPr>
        <a:solidFill>
          <a:schemeClr val="accent2"/>
        </a:solidFill>
        <a:effectLst/>
      </p:bgPr>
    </p:bg>
    <p:spTree>
      <p:nvGrpSpPr>
        <p:cNvPr id="1" name=""/>
        <p:cNvGrpSpPr/>
        <p:nvPr/>
      </p:nvGrpSpPr>
      <p:grpSpPr>
        <a:xfrm>
          <a:off x="0" y="0"/>
          <a:ext cx="0" cy="0"/>
          <a:chOff x="0" y="0"/>
          <a:chExt cx="0" cy="0"/>
        </a:xfrm>
      </p:grpSpPr>
      <p:sp>
        <p:nvSpPr>
          <p:cNvPr id="8" name="Tijdelijke aanduiding voor afbeelding 9">
            <a:extLst>
              <a:ext uri="{FF2B5EF4-FFF2-40B4-BE49-F238E27FC236}">
                <a16:creationId xmlns:a16="http://schemas.microsoft.com/office/drawing/2014/main" id="{51E21DA3-4F30-45AD-936E-9C38CA7590E5}"/>
              </a:ext>
            </a:extLst>
          </p:cNvPr>
          <p:cNvSpPr>
            <a:spLocks noGrp="1"/>
          </p:cNvSpPr>
          <p:nvPr>
            <p:ph type="pic" sz="quarter" idx="14" hasCustomPrompt="1"/>
          </p:nvPr>
        </p:nvSpPr>
        <p:spPr>
          <a:xfrm>
            <a:off x="542925" y="542925"/>
            <a:ext cx="11106150" cy="5762625"/>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
        <p:nvSpPr>
          <p:cNvPr id="3" name="Rechthoek 2">
            <a:extLst>
              <a:ext uri="{FF2B5EF4-FFF2-40B4-BE49-F238E27FC236}">
                <a16:creationId xmlns:a16="http://schemas.microsoft.com/office/drawing/2014/main" id="{EB7291DF-24A2-466B-8A2B-1D7AB5B14C63}"/>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Rechthoek 3">
            <a:extLst>
              <a:ext uri="{FF2B5EF4-FFF2-40B4-BE49-F238E27FC236}">
                <a16:creationId xmlns:a16="http://schemas.microsoft.com/office/drawing/2014/main" id="{B4C52CEC-A0C2-4FBE-BA25-83CD5D49369C}"/>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jdelijke aanduiding voor datum 1">
            <a:extLst>
              <a:ext uri="{FF2B5EF4-FFF2-40B4-BE49-F238E27FC236}">
                <a16:creationId xmlns:a16="http://schemas.microsoft.com/office/drawing/2014/main" id="{6DAC37FD-E7EF-462B-93E4-2D2315955679}"/>
              </a:ext>
            </a:extLst>
          </p:cNvPr>
          <p:cNvSpPr>
            <a:spLocks noGrp="1"/>
          </p:cNvSpPr>
          <p:nvPr>
            <p:ph type="dt" sz="half" idx="15"/>
          </p:nvPr>
        </p:nvSpPr>
        <p:spPr/>
        <p:txBody>
          <a:bodyPr/>
          <a:lstStyle>
            <a:lvl1pPr>
              <a:defRPr>
                <a:solidFill>
                  <a:schemeClr val="bg1"/>
                </a:solidFill>
              </a:defRPr>
            </a:lvl1pPr>
          </a:lstStyle>
          <a:p>
            <a:fld id="{A831619C-8478-4336-979D-83A6FC6920FC}" type="datetimeFigureOut">
              <a:rPr lang="nl-NL" smtClean="0"/>
              <a:pPr/>
              <a:t>17-01-2022</a:t>
            </a:fld>
            <a:endParaRPr lang="nl-NL" dirty="0"/>
          </a:p>
        </p:txBody>
      </p:sp>
      <p:sp>
        <p:nvSpPr>
          <p:cNvPr id="5" name="Tijdelijke aanduiding voor voettekst 4">
            <a:extLst>
              <a:ext uri="{FF2B5EF4-FFF2-40B4-BE49-F238E27FC236}">
                <a16:creationId xmlns:a16="http://schemas.microsoft.com/office/drawing/2014/main" id="{BAE9D17E-E0B7-4FEB-B473-672616D0C400}"/>
              </a:ext>
            </a:extLst>
          </p:cNvPr>
          <p:cNvSpPr>
            <a:spLocks noGrp="1"/>
          </p:cNvSpPr>
          <p:nvPr>
            <p:ph type="ftr" sz="quarter" idx="16"/>
          </p:nvPr>
        </p:nvSpPr>
        <p:spPr/>
        <p:txBody>
          <a:bodyPr/>
          <a:lstStyle>
            <a:lvl1pPr>
              <a:defRPr>
                <a:solidFill>
                  <a:schemeClr val="bg1"/>
                </a:solidFill>
              </a:defRPr>
            </a:lvl1pPr>
          </a:lstStyle>
          <a:p>
            <a:endParaRPr lang="nl-NL" dirty="0">
              <a:solidFill>
                <a:schemeClr val="bg1"/>
              </a:solidFill>
            </a:endParaRPr>
          </a:p>
        </p:txBody>
      </p:sp>
      <p:sp>
        <p:nvSpPr>
          <p:cNvPr id="6" name="Tijdelijke aanduiding voor dianummer 5">
            <a:extLst>
              <a:ext uri="{FF2B5EF4-FFF2-40B4-BE49-F238E27FC236}">
                <a16:creationId xmlns:a16="http://schemas.microsoft.com/office/drawing/2014/main" id="{FA7FE242-82BC-4A75-AF5F-9F5F67CD831F}"/>
              </a:ext>
            </a:extLst>
          </p:cNvPr>
          <p:cNvSpPr>
            <a:spLocks noGrp="1"/>
          </p:cNvSpPr>
          <p:nvPr>
            <p:ph type="sldNum" sz="quarter" idx="17"/>
          </p:nvPr>
        </p:nvSpPr>
        <p:spPr/>
        <p:txBody>
          <a:bodyPr/>
          <a:lstStyle>
            <a:lvl1pPr>
              <a:defRPr>
                <a:solidFill>
                  <a:schemeClr val="bg1"/>
                </a:solidFill>
              </a:defRPr>
            </a:lvl1p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82212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18CE2-264E-48D7-8EA3-E88288827BFD}"/>
              </a:ext>
            </a:extLst>
          </p:cNvPr>
          <p:cNvSpPr>
            <a:spLocks noGrp="1"/>
          </p:cNvSpPr>
          <p:nvPr>
            <p:ph type="title" hasCustomPrompt="1"/>
          </p:nvPr>
        </p:nvSpPr>
        <p:spPr/>
        <p:txBody>
          <a:bodyPr/>
          <a:lstStyle>
            <a:lvl1pPr>
              <a:defRPr/>
            </a:lvl1pPr>
          </a:lstStyle>
          <a:p>
            <a:r>
              <a:rPr lang="nl-NL" dirty="0"/>
              <a:t>Titel</a:t>
            </a:r>
          </a:p>
        </p:txBody>
      </p:sp>
      <p:sp>
        <p:nvSpPr>
          <p:cNvPr id="3" name="Tijdelijke aanduiding voor inhoud 2">
            <a:extLst>
              <a:ext uri="{FF2B5EF4-FFF2-40B4-BE49-F238E27FC236}">
                <a16:creationId xmlns:a16="http://schemas.microsoft.com/office/drawing/2014/main" id="{9DA69D6E-B8C1-4975-9786-DF33870AF1D3}"/>
              </a:ext>
            </a:extLst>
          </p:cNvPr>
          <p:cNvSpPr>
            <a:spLocks noGrp="1"/>
          </p:cNvSpPr>
          <p:nvPr>
            <p:ph idx="1"/>
          </p:nvPr>
        </p:nvSpPr>
        <p:spPr/>
        <p:txBody>
          <a:bodyPr/>
          <a:lstStyle/>
          <a:p>
            <a:pPr lvl="0"/>
            <a:r>
              <a:rPr lang="nl-NL"/>
              <a:t>Klikken om de tekststijl van het model te bewerken</a:t>
            </a:r>
            <a:endParaRPr lang="nl-NL" dirty="0"/>
          </a:p>
          <a:p>
            <a:pPr lvl="1"/>
            <a:r>
              <a:rPr lang="nl-NL"/>
              <a:t>Tweede niveau</a:t>
            </a:r>
            <a:endParaRPr lang="nl-NL" dirty="0"/>
          </a:p>
          <a:p>
            <a:pPr lvl="2"/>
            <a:r>
              <a:rPr lang="nl-NL"/>
              <a:t>Derde niveau</a:t>
            </a:r>
            <a:endParaRPr lang="nl-NL" dirty="0"/>
          </a:p>
          <a:p>
            <a:pPr lvl="3"/>
            <a:r>
              <a:rPr lang="nl-NL"/>
              <a:t>Vierde niveau</a:t>
            </a:r>
            <a:endParaRPr lang="nl-NL" dirty="0"/>
          </a:p>
          <a:p>
            <a:pPr lvl="4"/>
            <a:r>
              <a:rPr lang="nl-NL"/>
              <a:t>Vijfde niveau</a:t>
            </a:r>
            <a:endParaRPr lang="nl-NL" dirty="0"/>
          </a:p>
        </p:txBody>
      </p:sp>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p>
            <a:fld id="{A831619C-8478-4336-979D-83A6FC6920FC}" type="datetimeFigureOut">
              <a:rPr lang="nl-NL" smtClean="0"/>
              <a:t>17-01-2022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p>
            <a:fld id="{3FA2E925-7066-44B1-BCC7-5C81739BE584}" type="slidenum">
              <a:rPr lang="nl-NL" smtClean="0"/>
              <a:t>‹nr.›</a:t>
            </a:fld>
            <a:endParaRPr lang="nl-NL" dirty="0"/>
          </a:p>
        </p:txBody>
      </p:sp>
    </p:spTree>
    <p:extLst>
      <p:ext uri="{BB962C8B-B14F-4D97-AF65-F5344CB8AC3E}">
        <p14:creationId xmlns:p14="http://schemas.microsoft.com/office/powerpoint/2010/main" val="244732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oofdstuk - 1">
    <p:bg>
      <p:bgPr>
        <a:solidFill>
          <a:schemeClr val="accent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DEAA36EF-8881-49A3-9DB4-3AE78995A0C5}"/>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Rechthoek 9">
            <a:extLst>
              <a:ext uri="{FF2B5EF4-FFF2-40B4-BE49-F238E27FC236}">
                <a16:creationId xmlns:a16="http://schemas.microsoft.com/office/drawing/2014/main" id="{160D0021-F592-4197-ADB6-9CC673913F40}"/>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8C616541-E6A4-4C61-B17E-21DA5E59F5A8}"/>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9A102AC5-261B-4FA6-AD63-12045A626CE4}"/>
              </a:ext>
            </a:extLst>
          </p:cNvPr>
          <p:cNvSpPr>
            <a:spLocks noGrp="1"/>
          </p:cNvSpPr>
          <p:nvPr>
            <p:ph type="title" hasCustomPrompt="1"/>
          </p:nvPr>
        </p:nvSpPr>
        <p:spPr>
          <a:xfrm>
            <a:off x="2019300" y="1449126"/>
            <a:ext cx="8153400" cy="3865824"/>
          </a:xfrm>
        </p:spPr>
        <p:txBody>
          <a:bodyPr>
            <a:normAutofit/>
          </a:bodyPr>
          <a:lstStyle>
            <a:lvl1pPr algn="ctr">
              <a:defRPr sz="6000" u="none">
                <a:solidFill>
                  <a:schemeClr val="bg1"/>
                </a:solidFill>
              </a:defRPr>
            </a:lvl1pPr>
          </a:lstStyle>
          <a:p>
            <a:r>
              <a:rPr lang="nl-NL"/>
              <a:t>Titel / hoofdstuk / quote / divider</a:t>
            </a:r>
            <a:endParaRPr lang="nl-NL" dirty="0"/>
          </a:p>
        </p:txBody>
      </p:sp>
    </p:spTree>
    <p:extLst>
      <p:ext uri="{BB962C8B-B14F-4D97-AF65-F5344CB8AC3E}">
        <p14:creationId xmlns:p14="http://schemas.microsoft.com/office/powerpoint/2010/main" val="429324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oofdstuk - 2">
    <p:bg>
      <p:bgPr>
        <a:solidFill>
          <a:schemeClr val="accent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60D0021-F592-4197-ADB6-9CC673913F40}"/>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8C616541-E6A4-4C61-B17E-21DA5E59F5A8}"/>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9A102AC5-261B-4FA6-AD63-12045A626CE4}"/>
              </a:ext>
            </a:extLst>
          </p:cNvPr>
          <p:cNvSpPr>
            <a:spLocks noGrp="1"/>
          </p:cNvSpPr>
          <p:nvPr>
            <p:ph type="title" hasCustomPrompt="1"/>
          </p:nvPr>
        </p:nvSpPr>
        <p:spPr>
          <a:xfrm>
            <a:off x="2019300" y="1449126"/>
            <a:ext cx="8153400" cy="3865824"/>
          </a:xfrm>
        </p:spPr>
        <p:txBody>
          <a:bodyPr>
            <a:normAutofit/>
          </a:bodyPr>
          <a:lstStyle>
            <a:lvl1pPr algn="ctr">
              <a:defRPr sz="6000" u="none">
                <a:solidFill>
                  <a:schemeClr val="bg1"/>
                </a:solidFill>
              </a:defRPr>
            </a:lvl1pPr>
          </a:lstStyle>
          <a:p>
            <a:r>
              <a:rPr lang="nl-NL"/>
              <a:t>Titel / hoofdstuk / quote / divider</a:t>
            </a:r>
            <a:endParaRPr lang="nl-NL" dirty="0"/>
          </a:p>
        </p:txBody>
      </p:sp>
    </p:spTree>
    <p:extLst>
      <p:ext uri="{BB962C8B-B14F-4D97-AF65-F5344CB8AC3E}">
        <p14:creationId xmlns:p14="http://schemas.microsoft.com/office/powerpoint/2010/main" val="79799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oofdstuk - 3">
    <p:bg>
      <p:bgPr>
        <a:solidFill>
          <a:schemeClr val="accent2"/>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60D0021-F592-4197-ADB6-9CC673913F40}"/>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8C616541-E6A4-4C61-B17E-21DA5E59F5A8}"/>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9A102AC5-261B-4FA6-AD63-12045A626CE4}"/>
              </a:ext>
            </a:extLst>
          </p:cNvPr>
          <p:cNvSpPr>
            <a:spLocks noGrp="1"/>
          </p:cNvSpPr>
          <p:nvPr>
            <p:ph type="title" hasCustomPrompt="1"/>
          </p:nvPr>
        </p:nvSpPr>
        <p:spPr>
          <a:xfrm>
            <a:off x="2019300" y="1449126"/>
            <a:ext cx="8153400" cy="3865824"/>
          </a:xfrm>
        </p:spPr>
        <p:txBody>
          <a:bodyPr>
            <a:normAutofit/>
          </a:bodyPr>
          <a:lstStyle>
            <a:lvl1pPr algn="ctr">
              <a:defRPr sz="6000" u="none">
                <a:solidFill>
                  <a:schemeClr val="bg1"/>
                </a:solidFill>
              </a:defRPr>
            </a:lvl1pPr>
          </a:lstStyle>
          <a:p>
            <a:r>
              <a:rPr lang="nl-NL"/>
              <a:t>Titel / hoofdstuk / quote / divider</a:t>
            </a:r>
            <a:endParaRPr lang="nl-NL" dirty="0"/>
          </a:p>
        </p:txBody>
      </p:sp>
    </p:spTree>
    <p:extLst>
      <p:ext uri="{BB962C8B-B14F-4D97-AF65-F5344CB8AC3E}">
        <p14:creationId xmlns:p14="http://schemas.microsoft.com/office/powerpoint/2010/main" val="270229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A7B737D-0FC9-420D-99F0-0D989CF0E290}"/>
              </a:ext>
            </a:extLst>
          </p:cNvPr>
          <p:cNvSpPr>
            <a:spLocks noGrp="1"/>
          </p:cNvSpPr>
          <p:nvPr>
            <p:ph type="dt" sz="half" idx="10"/>
          </p:nvPr>
        </p:nvSpPr>
        <p:spPr/>
        <p:txBody>
          <a:bodyPr/>
          <a:lstStyle>
            <a:lvl1pPr>
              <a:defRPr>
                <a:solidFill>
                  <a:schemeClr val="tx1"/>
                </a:solidFill>
              </a:defRPr>
            </a:lvl1pPr>
          </a:lstStyle>
          <a:p>
            <a:fld id="{A831619C-8478-4336-979D-83A6FC6920FC}" type="datetimeFigureOut">
              <a:rPr lang="nl-NL" smtClean="0"/>
              <a:pPr/>
              <a:t>17-01-2022</a:t>
            </a:fld>
            <a:endParaRPr lang="nl-NL" dirty="0"/>
          </a:p>
        </p:txBody>
      </p:sp>
      <p:sp>
        <p:nvSpPr>
          <p:cNvPr id="3" name="Tijdelijke aanduiding voor voettekst 2">
            <a:extLst>
              <a:ext uri="{FF2B5EF4-FFF2-40B4-BE49-F238E27FC236}">
                <a16:creationId xmlns:a16="http://schemas.microsoft.com/office/drawing/2014/main" id="{F972A653-885C-46EB-A569-4A250363E551}"/>
              </a:ext>
            </a:extLst>
          </p:cNvPr>
          <p:cNvSpPr>
            <a:spLocks noGrp="1"/>
          </p:cNvSpPr>
          <p:nvPr>
            <p:ph type="ftr" sz="quarter" idx="11"/>
          </p:nvPr>
        </p:nvSpPr>
        <p:spPr/>
        <p:txBody>
          <a:bodyPr/>
          <a:lstStyle>
            <a:lvl1pPr>
              <a:defRPr>
                <a:solidFill>
                  <a:schemeClr val="tx1"/>
                </a:solidFill>
              </a:defRPr>
            </a:lvl1pPr>
          </a:lstStyle>
          <a:p>
            <a:endParaRPr lang="nl-NL" dirty="0"/>
          </a:p>
        </p:txBody>
      </p:sp>
      <p:sp>
        <p:nvSpPr>
          <p:cNvPr id="4" name="Tijdelijke aanduiding voor dianummer 3">
            <a:extLst>
              <a:ext uri="{FF2B5EF4-FFF2-40B4-BE49-F238E27FC236}">
                <a16:creationId xmlns:a16="http://schemas.microsoft.com/office/drawing/2014/main" id="{3EDE7615-C2E9-4AEF-9FDF-4DC11AAF849A}"/>
              </a:ext>
            </a:extLst>
          </p:cNvPr>
          <p:cNvSpPr>
            <a:spLocks noGrp="1"/>
          </p:cNvSpPr>
          <p:nvPr>
            <p:ph type="sldNum" sz="quarter" idx="12"/>
          </p:nvPr>
        </p:nvSpPr>
        <p:spPr/>
        <p:txBody>
          <a:bodyPr/>
          <a:lstStyle>
            <a:lvl1pPr>
              <a:defRPr>
                <a:solidFill>
                  <a:schemeClr val="tx1"/>
                </a:solidFill>
              </a:defRPr>
            </a:lvl1p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414860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sluiting - 1">
    <p:bg>
      <p:bgPr>
        <a:solidFill>
          <a:schemeClr val="accent1"/>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26762E28-42AB-42F1-9D1B-9BAB0B87F6ED}"/>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6">
            <a:extLst>
              <a:ext uri="{FF2B5EF4-FFF2-40B4-BE49-F238E27FC236}">
                <a16:creationId xmlns:a16="http://schemas.microsoft.com/office/drawing/2014/main" id="{30A6C780-9867-428D-B237-23EE4D0F0994}"/>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6E76ACF5-AEBC-4EA3-9348-6BCE266D3193}"/>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Tekstvak 13">
            <a:extLst>
              <a:ext uri="{FF2B5EF4-FFF2-40B4-BE49-F238E27FC236}">
                <a16:creationId xmlns:a16="http://schemas.microsoft.com/office/drawing/2014/main" id="{AF10DDF6-406A-4297-A26F-B22BEF9ADA11}"/>
              </a:ext>
            </a:extLst>
          </p:cNvPr>
          <p:cNvSpPr txBox="1"/>
          <p:nvPr userDrawn="1"/>
        </p:nvSpPr>
        <p:spPr>
          <a:xfrm>
            <a:off x="2099553" y="2228850"/>
            <a:ext cx="7992894" cy="2123658"/>
          </a:xfrm>
          <a:prstGeom prst="rect">
            <a:avLst/>
          </a:prstGeom>
          <a:noFill/>
        </p:spPr>
        <p:txBody>
          <a:bodyPr wrap="none" rtlCol="0">
            <a:spAutoFit/>
          </a:bodyPr>
          <a:lstStyle/>
          <a:p>
            <a:pPr algn="ctr"/>
            <a:r>
              <a:rPr lang="nl-NL" sz="4400" dirty="0">
                <a:solidFill>
                  <a:schemeClr val="bg1"/>
                </a:solidFill>
              </a:rPr>
              <a:t>Deze presentatie is</a:t>
            </a:r>
            <a:br>
              <a:rPr lang="nl-NL" sz="4400" dirty="0">
                <a:solidFill>
                  <a:schemeClr val="bg1"/>
                </a:solidFill>
              </a:rPr>
            </a:br>
            <a:r>
              <a:rPr lang="nl-NL" sz="4400" dirty="0">
                <a:solidFill>
                  <a:schemeClr val="bg1"/>
                </a:solidFill>
              </a:rPr>
              <a:t>onderdeel van de campagne</a:t>
            </a:r>
            <a:br>
              <a:rPr lang="nl-NL" sz="4400" u="heavy" baseline="0" dirty="0">
                <a:solidFill>
                  <a:schemeClr val="bg1"/>
                </a:solidFill>
              </a:rPr>
            </a:br>
            <a:r>
              <a:rPr lang="nl-NL" sz="4400" u="none" baseline="0" dirty="0">
                <a:solidFill>
                  <a:schemeClr val="bg1"/>
                </a:solidFill>
              </a:rPr>
              <a:t>Samen Beslissen</a:t>
            </a:r>
            <a:endParaRPr lang="nl-NL" sz="4400" u="none" dirty="0">
              <a:solidFill>
                <a:schemeClr val="bg1"/>
              </a:solidFill>
            </a:endParaRPr>
          </a:p>
        </p:txBody>
      </p:sp>
    </p:spTree>
    <p:extLst>
      <p:ext uri="{BB962C8B-B14F-4D97-AF65-F5344CB8AC3E}">
        <p14:creationId xmlns:p14="http://schemas.microsoft.com/office/powerpoint/2010/main" val="231352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sluiting - 2">
    <p:bg>
      <p:bgPr>
        <a:solidFill>
          <a:schemeClr val="accent1"/>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26762E28-42AB-42F1-9D1B-9BAB0B87F6ED}"/>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6">
            <a:extLst>
              <a:ext uri="{FF2B5EF4-FFF2-40B4-BE49-F238E27FC236}">
                <a16:creationId xmlns:a16="http://schemas.microsoft.com/office/drawing/2014/main" id="{30A6C780-9867-428D-B237-23EE4D0F0994}"/>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6E76ACF5-AEBC-4EA3-9348-6BCE266D3193}"/>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Tekstvak 13">
            <a:extLst>
              <a:ext uri="{FF2B5EF4-FFF2-40B4-BE49-F238E27FC236}">
                <a16:creationId xmlns:a16="http://schemas.microsoft.com/office/drawing/2014/main" id="{AF10DDF6-406A-4297-A26F-B22BEF9ADA11}"/>
              </a:ext>
            </a:extLst>
          </p:cNvPr>
          <p:cNvSpPr txBox="1"/>
          <p:nvPr userDrawn="1"/>
        </p:nvSpPr>
        <p:spPr>
          <a:xfrm>
            <a:off x="1525679" y="2933700"/>
            <a:ext cx="9140644" cy="800219"/>
          </a:xfrm>
          <a:prstGeom prst="rect">
            <a:avLst/>
          </a:prstGeom>
          <a:noFill/>
        </p:spPr>
        <p:txBody>
          <a:bodyPr wrap="none" rtlCol="0">
            <a:spAutoFit/>
          </a:bodyPr>
          <a:lstStyle/>
          <a:p>
            <a:pPr algn="ctr"/>
            <a:r>
              <a:rPr lang="nl-NL" sz="4600" u="heavy" baseline="0" dirty="0">
                <a:solidFill>
                  <a:schemeClr val="bg2"/>
                </a:solidFill>
                <a:hlinkClick r:id="rId2">
                  <a:extLst>
                    <a:ext uri="{A12FA001-AC4F-418D-AE19-62706E023703}">
                      <ahyp:hlinkClr xmlns:ahyp="http://schemas.microsoft.com/office/drawing/2018/hyperlinkcolor" val="tx"/>
                    </a:ext>
                  </a:extLst>
                </a:hlinkClick>
              </a:rPr>
              <a:t>www.begineengoedgesprek.nl</a:t>
            </a:r>
            <a:endParaRPr lang="nl-NL" sz="4600" u="heavy" baseline="0" dirty="0">
              <a:solidFill>
                <a:schemeClr val="bg2"/>
              </a:solidFill>
            </a:endParaRPr>
          </a:p>
        </p:txBody>
      </p:sp>
    </p:spTree>
    <p:extLst>
      <p:ext uri="{BB962C8B-B14F-4D97-AF65-F5344CB8AC3E}">
        <p14:creationId xmlns:p14="http://schemas.microsoft.com/office/powerpoint/2010/main" val="90007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ekstpagina">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A54B480-0F5F-E54E-9A8A-0C814DAB0BB5}"/>
              </a:ext>
            </a:extLst>
          </p:cNvPr>
          <p:cNvSpPr>
            <a:spLocks noGrp="1"/>
          </p:cNvSpPr>
          <p:nvPr>
            <p:ph idx="1"/>
          </p:nvPr>
        </p:nvSpPr>
        <p:spPr>
          <a:xfrm>
            <a:off x="838198" y="1524001"/>
            <a:ext cx="9479511" cy="425077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aa-ET" dirty="0"/>
          </a:p>
        </p:txBody>
      </p:sp>
      <p:sp>
        <p:nvSpPr>
          <p:cNvPr id="3" name="Title 2"/>
          <p:cNvSpPr>
            <a:spLocks noGrp="1"/>
          </p:cNvSpPr>
          <p:nvPr>
            <p:ph type="title"/>
          </p:nvPr>
        </p:nvSpPr>
        <p:spPr>
          <a:xfrm>
            <a:off x="838198" y="511721"/>
            <a:ext cx="9479511" cy="507791"/>
          </a:xfrm>
        </p:spPr>
        <p:txBody>
          <a:bodyPr>
            <a:noAutofit/>
          </a:bodyPr>
          <a:lstStyle>
            <a:lvl1pPr>
              <a:defRPr sz="2700"/>
            </a:lvl1pPr>
          </a:lstStyle>
          <a:p>
            <a:r>
              <a:rPr lang="en-GB" dirty="0"/>
              <a:t>Click to edit Master title style</a:t>
            </a:r>
            <a:endParaRPr lang="en-US" dirty="0"/>
          </a:p>
        </p:txBody>
      </p:sp>
      <p:sp>
        <p:nvSpPr>
          <p:cNvPr id="8" name="Tijdelijke aanduiding voor dianummer 7">
            <a:extLst>
              <a:ext uri="{FF2B5EF4-FFF2-40B4-BE49-F238E27FC236}">
                <a16:creationId xmlns:a16="http://schemas.microsoft.com/office/drawing/2014/main" id="{FB75D54C-3EC4-2847-8343-642A2D16E181}"/>
              </a:ext>
            </a:extLst>
          </p:cNvPr>
          <p:cNvSpPr>
            <a:spLocks noGrp="1"/>
          </p:cNvSpPr>
          <p:nvPr>
            <p:ph type="sldNum" sz="quarter" idx="4"/>
          </p:nvPr>
        </p:nvSpPr>
        <p:spPr>
          <a:xfrm>
            <a:off x="5373281" y="6479292"/>
            <a:ext cx="722721" cy="365125"/>
          </a:xfrm>
          <a:prstGeom prst="rect">
            <a:avLst/>
          </a:prstGeom>
        </p:spPr>
        <p:txBody>
          <a:bodyPr vert="horz" lIns="91440" tIns="45720" rIns="91440" bIns="45720" rtlCol="0" anchor="ctr"/>
          <a:lstStyle>
            <a:lvl1pPr algn="r">
              <a:defRPr sz="750">
                <a:solidFill>
                  <a:schemeClr val="tx1"/>
                </a:solidFill>
                <a:latin typeface="Hero New" panose="02000500000000000000" pitchFamily="50" charset="0"/>
              </a:defRPr>
            </a:lvl1pPr>
          </a:lstStyle>
          <a:p>
            <a:fld id="{8F1BBE37-5799-4774-9025-BCB0297E8107}" type="slidenum">
              <a:rPr lang="nl-NL" smtClean="0"/>
              <a:pPr/>
              <a:t>‹nr.›</a:t>
            </a:fld>
            <a:endParaRPr lang="nl-NL" dirty="0"/>
          </a:p>
        </p:txBody>
      </p:sp>
      <p:sp>
        <p:nvSpPr>
          <p:cNvPr id="9" name="Date Placeholder 3">
            <a:extLst>
              <a:ext uri="{FF2B5EF4-FFF2-40B4-BE49-F238E27FC236}">
                <a16:creationId xmlns:a16="http://schemas.microsoft.com/office/drawing/2014/main" id="{798B0C76-725E-0342-ABEA-9F8F9359A114}"/>
              </a:ext>
            </a:extLst>
          </p:cNvPr>
          <p:cNvSpPr>
            <a:spLocks noGrp="1"/>
          </p:cNvSpPr>
          <p:nvPr>
            <p:ph type="dt" sz="half" idx="2"/>
          </p:nvPr>
        </p:nvSpPr>
        <p:spPr>
          <a:xfrm>
            <a:off x="2771335" y="6476167"/>
            <a:ext cx="2743200" cy="365125"/>
          </a:xfrm>
          <a:prstGeom prst="rect">
            <a:avLst/>
          </a:prstGeom>
        </p:spPr>
        <p:txBody>
          <a:bodyPr vert="horz" lIns="91440" tIns="45720" rIns="91440" bIns="45720" rtlCol="0" anchor="ctr"/>
          <a:lstStyle>
            <a:lvl1pPr algn="l">
              <a:defRPr sz="750">
                <a:solidFill>
                  <a:schemeClr val="tx1">
                    <a:tint val="75000"/>
                  </a:schemeClr>
                </a:solidFill>
              </a:defRPr>
            </a:lvl1pPr>
          </a:lstStyle>
          <a:p>
            <a:fld id="{33E4F474-0345-714B-A625-75F7C3BD6B08}" type="datetime1">
              <a:rPr lang="en-US" smtClean="0"/>
              <a:t>1/17/2022</a:t>
            </a:fld>
            <a:endParaRPr lang="aa-ET" dirty="0"/>
          </a:p>
        </p:txBody>
      </p:sp>
    </p:spTree>
    <p:extLst>
      <p:ext uri="{BB962C8B-B14F-4D97-AF65-F5344CB8AC3E}">
        <p14:creationId xmlns:p14="http://schemas.microsoft.com/office/powerpoint/2010/main" val="4252374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ekstpagina">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A54B480-0F5F-E54E-9A8A-0C814DAB0BB5}"/>
              </a:ext>
            </a:extLst>
          </p:cNvPr>
          <p:cNvSpPr>
            <a:spLocks noGrp="1"/>
          </p:cNvSpPr>
          <p:nvPr>
            <p:ph idx="1"/>
          </p:nvPr>
        </p:nvSpPr>
        <p:spPr>
          <a:xfrm>
            <a:off x="838198" y="1524001"/>
            <a:ext cx="9479511" cy="425077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aa-ET" dirty="0"/>
          </a:p>
        </p:txBody>
      </p:sp>
      <p:sp>
        <p:nvSpPr>
          <p:cNvPr id="3" name="Title 2"/>
          <p:cNvSpPr>
            <a:spLocks noGrp="1"/>
          </p:cNvSpPr>
          <p:nvPr>
            <p:ph type="title"/>
          </p:nvPr>
        </p:nvSpPr>
        <p:spPr>
          <a:xfrm>
            <a:off x="838198" y="511721"/>
            <a:ext cx="9479511" cy="507791"/>
          </a:xfrm>
        </p:spPr>
        <p:txBody>
          <a:bodyPr>
            <a:noAutofit/>
          </a:bodyPr>
          <a:lstStyle>
            <a:lvl1pPr>
              <a:defRPr sz="2700"/>
            </a:lvl1pPr>
          </a:lstStyle>
          <a:p>
            <a:r>
              <a:rPr lang="en-GB" dirty="0"/>
              <a:t>Click to edit Master title style</a:t>
            </a:r>
            <a:endParaRPr lang="en-US" dirty="0"/>
          </a:p>
        </p:txBody>
      </p:sp>
      <p:sp>
        <p:nvSpPr>
          <p:cNvPr id="8" name="Tijdelijke aanduiding voor dianummer 7">
            <a:extLst>
              <a:ext uri="{FF2B5EF4-FFF2-40B4-BE49-F238E27FC236}">
                <a16:creationId xmlns:a16="http://schemas.microsoft.com/office/drawing/2014/main" id="{FB75D54C-3EC4-2847-8343-642A2D16E181}"/>
              </a:ext>
            </a:extLst>
          </p:cNvPr>
          <p:cNvSpPr>
            <a:spLocks noGrp="1"/>
          </p:cNvSpPr>
          <p:nvPr>
            <p:ph type="sldNum" sz="quarter" idx="4"/>
          </p:nvPr>
        </p:nvSpPr>
        <p:spPr>
          <a:xfrm>
            <a:off x="5373281" y="6479292"/>
            <a:ext cx="722721" cy="365125"/>
          </a:xfrm>
          <a:prstGeom prst="rect">
            <a:avLst/>
          </a:prstGeom>
        </p:spPr>
        <p:txBody>
          <a:bodyPr vert="horz" lIns="91440" tIns="45720" rIns="91440" bIns="45720" rtlCol="0" anchor="ctr"/>
          <a:lstStyle>
            <a:lvl1pPr algn="r">
              <a:defRPr sz="750">
                <a:solidFill>
                  <a:schemeClr val="tx1"/>
                </a:solidFill>
                <a:latin typeface="Hero New" panose="02000500000000000000" pitchFamily="50" charset="0"/>
              </a:defRPr>
            </a:lvl1pPr>
          </a:lstStyle>
          <a:p>
            <a:fld id="{8F1BBE37-5799-4774-9025-BCB0297E8107}" type="slidenum">
              <a:rPr lang="nl-NL" smtClean="0"/>
              <a:pPr/>
              <a:t>‹nr.›</a:t>
            </a:fld>
            <a:endParaRPr lang="nl-NL" dirty="0"/>
          </a:p>
        </p:txBody>
      </p:sp>
      <p:sp>
        <p:nvSpPr>
          <p:cNvPr id="9" name="Date Placeholder 3">
            <a:extLst>
              <a:ext uri="{FF2B5EF4-FFF2-40B4-BE49-F238E27FC236}">
                <a16:creationId xmlns:a16="http://schemas.microsoft.com/office/drawing/2014/main" id="{798B0C76-725E-0342-ABEA-9F8F9359A114}"/>
              </a:ext>
            </a:extLst>
          </p:cNvPr>
          <p:cNvSpPr>
            <a:spLocks noGrp="1"/>
          </p:cNvSpPr>
          <p:nvPr>
            <p:ph type="dt" sz="half" idx="2"/>
          </p:nvPr>
        </p:nvSpPr>
        <p:spPr>
          <a:xfrm>
            <a:off x="2771335" y="6476167"/>
            <a:ext cx="2743200" cy="365125"/>
          </a:xfrm>
          <a:prstGeom prst="rect">
            <a:avLst/>
          </a:prstGeom>
        </p:spPr>
        <p:txBody>
          <a:bodyPr vert="horz" lIns="91440" tIns="45720" rIns="91440" bIns="45720" rtlCol="0" anchor="ctr"/>
          <a:lstStyle>
            <a:lvl1pPr algn="l">
              <a:defRPr sz="750">
                <a:solidFill>
                  <a:schemeClr val="tx1">
                    <a:tint val="75000"/>
                  </a:schemeClr>
                </a:solidFill>
              </a:defRPr>
            </a:lvl1pPr>
          </a:lstStyle>
          <a:p>
            <a:fld id="{33E4F474-0345-714B-A625-75F7C3BD6B08}" type="datetime1">
              <a:rPr lang="en-US" smtClean="0"/>
              <a:t>1/17/2022</a:t>
            </a:fld>
            <a:endParaRPr lang="aa-ET" dirty="0"/>
          </a:p>
        </p:txBody>
      </p:sp>
    </p:spTree>
    <p:extLst>
      <p:ext uri="{BB962C8B-B14F-4D97-AF65-F5344CB8AC3E}">
        <p14:creationId xmlns:p14="http://schemas.microsoft.com/office/powerpoint/2010/main" val="3696347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ekstpagina">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A54B480-0F5F-E54E-9A8A-0C814DAB0BB5}"/>
              </a:ext>
            </a:extLst>
          </p:cNvPr>
          <p:cNvSpPr>
            <a:spLocks noGrp="1"/>
          </p:cNvSpPr>
          <p:nvPr>
            <p:ph idx="1"/>
          </p:nvPr>
        </p:nvSpPr>
        <p:spPr>
          <a:xfrm>
            <a:off x="838198" y="1524001"/>
            <a:ext cx="9479511" cy="425077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aa-ET" dirty="0"/>
          </a:p>
        </p:txBody>
      </p:sp>
      <p:sp>
        <p:nvSpPr>
          <p:cNvPr id="3" name="Title 2"/>
          <p:cNvSpPr>
            <a:spLocks noGrp="1"/>
          </p:cNvSpPr>
          <p:nvPr>
            <p:ph type="title"/>
          </p:nvPr>
        </p:nvSpPr>
        <p:spPr>
          <a:xfrm>
            <a:off x="838198" y="511721"/>
            <a:ext cx="9479511" cy="507791"/>
          </a:xfrm>
        </p:spPr>
        <p:txBody>
          <a:bodyPr>
            <a:noAutofit/>
          </a:bodyPr>
          <a:lstStyle>
            <a:lvl1pPr>
              <a:defRPr sz="2700"/>
            </a:lvl1pPr>
          </a:lstStyle>
          <a:p>
            <a:r>
              <a:rPr lang="en-GB" dirty="0"/>
              <a:t>Click to edit Master title style</a:t>
            </a:r>
            <a:endParaRPr lang="en-US" dirty="0"/>
          </a:p>
        </p:txBody>
      </p:sp>
      <p:sp>
        <p:nvSpPr>
          <p:cNvPr id="8" name="Tijdelijke aanduiding voor dianummer 7">
            <a:extLst>
              <a:ext uri="{FF2B5EF4-FFF2-40B4-BE49-F238E27FC236}">
                <a16:creationId xmlns:a16="http://schemas.microsoft.com/office/drawing/2014/main" id="{FB75D54C-3EC4-2847-8343-642A2D16E181}"/>
              </a:ext>
            </a:extLst>
          </p:cNvPr>
          <p:cNvSpPr>
            <a:spLocks noGrp="1"/>
          </p:cNvSpPr>
          <p:nvPr>
            <p:ph type="sldNum" sz="quarter" idx="4"/>
          </p:nvPr>
        </p:nvSpPr>
        <p:spPr>
          <a:xfrm>
            <a:off x="5373281" y="6479292"/>
            <a:ext cx="722721" cy="365125"/>
          </a:xfrm>
          <a:prstGeom prst="rect">
            <a:avLst/>
          </a:prstGeom>
        </p:spPr>
        <p:txBody>
          <a:bodyPr vert="horz" lIns="91440" tIns="45720" rIns="91440" bIns="45720" rtlCol="0" anchor="ctr"/>
          <a:lstStyle>
            <a:lvl1pPr algn="r">
              <a:defRPr sz="750">
                <a:solidFill>
                  <a:schemeClr val="tx1"/>
                </a:solidFill>
                <a:latin typeface="Hero New" panose="02000500000000000000" pitchFamily="50" charset="0"/>
              </a:defRPr>
            </a:lvl1pPr>
          </a:lstStyle>
          <a:p>
            <a:fld id="{8F1BBE37-5799-4774-9025-BCB0297E8107}" type="slidenum">
              <a:rPr lang="nl-NL" smtClean="0"/>
              <a:pPr/>
              <a:t>‹nr.›</a:t>
            </a:fld>
            <a:endParaRPr lang="nl-NL" dirty="0"/>
          </a:p>
        </p:txBody>
      </p:sp>
      <p:sp>
        <p:nvSpPr>
          <p:cNvPr id="9" name="Date Placeholder 3">
            <a:extLst>
              <a:ext uri="{FF2B5EF4-FFF2-40B4-BE49-F238E27FC236}">
                <a16:creationId xmlns:a16="http://schemas.microsoft.com/office/drawing/2014/main" id="{798B0C76-725E-0342-ABEA-9F8F9359A114}"/>
              </a:ext>
            </a:extLst>
          </p:cNvPr>
          <p:cNvSpPr>
            <a:spLocks noGrp="1"/>
          </p:cNvSpPr>
          <p:nvPr>
            <p:ph type="dt" sz="half" idx="2"/>
          </p:nvPr>
        </p:nvSpPr>
        <p:spPr>
          <a:xfrm>
            <a:off x="2771335" y="6476167"/>
            <a:ext cx="2743200" cy="365125"/>
          </a:xfrm>
          <a:prstGeom prst="rect">
            <a:avLst/>
          </a:prstGeom>
        </p:spPr>
        <p:txBody>
          <a:bodyPr vert="horz" lIns="91440" tIns="45720" rIns="91440" bIns="45720" rtlCol="0" anchor="ctr"/>
          <a:lstStyle>
            <a:lvl1pPr algn="l">
              <a:defRPr sz="750">
                <a:solidFill>
                  <a:schemeClr val="tx1">
                    <a:tint val="75000"/>
                  </a:schemeClr>
                </a:solidFill>
              </a:defRPr>
            </a:lvl1pPr>
          </a:lstStyle>
          <a:p>
            <a:fld id="{33E4F474-0345-714B-A625-75F7C3BD6B08}" type="datetime1">
              <a:rPr lang="en-US" smtClean="0"/>
              <a:t>1/17/2022</a:t>
            </a:fld>
            <a:endParaRPr lang="aa-ET" dirty="0"/>
          </a:p>
        </p:txBody>
      </p:sp>
    </p:spTree>
    <p:extLst>
      <p:ext uri="{BB962C8B-B14F-4D97-AF65-F5344CB8AC3E}">
        <p14:creationId xmlns:p14="http://schemas.microsoft.com/office/powerpoint/2010/main" val="2020204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18CE2-264E-48D7-8EA3-E88288827BFD}"/>
              </a:ext>
            </a:extLst>
          </p:cNvPr>
          <p:cNvSpPr>
            <a:spLocks noGrp="1"/>
          </p:cNvSpPr>
          <p:nvPr>
            <p:ph type="title" hasCustomPrompt="1"/>
          </p:nvPr>
        </p:nvSpPr>
        <p:spPr/>
        <p:txBody>
          <a:bodyPr/>
          <a:lstStyle>
            <a:lvl1pPr>
              <a:defRPr>
                <a:solidFill>
                  <a:schemeClr val="accent1"/>
                </a:solidFill>
              </a:defRPr>
            </a:lvl1pPr>
          </a:lstStyle>
          <a:p>
            <a:r>
              <a:rPr lang="nl-NL" dirty="0"/>
              <a:t>Titel</a:t>
            </a:r>
          </a:p>
        </p:txBody>
      </p:sp>
      <p:sp>
        <p:nvSpPr>
          <p:cNvPr id="3" name="Tijdelijke aanduiding voor inhoud 2">
            <a:extLst>
              <a:ext uri="{FF2B5EF4-FFF2-40B4-BE49-F238E27FC236}">
                <a16:creationId xmlns:a16="http://schemas.microsoft.com/office/drawing/2014/main" id="{9DA69D6E-B8C1-4975-9786-DF33870AF1D3}"/>
              </a:ext>
            </a:extLst>
          </p:cNvPr>
          <p:cNvSpPr>
            <a:spLocks noGrp="1"/>
          </p:cNvSpPr>
          <p:nvPr>
            <p:ph idx="1"/>
          </p:nvPr>
        </p:nvSpPr>
        <p:spPr/>
        <p:txBody>
          <a:bodyPr/>
          <a:lstStyle>
            <a:lvl1pPr>
              <a:buFontTx/>
              <a:buBlip>
                <a:blip r:embed="rId2"/>
              </a:buBlip>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l-NL"/>
              <a:t>Klikken om de tekststijl van het model te bewerken</a:t>
            </a:r>
            <a:endParaRPr lang="nl-NL" dirty="0"/>
          </a:p>
          <a:p>
            <a:pPr lvl="1"/>
            <a:r>
              <a:rPr lang="nl-NL"/>
              <a:t>Tweede niveau</a:t>
            </a:r>
            <a:endParaRPr lang="nl-NL" dirty="0"/>
          </a:p>
          <a:p>
            <a:pPr lvl="2"/>
            <a:r>
              <a:rPr lang="nl-NL"/>
              <a:t>Derde niveau</a:t>
            </a:r>
            <a:endParaRPr lang="nl-NL" dirty="0"/>
          </a:p>
          <a:p>
            <a:pPr lvl="3"/>
            <a:r>
              <a:rPr lang="nl-NL"/>
              <a:t>Vierde niveau</a:t>
            </a:r>
            <a:endParaRPr lang="nl-NL" dirty="0"/>
          </a:p>
          <a:p>
            <a:pPr lvl="4"/>
            <a:r>
              <a:rPr lang="nl-NL"/>
              <a:t>Vijfde niveau</a:t>
            </a:r>
            <a:endParaRPr lang="nl-NL" dirty="0"/>
          </a:p>
        </p:txBody>
      </p:sp>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lvl1pPr>
              <a:defRPr>
                <a:solidFill>
                  <a:schemeClr val="accent1"/>
                </a:solidFill>
              </a:defRPr>
            </a:lvl1pPr>
          </a:lstStyle>
          <a:p>
            <a:fld id="{A831619C-8478-4336-979D-83A6FC6920FC}" type="datetimeFigureOut">
              <a:rPr lang="nl-NL" smtClean="0"/>
              <a:pPr/>
              <a:t>17-01-2022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lvl1pPr>
              <a:defRPr>
                <a:solidFill>
                  <a:schemeClr val="accent1"/>
                </a:solidFill>
              </a:defRPr>
            </a:lvl1pPr>
          </a:lstStyle>
          <a:p>
            <a:endParaRPr lang="nl-NL" dirty="0">
              <a:solidFill>
                <a:schemeClr val="accent1"/>
              </a:solidFill>
            </a:endParaRPr>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lvl1pPr>
              <a:defRPr>
                <a:solidFill>
                  <a:schemeClr val="accent1"/>
                </a:solidFill>
              </a:defRPr>
            </a:lvl1p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87072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 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18CE2-264E-48D7-8EA3-E88288827BFD}"/>
              </a:ext>
            </a:extLst>
          </p:cNvPr>
          <p:cNvSpPr>
            <a:spLocks noGrp="1"/>
          </p:cNvSpPr>
          <p:nvPr>
            <p:ph type="title" hasCustomPrompt="1"/>
          </p:nvPr>
        </p:nvSpPr>
        <p:spPr/>
        <p:txBody>
          <a:bodyPr/>
          <a:lstStyle>
            <a:lvl1pPr>
              <a:defRPr>
                <a:solidFill>
                  <a:schemeClr val="accent2"/>
                </a:solidFill>
              </a:defRPr>
            </a:lvl1pPr>
          </a:lstStyle>
          <a:p>
            <a:r>
              <a:rPr lang="nl-NL" dirty="0"/>
              <a:t>Titel</a:t>
            </a:r>
          </a:p>
        </p:txBody>
      </p:sp>
      <p:sp>
        <p:nvSpPr>
          <p:cNvPr id="3" name="Tijdelijke aanduiding voor inhoud 2">
            <a:extLst>
              <a:ext uri="{FF2B5EF4-FFF2-40B4-BE49-F238E27FC236}">
                <a16:creationId xmlns:a16="http://schemas.microsoft.com/office/drawing/2014/main" id="{9DA69D6E-B8C1-4975-9786-DF33870AF1D3}"/>
              </a:ext>
            </a:extLst>
          </p:cNvPr>
          <p:cNvSpPr>
            <a:spLocks noGrp="1"/>
          </p:cNvSpPr>
          <p:nvPr>
            <p:ph idx="1"/>
          </p:nvPr>
        </p:nvSpPr>
        <p:spPr/>
        <p:txBody>
          <a:bodyPr/>
          <a:lstStyle>
            <a:lvl1pPr>
              <a:buFontTx/>
              <a:buBlip>
                <a:blip r:embed="rId2"/>
              </a:buBlip>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nl-NL"/>
              <a:t>Klikken om de tekststijl van het model te bewerken</a:t>
            </a:r>
            <a:endParaRPr lang="nl-NL" dirty="0"/>
          </a:p>
          <a:p>
            <a:pPr lvl="1"/>
            <a:r>
              <a:rPr lang="nl-NL"/>
              <a:t>Tweede niveau</a:t>
            </a:r>
            <a:endParaRPr lang="nl-NL" dirty="0"/>
          </a:p>
          <a:p>
            <a:pPr lvl="2"/>
            <a:r>
              <a:rPr lang="nl-NL"/>
              <a:t>Derde niveau</a:t>
            </a:r>
            <a:endParaRPr lang="nl-NL" dirty="0"/>
          </a:p>
          <a:p>
            <a:pPr lvl="3"/>
            <a:r>
              <a:rPr lang="nl-NL"/>
              <a:t>Vierde niveau</a:t>
            </a:r>
            <a:endParaRPr lang="nl-NL" dirty="0"/>
          </a:p>
          <a:p>
            <a:pPr lvl="4"/>
            <a:r>
              <a:rPr lang="nl-NL"/>
              <a:t>Vijfde niveau</a:t>
            </a:r>
            <a:endParaRPr lang="nl-NL" dirty="0"/>
          </a:p>
        </p:txBody>
      </p:sp>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lvl1pPr>
              <a:defRPr>
                <a:solidFill>
                  <a:schemeClr val="accent2"/>
                </a:solidFill>
              </a:defRPr>
            </a:lvl1pPr>
          </a:lstStyle>
          <a:p>
            <a:fld id="{A831619C-8478-4336-979D-83A6FC6920FC}" type="datetimeFigureOut">
              <a:rPr lang="nl-NL" smtClean="0"/>
              <a:pPr/>
              <a:t>17-01-2022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lvl1pPr>
              <a:defRPr>
                <a:solidFill>
                  <a:schemeClr val="accent2"/>
                </a:solidFill>
              </a:defRPr>
            </a:lvl1pPr>
          </a:lstStyle>
          <a:p>
            <a:endParaRPr lang="nl-NL" dirty="0">
              <a:solidFill>
                <a:schemeClr val="accent2"/>
              </a:solidFill>
            </a:endParaRPr>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lvl1pPr>
              <a:defRPr>
                <a:solidFill>
                  <a:schemeClr val="accent2"/>
                </a:solidFill>
              </a:defRPr>
            </a:lvl1p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264108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tekst en afbeelding -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18CE2-264E-48D7-8EA3-E88288827BFD}"/>
              </a:ext>
            </a:extLst>
          </p:cNvPr>
          <p:cNvSpPr>
            <a:spLocks noGrp="1"/>
          </p:cNvSpPr>
          <p:nvPr>
            <p:ph type="title" hasCustomPrompt="1"/>
          </p:nvPr>
        </p:nvSpPr>
        <p:spPr>
          <a:xfrm>
            <a:off x="838200" y="458526"/>
            <a:ext cx="5057775" cy="1211158"/>
          </a:xfrm>
        </p:spPr>
        <p:txBody>
          <a:bodyPr/>
          <a:lstStyle/>
          <a:p>
            <a:r>
              <a:rPr lang="nl-NL" dirty="0"/>
              <a:t>Titel</a:t>
            </a:r>
          </a:p>
        </p:txBody>
      </p:sp>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p>
            <a:fld id="{A831619C-8478-4336-979D-83A6FC6920FC}" type="datetimeFigureOut">
              <a:rPr lang="nl-NL" smtClean="0"/>
              <a:t>17-01-2022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p>
            <a:fld id="{3FA2E925-7066-44B1-BCC7-5C81739BE584}" type="slidenum">
              <a:rPr lang="nl-NL" smtClean="0"/>
              <a:t>‹nr.›</a:t>
            </a:fld>
            <a:endParaRPr lang="nl-NL" dirty="0"/>
          </a:p>
        </p:txBody>
      </p:sp>
      <p:sp>
        <p:nvSpPr>
          <p:cNvPr id="8" name="Tijdelijke aanduiding voor tekst 7">
            <a:extLst>
              <a:ext uri="{FF2B5EF4-FFF2-40B4-BE49-F238E27FC236}">
                <a16:creationId xmlns:a16="http://schemas.microsoft.com/office/drawing/2014/main" id="{55782058-C2D0-433C-BEAB-40DB8437EC03}"/>
              </a:ext>
            </a:extLst>
          </p:cNvPr>
          <p:cNvSpPr>
            <a:spLocks noGrp="1"/>
          </p:cNvSpPr>
          <p:nvPr>
            <p:ph type="body" sz="quarter" idx="13"/>
          </p:nvPr>
        </p:nvSpPr>
        <p:spPr>
          <a:xfrm>
            <a:off x="838200" y="1711569"/>
            <a:ext cx="5057775" cy="4465394"/>
          </a:xfrm>
        </p:spPr>
        <p:txBody>
          <a:bodyPr/>
          <a:lstStyle>
            <a:lvl1pPr marL="0" indent="0">
              <a:buFont typeface="Arial" panose="020B0604020202020204" pitchFamily="34" charset="0"/>
              <a:buNone/>
              <a:defRPr/>
            </a:lvl1pPr>
            <a:lvl2pPr>
              <a:buNone/>
              <a:defRPr/>
            </a:lvl2pPr>
            <a:lvl3pPr>
              <a:buNone/>
              <a:defRPr/>
            </a:lvl3pPr>
            <a:lvl4pPr>
              <a:buNone/>
              <a:defRPr/>
            </a:lvl4pPr>
            <a:lvl5pPr>
              <a:buNone/>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afbeelding 9">
            <a:extLst>
              <a:ext uri="{FF2B5EF4-FFF2-40B4-BE49-F238E27FC236}">
                <a16:creationId xmlns:a16="http://schemas.microsoft.com/office/drawing/2014/main" id="{1B62C382-20D1-422B-B471-3ED487B8BADF}"/>
              </a:ext>
            </a:extLst>
          </p:cNvPr>
          <p:cNvSpPr>
            <a:spLocks noGrp="1"/>
          </p:cNvSpPr>
          <p:nvPr>
            <p:ph type="pic" sz="quarter" idx="14" hasCustomPrompt="1"/>
          </p:nvPr>
        </p:nvSpPr>
        <p:spPr>
          <a:xfrm>
            <a:off x="6276975" y="876300"/>
            <a:ext cx="5057775" cy="5105400"/>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Tree>
    <p:extLst>
      <p:ext uri="{BB962C8B-B14F-4D97-AF65-F5344CB8AC3E}">
        <p14:creationId xmlns:p14="http://schemas.microsoft.com/office/powerpoint/2010/main" val="243308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tekst en afbeelding - 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18CE2-264E-48D7-8EA3-E88288827BFD}"/>
              </a:ext>
            </a:extLst>
          </p:cNvPr>
          <p:cNvSpPr>
            <a:spLocks noGrp="1"/>
          </p:cNvSpPr>
          <p:nvPr>
            <p:ph type="title" hasCustomPrompt="1"/>
          </p:nvPr>
        </p:nvSpPr>
        <p:spPr>
          <a:xfrm>
            <a:off x="838200" y="458526"/>
            <a:ext cx="5057775" cy="1211158"/>
          </a:xfrm>
        </p:spPr>
        <p:txBody>
          <a:bodyPr/>
          <a:lstStyle>
            <a:lvl1pPr>
              <a:defRPr>
                <a:solidFill>
                  <a:schemeClr val="bg1"/>
                </a:solidFill>
              </a:defRPr>
            </a:lvl1pPr>
          </a:lstStyle>
          <a:p>
            <a:r>
              <a:rPr lang="nl-NL" dirty="0"/>
              <a:t>Titel</a:t>
            </a:r>
          </a:p>
        </p:txBody>
      </p:sp>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lvl1pPr>
              <a:defRPr>
                <a:solidFill>
                  <a:schemeClr val="bg1"/>
                </a:solidFill>
              </a:defRPr>
            </a:lvl1pPr>
          </a:lstStyle>
          <a:p>
            <a:fld id="{A831619C-8478-4336-979D-83A6FC6920FC}" type="datetimeFigureOut">
              <a:rPr lang="nl-NL" smtClean="0"/>
              <a:pPr/>
              <a:t>17-01-2022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lvl1pPr>
              <a:defRPr>
                <a:solidFill>
                  <a:schemeClr val="bg1"/>
                </a:solidFill>
              </a:defRPr>
            </a:lvl1pPr>
          </a:lstStyle>
          <a:p>
            <a:fld id="{3FA2E925-7066-44B1-BCC7-5C81739BE584}" type="slidenum">
              <a:rPr lang="nl-NL" smtClean="0"/>
              <a:pPr/>
              <a:t>‹nr.›</a:t>
            </a:fld>
            <a:endParaRPr lang="nl-NL" dirty="0"/>
          </a:p>
        </p:txBody>
      </p:sp>
      <p:sp>
        <p:nvSpPr>
          <p:cNvPr id="8" name="Tijdelijke aanduiding voor tekst 7">
            <a:extLst>
              <a:ext uri="{FF2B5EF4-FFF2-40B4-BE49-F238E27FC236}">
                <a16:creationId xmlns:a16="http://schemas.microsoft.com/office/drawing/2014/main" id="{55782058-C2D0-433C-BEAB-40DB8437EC03}"/>
              </a:ext>
            </a:extLst>
          </p:cNvPr>
          <p:cNvSpPr>
            <a:spLocks noGrp="1"/>
          </p:cNvSpPr>
          <p:nvPr>
            <p:ph type="body" sz="quarter" idx="13"/>
          </p:nvPr>
        </p:nvSpPr>
        <p:spPr>
          <a:xfrm>
            <a:off x="838200" y="1711569"/>
            <a:ext cx="5057775" cy="4465394"/>
          </a:xfrm>
        </p:spPr>
        <p:txBody>
          <a:bodyPr/>
          <a:lstStyle>
            <a:lvl1pPr marL="0" indent="0">
              <a:buFont typeface="Arial" panose="020B0604020202020204" pitchFamily="34" charset="0"/>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afbeelding 9">
            <a:extLst>
              <a:ext uri="{FF2B5EF4-FFF2-40B4-BE49-F238E27FC236}">
                <a16:creationId xmlns:a16="http://schemas.microsoft.com/office/drawing/2014/main" id="{1B62C382-20D1-422B-B471-3ED487B8BADF}"/>
              </a:ext>
            </a:extLst>
          </p:cNvPr>
          <p:cNvSpPr>
            <a:spLocks noGrp="1"/>
          </p:cNvSpPr>
          <p:nvPr>
            <p:ph type="pic" sz="quarter" idx="14" hasCustomPrompt="1"/>
          </p:nvPr>
        </p:nvSpPr>
        <p:spPr>
          <a:xfrm>
            <a:off x="6276975" y="876300"/>
            <a:ext cx="5057775" cy="5105400"/>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
        <p:nvSpPr>
          <p:cNvPr id="9" name="Rechthoek 8">
            <a:extLst>
              <a:ext uri="{FF2B5EF4-FFF2-40B4-BE49-F238E27FC236}">
                <a16:creationId xmlns:a16="http://schemas.microsoft.com/office/drawing/2014/main" id="{2D55895F-B2D2-4A01-97B8-4533A1EEBC32}"/>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AA266147-0DA2-45AE-8632-423C08ED35C4}"/>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71826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tekst en afbeelding - 3">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18CE2-264E-48D7-8EA3-E88288827BFD}"/>
              </a:ext>
            </a:extLst>
          </p:cNvPr>
          <p:cNvSpPr>
            <a:spLocks noGrp="1"/>
          </p:cNvSpPr>
          <p:nvPr>
            <p:ph type="title" hasCustomPrompt="1"/>
          </p:nvPr>
        </p:nvSpPr>
        <p:spPr>
          <a:xfrm>
            <a:off x="838200" y="458526"/>
            <a:ext cx="5057775" cy="1211158"/>
          </a:xfrm>
        </p:spPr>
        <p:txBody>
          <a:bodyPr/>
          <a:lstStyle>
            <a:lvl1pPr>
              <a:defRPr>
                <a:solidFill>
                  <a:schemeClr val="bg1"/>
                </a:solidFill>
              </a:defRPr>
            </a:lvl1pPr>
          </a:lstStyle>
          <a:p>
            <a:r>
              <a:rPr lang="nl-NL" dirty="0"/>
              <a:t>Titel</a:t>
            </a:r>
          </a:p>
        </p:txBody>
      </p:sp>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lvl1pPr>
              <a:defRPr>
                <a:solidFill>
                  <a:schemeClr val="bg1"/>
                </a:solidFill>
              </a:defRPr>
            </a:lvl1pPr>
          </a:lstStyle>
          <a:p>
            <a:fld id="{A831619C-8478-4336-979D-83A6FC6920FC}" type="datetimeFigureOut">
              <a:rPr lang="nl-NL" smtClean="0"/>
              <a:pPr/>
              <a:t>17-01-2022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lvl1pPr>
              <a:defRPr>
                <a:solidFill>
                  <a:schemeClr val="bg1"/>
                </a:solidFill>
              </a:defRPr>
            </a:lvl1pPr>
          </a:lstStyle>
          <a:p>
            <a:fld id="{3FA2E925-7066-44B1-BCC7-5C81739BE584}" type="slidenum">
              <a:rPr lang="nl-NL" smtClean="0"/>
              <a:pPr/>
              <a:t>‹nr.›</a:t>
            </a:fld>
            <a:endParaRPr lang="nl-NL" dirty="0"/>
          </a:p>
        </p:txBody>
      </p:sp>
      <p:sp>
        <p:nvSpPr>
          <p:cNvPr id="8" name="Tijdelijke aanduiding voor tekst 7">
            <a:extLst>
              <a:ext uri="{FF2B5EF4-FFF2-40B4-BE49-F238E27FC236}">
                <a16:creationId xmlns:a16="http://schemas.microsoft.com/office/drawing/2014/main" id="{55782058-C2D0-433C-BEAB-40DB8437EC03}"/>
              </a:ext>
            </a:extLst>
          </p:cNvPr>
          <p:cNvSpPr>
            <a:spLocks noGrp="1"/>
          </p:cNvSpPr>
          <p:nvPr>
            <p:ph type="body" sz="quarter" idx="13"/>
          </p:nvPr>
        </p:nvSpPr>
        <p:spPr>
          <a:xfrm>
            <a:off x="838200" y="1711569"/>
            <a:ext cx="5057775" cy="4465394"/>
          </a:xfrm>
        </p:spPr>
        <p:txBody>
          <a:bodyPr/>
          <a:lstStyle>
            <a:lvl1pPr marL="0" indent="0">
              <a:buFont typeface="Arial" panose="020B0604020202020204" pitchFamily="34" charset="0"/>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afbeelding 9">
            <a:extLst>
              <a:ext uri="{FF2B5EF4-FFF2-40B4-BE49-F238E27FC236}">
                <a16:creationId xmlns:a16="http://schemas.microsoft.com/office/drawing/2014/main" id="{1B62C382-20D1-422B-B471-3ED487B8BADF}"/>
              </a:ext>
            </a:extLst>
          </p:cNvPr>
          <p:cNvSpPr>
            <a:spLocks noGrp="1"/>
          </p:cNvSpPr>
          <p:nvPr>
            <p:ph type="pic" sz="quarter" idx="14" hasCustomPrompt="1"/>
          </p:nvPr>
        </p:nvSpPr>
        <p:spPr>
          <a:xfrm>
            <a:off x="6276975" y="876300"/>
            <a:ext cx="5057775" cy="5105400"/>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
        <p:nvSpPr>
          <p:cNvPr id="9" name="Rechthoek 8">
            <a:extLst>
              <a:ext uri="{FF2B5EF4-FFF2-40B4-BE49-F238E27FC236}">
                <a16:creationId xmlns:a16="http://schemas.microsoft.com/office/drawing/2014/main" id="{2D55895F-B2D2-4A01-97B8-4533A1EEBC32}"/>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AA266147-0DA2-45AE-8632-423C08ED35C4}"/>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26034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18CE2-264E-48D7-8EA3-E88288827BFD}"/>
              </a:ext>
            </a:extLst>
          </p:cNvPr>
          <p:cNvSpPr>
            <a:spLocks noGrp="1"/>
          </p:cNvSpPr>
          <p:nvPr>
            <p:ph type="title" hasCustomPrompt="1"/>
          </p:nvPr>
        </p:nvSpPr>
        <p:spPr/>
        <p:txBody>
          <a:bodyPr/>
          <a:lstStyle/>
          <a:p>
            <a:r>
              <a:rPr lang="nl-NL" dirty="0"/>
              <a:t>Titel</a:t>
            </a:r>
          </a:p>
        </p:txBody>
      </p:sp>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p>
            <a:fld id="{A831619C-8478-4336-979D-83A6FC6920FC}" type="datetimeFigureOut">
              <a:rPr lang="nl-NL" smtClean="0"/>
              <a:t>17-01-2022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p>
            <a:fld id="{3FA2E925-7066-44B1-BCC7-5C81739BE584}" type="slidenum">
              <a:rPr lang="nl-NL" smtClean="0"/>
              <a:t>‹nr.›</a:t>
            </a:fld>
            <a:endParaRPr lang="nl-NL" dirty="0"/>
          </a:p>
        </p:txBody>
      </p:sp>
      <p:sp>
        <p:nvSpPr>
          <p:cNvPr id="8" name="Tijdelijke aanduiding voor tekst 7">
            <a:extLst>
              <a:ext uri="{FF2B5EF4-FFF2-40B4-BE49-F238E27FC236}">
                <a16:creationId xmlns:a16="http://schemas.microsoft.com/office/drawing/2014/main" id="{55782058-C2D0-433C-BEAB-40DB8437EC03}"/>
              </a:ext>
            </a:extLst>
          </p:cNvPr>
          <p:cNvSpPr>
            <a:spLocks noGrp="1"/>
          </p:cNvSpPr>
          <p:nvPr>
            <p:ph type="body" sz="quarter" idx="13"/>
          </p:nvPr>
        </p:nvSpPr>
        <p:spPr/>
        <p:txBody>
          <a:bodyPr/>
          <a:lstStyle>
            <a:lvl1pPr marL="0" indent="0">
              <a:buFont typeface="Arial" panose="020B0604020202020204" pitchFamily="34" charset="0"/>
              <a:buNone/>
              <a:defRPr/>
            </a:lvl1pPr>
            <a:lvl2pPr>
              <a:buNone/>
              <a:defRPr/>
            </a:lvl2pPr>
            <a:lvl3pPr>
              <a:buNone/>
              <a:defRPr/>
            </a:lvl3pPr>
            <a:lvl4pPr>
              <a:buNone/>
              <a:defRPr/>
            </a:lvl4pPr>
            <a:lvl5pPr>
              <a:buNone/>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35374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itel en object (2 kolomm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2B66B-6956-4802-9AB4-0FA818A6807C}"/>
              </a:ext>
            </a:extLst>
          </p:cNvPr>
          <p:cNvSpPr>
            <a:spLocks noGrp="1"/>
          </p:cNvSpPr>
          <p:nvPr>
            <p:ph type="title" hasCustomPrompt="1"/>
          </p:nvPr>
        </p:nvSpPr>
        <p:spPr/>
        <p:txBody>
          <a:bodyPr/>
          <a:lstStyle/>
          <a:p>
            <a:r>
              <a:rPr lang="nl-NL" dirty="0"/>
              <a:t>Titel</a:t>
            </a:r>
          </a:p>
        </p:txBody>
      </p:sp>
      <p:sp>
        <p:nvSpPr>
          <p:cNvPr id="3" name="Tijdelijke aanduiding voor inhoud 2">
            <a:extLst>
              <a:ext uri="{FF2B5EF4-FFF2-40B4-BE49-F238E27FC236}">
                <a16:creationId xmlns:a16="http://schemas.microsoft.com/office/drawing/2014/main" id="{5500C574-B20E-41F6-B540-2213639B4AF9}"/>
              </a:ext>
            </a:extLst>
          </p:cNvPr>
          <p:cNvSpPr>
            <a:spLocks noGrp="1"/>
          </p:cNvSpPr>
          <p:nvPr>
            <p:ph sz="half" idx="1"/>
          </p:nvPr>
        </p:nvSpPr>
        <p:spPr>
          <a:xfrm>
            <a:off x="838200" y="1825625"/>
            <a:ext cx="5181600" cy="4351338"/>
          </a:xfrm>
        </p:spPr>
        <p:txBody>
          <a:bodyPr/>
          <a:lstStyle/>
          <a:p>
            <a:pPr lvl="0"/>
            <a:r>
              <a:rPr lang="nl-NL"/>
              <a:t>Klikken om de tekststijl van het model te bewerken</a:t>
            </a:r>
            <a:endParaRPr lang="nl-NL" dirty="0"/>
          </a:p>
          <a:p>
            <a:pPr lvl="1"/>
            <a:r>
              <a:rPr lang="nl-NL"/>
              <a:t>Tweede niveau</a:t>
            </a:r>
            <a:endParaRPr lang="nl-NL" dirty="0"/>
          </a:p>
          <a:p>
            <a:pPr lvl="2"/>
            <a:r>
              <a:rPr lang="nl-NL"/>
              <a:t>Derde niveau</a:t>
            </a:r>
            <a:endParaRPr lang="nl-NL" dirty="0"/>
          </a:p>
          <a:p>
            <a:pPr lvl="3"/>
            <a:r>
              <a:rPr lang="nl-NL"/>
              <a:t>Vierde niveau</a:t>
            </a:r>
            <a:endParaRPr lang="nl-NL" dirty="0"/>
          </a:p>
          <a:p>
            <a:pPr lvl="4"/>
            <a:r>
              <a:rPr lang="nl-NL"/>
              <a:t>Vijfde niveau</a:t>
            </a:r>
            <a:endParaRPr lang="nl-NL" dirty="0"/>
          </a:p>
        </p:txBody>
      </p:sp>
      <p:sp>
        <p:nvSpPr>
          <p:cNvPr id="4" name="Tijdelijke aanduiding voor inhoud 3">
            <a:extLst>
              <a:ext uri="{FF2B5EF4-FFF2-40B4-BE49-F238E27FC236}">
                <a16:creationId xmlns:a16="http://schemas.microsoft.com/office/drawing/2014/main" id="{45551D04-AA4E-4C5B-8AE2-1F855608E586}"/>
              </a:ext>
            </a:extLst>
          </p:cNvPr>
          <p:cNvSpPr>
            <a:spLocks noGrp="1"/>
          </p:cNvSpPr>
          <p:nvPr>
            <p:ph sz="half" idx="2"/>
          </p:nvPr>
        </p:nvSpPr>
        <p:spPr>
          <a:xfrm>
            <a:off x="6172200" y="1825625"/>
            <a:ext cx="5181600" cy="4351338"/>
          </a:xfrm>
        </p:spPr>
        <p:txBody>
          <a:bodyPr/>
          <a:lstStyle/>
          <a:p>
            <a:pPr lvl="0"/>
            <a:r>
              <a:rPr lang="nl-NL"/>
              <a:t>Klikken om de tekststijl van het model te bewerken</a:t>
            </a:r>
            <a:endParaRPr lang="nl-NL" dirty="0"/>
          </a:p>
          <a:p>
            <a:pPr lvl="1"/>
            <a:r>
              <a:rPr lang="nl-NL"/>
              <a:t>Tweede niveau</a:t>
            </a:r>
            <a:endParaRPr lang="nl-NL" dirty="0"/>
          </a:p>
          <a:p>
            <a:pPr lvl="2"/>
            <a:r>
              <a:rPr lang="nl-NL"/>
              <a:t>Derde niveau</a:t>
            </a:r>
            <a:endParaRPr lang="nl-NL" dirty="0"/>
          </a:p>
          <a:p>
            <a:pPr lvl="3"/>
            <a:r>
              <a:rPr lang="nl-NL"/>
              <a:t>Vierde niveau</a:t>
            </a:r>
            <a:endParaRPr lang="nl-NL" dirty="0"/>
          </a:p>
          <a:p>
            <a:pPr lvl="4"/>
            <a:r>
              <a:rPr lang="nl-NL"/>
              <a:t>Vijfde niveau</a:t>
            </a:r>
            <a:endParaRPr lang="nl-NL" dirty="0"/>
          </a:p>
        </p:txBody>
      </p:sp>
      <p:sp>
        <p:nvSpPr>
          <p:cNvPr id="5" name="Tijdelijke aanduiding voor datum 4">
            <a:extLst>
              <a:ext uri="{FF2B5EF4-FFF2-40B4-BE49-F238E27FC236}">
                <a16:creationId xmlns:a16="http://schemas.microsoft.com/office/drawing/2014/main" id="{0DFA47A2-5956-4F58-9753-4D9809CD8BA8}"/>
              </a:ext>
            </a:extLst>
          </p:cNvPr>
          <p:cNvSpPr>
            <a:spLocks noGrp="1"/>
          </p:cNvSpPr>
          <p:nvPr>
            <p:ph type="dt" sz="half" idx="10"/>
          </p:nvPr>
        </p:nvSpPr>
        <p:spPr/>
        <p:txBody>
          <a:bodyPr/>
          <a:lstStyle/>
          <a:p>
            <a:fld id="{A831619C-8478-4336-979D-83A6FC6920FC}" type="datetimeFigureOut">
              <a:rPr lang="nl-NL" smtClean="0"/>
              <a:t>17-01-2022</a:t>
            </a:fld>
            <a:endParaRPr lang="nl-NL" dirty="0"/>
          </a:p>
        </p:txBody>
      </p:sp>
      <p:sp>
        <p:nvSpPr>
          <p:cNvPr id="6" name="Tijdelijke aanduiding voor voettekst 5">
            <a:extLst>
              <a:ext uri="{FF2B5EF4-FFF2-40B4-BE49-F238E27FC236}">
                <a16:creationId xmlns:a16="http://schemas.microsoft.com/office/drawing/2014/main" id="{F34EBD93-34C4-4BB4-9497-98C388F78592}"/>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51F471F7-092B-4941-A80F-A379A84799E9}"/>
              </a:ext>
            </a:extLst>
          </p:cNvPr>
          <p:cNvSpPr>
            <a:spLocks noGrp="1"/>
          </p:cNvSpPr>
          <p:nvPr>
            <p:ph type="sldNum" sz="quarter" idx="12"/>
          </p:nvPr>
        </p:nvSpPr>
        <p:spPr/>
        <p:txBody>
          <a:bodyPr/>
          <a:lstStyle/>
          <a:p>
            <a:fld id="{3FA2E925-7066-44B1-BCC7-5C81739BE584}" type="slidenum">
              <a:rPr lang="nl-NL" smtClean="0"/>
              <a:t>‹nr.›</a:t>
            </a:fld>
            <a:endParaRPr lang="nl-NL" dirty="0"/>
          </a:p>
        </p:txBody>
      </p:sp>
    </p:spTree>
    <p:extLst>
      <p:ext uri="{BB962C8B-B14F-4D97-AF65-F5344CB8AC3E}">
        <p14:creationId xmlns:p14="http://schemas.microsoft.com/office/powerpoint/2010/main" val="112149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7687C58-84A2-483B-9779-7222455A21AA}"/>
              </a:ext>
            </a:extLst>
          </p:cNvPr>
          <p:cNvSpPr>
            <a:spLocks noGrp="1"/>
          </p:cNvSpPr>
          <p:nvPr>
            <p:ph type="title"/>
          </p:nvPr>
        </p:nvSpPr>
        <p:spPr>
          <a:xfrm>
            <a:off x="838200" y="458526"/>
            <a:ext cx="10515600" cy="1211158"/>
          </a:xfrm>
          <a:prstGeom prst="rect">
            <a:avLst/>
          </a:prstGeom>
        </p:spPr>
        <p:txBody>
          <a:bodyPr vert="horz" lIns="0" tIns="0" rIns="0" bIns="0" rtlCol="0" anchor="ctr">
            <a:normAutofit/>
          </a:body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6E8BB01B-39CF-4E4D-B6C5-69C2F6530DC6}"/>
              </a:ext>
            </a:extLst>
          </p:cNvPr>
          <p:cNvSpPr>
            <a:spLocks noGrp="1"/>
          </p:cNvSpPr>
          <p:nvPr>
            <p:ph type="body" idx="1"/>
          </p:nvPr>
        </p:nvSpPr>
        <p:spPr>
          <a:xfrm>
            <a:off x="838200" y="1711569"/>
            <a:ext cx="10515600" cy="4465394"/>
          </a:xfrm>
          <a:prstGeom prst="rect">
            <a:avLst/>
          </a:prstGeom>
        </p:spPr>
        <p:txBody>
          <a:bodyPr vert="horz" lIns="0" tIns="0" rIns="0" bIns="0" rtlCol="0">
            <a:normAutofit/>
          </a:bodyPr>
          <a:lstStyle/>
          <a:p>
            <a:pPr lvl="0"/>
            <a:r>
              <a:rPr lang="nl-NL"/>
              <a:t>Klikken om de tekststijl van het model te bewerken</a:t>
            </a:r>
            <a:endParaRPr lang="nl-NL" dirty="0"/>
          </a:p>
          <a:p>
            <a:pPr lvl="1"/>
            <a:r>
              <a:rPr lang="nl-NL"/>
              <a:t>Tweede niveau</a:t>
            </a:r>
            <a:endParaRPr lang="nl-NL" dirty="0"/>
          </a:p>
          <a:p>
            <a:pPr lvl="2"/>
            <a:r>
              <a:rPr lang="nl-NL"/>
              <a:t>Derde niveau</a:t>
            </a:r>
            <a:endParaRPr lang="nl-NL" dirty="0"/>
          </a:p>
          <a:p>
            <a:pPr lvl="3"/>
            <a:r>
              <a:rPr lang="nl-NL"/>
              <a:t>Vierde niveau</a:t>
            </a:r>
            <a:endParaRPr lang="nl-NL" dirty="0"/>
          </a:p>
          <a:p>
            <a:pPr lvl="4"/>
            <a:r>
              <a:rPr lang="nl-NL"/>
              <a:t>Vijfde niveau</a:t>
            </a:r>
            <a:endParaRPr lang="nl-NL" dirty="0"/>
          </a:p>
        </p:txBody>
      </p:sp>
      <p:sp>
        <p:nvSpPr>
          <p:cNvPr id="4" name="Tijdelijke aanduiding voor datum 3">
            <a:extLst>
              <a:ext uri="{FF2B5EF4-FFF2-40B4-BE49-F238E27FC236}">
                <a16:creationId xmlns:a16="http://schemas.microsoft.com/office/drawing/2014/main" id="{EC992CA4-0EB8-4D15-B301-9352A26D21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A831619C-8478-4336-979D-83A6FC6920FC}" type="datetimeFigureOut">
              <a:rPr lang="nl-NL" smtClean="0"/>
              <a:pPr/>
              <a:t>17-01-2022</a:t>
            </a:fld>
            <a:endParaRPr lang="nl-NL" dirty="0"/>
          </a:p>
        </p:txBody>
      </p:sp>
      <p:sp>
        <p:nvSpPr>
          <p:cNvPr id="5" name="Tijdelijke aanduiding voor voettekst 4">
            <a:extLst>
              <a:ext uri="{FF2B5EF4-FFF2-40B4-BE49-F238E27FC236}">
                <a16:creationId xmlns:a16="http://schemas.microsoft.com/office/drawing/2014/main" id="{80A858AB-6BA5-448A-A27A-4DCFEE765C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nl-NL" dirty="0">
              <a:solidFill>
                <a:schemeClr val="tx1"/>
              </a:solidFill>
            </a:endParaRPr>
          </a:p>
        </p:txBody>
      </p:sp>
      <p:sp>
        <p:nvSpPr>
          <p:cNvPr id="6" name="Tijdelijke aanduiding voor dianummer 5">
            <a:extLst>
              <a:ext uri="{FF2B5EF4-FFF2-40B4-BE49-F238E27FC236}">
                <a16:creationId xmlns:a16="http://schemas.microsoft.com/office/drawing/2014/main" id="{3072EAD0-000A-4C66-97CA-CE6B0486EA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3836357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6" r:id="rId5"/>
    <p:sldLayoutId id="2147483667" r:id="rId6"/>
    <p:sldLayoutId id="2147483668" r:id="rId7"/>
    <p:sldLayoutId id="2147483660" r:id="rId8"/>
    <p:sldLayoutId id="2147483652" r:id="rId9"/>
    <p:sldLayoutId id="2147483654" r:id="rId10"/>
    <p:sldLayoutId id="2147483677" r:id="rId11"/>
    <p:sldLayoutId id="2147483678" r:id="rId12"/>
    <p:sldLayoutId id="2147483679" r:id="rId13"/>
    <p:sldLayoutId id="2147483669" r:id="rId14"/>
    <p:sldLayoutId id="2147483670" r:id="rId15"/>
    <p:sldLayoutId id="2147483671" r:id="rId16"/>
    <p:sldLayoutId id="2147483672" r:id="rId17"/>
    <p:sldLayoutId id="2147483673" r:id="rId18"/>
    <p:sldLayoutId id="2147483674" r:id="rId19"/>
    <p:sldLayoutId id="2147483663" r:id="rId20"/>
    <p:sldLayoutId id="2147483664" r:id="rId21"/>
    <p:sldLayoutId id="2147483665" r:id="rId22"/>
    <p:sldLayoutId id="2147483655" r:id="rId23"/>
    <p:sldLayoutId id="2147483675" r:id="rId24"/>
    <p:sldLayoutId id="2147483676" r:id="rId25"/>
    <p:sldLayoutId id="2147483680" r:id="rId26"/>
    <p:sldLayoutId id="2147483681" r:id="rId27"/>
    <p:sldLayoutId id="214748368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u="heavy" kern="120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Tx/>
        <a:buBlip>
          <a:blip r:embed="rId30"/>
        </a:buBlip>
        <a:defRPr sz="2000" kern="1200">
          <a:solidFill>
            <a:schemeClr val="tx1"/>
          </a:solidFill>
          <a:latin typeface="+mn-lt"/>
          <a:ea typeface="+mn-ea"/>
          <a:cs typeface="+mn-cs"/>
        </a:defRPr>
      </a:lvl1pPr>
      <a:lvl2pPr marL="450850" indent="-184150" algn="l" defTabSz="914400" rtl="0" eaLnBrk="1" latinLnBrk="0" hangingPunct="1">
        <a:lnSpc>
          <a:spcPct val="90000"/>
        </a:lnSpc>
        <a:spcBef>
          <a:spcPts val="500"/>
        </a:spcBef>
        <a:buFont typeface="Graphik Semibold" panose="020B0703030202060203" pitchFamily="34" charset="0"/>
        <a:buChar char="-"/>
        <a:defRPr sz="1800" kern="1200">
          <a:solidFill>
            <a:schemeClr val="tx1"/>
          </a:solidFill>
          <a:latin typeface="+mn-lt"/>
          <a:ea typeface="+mn-ea"/>
          <a:cs typeface="+mn-cs"/>
        </a:defRPr>
      </a:lvl2pPr>
      <a:lvl3pPr marL="628650" indent="-177800" algn="l" defTabSz="914400" rtl="0" eaLnBrk="1" latinLnBrk="0" hangingPunct="1">
        <a:lnSpc>
          <a:spcPct val="90000"/>
        </a:lnSpc>
        <a:spcBef>
          <a:spcPts val="500"/>
        </a:spcBef>
        <a:buFont typeface="Graphik Semibold" panose="020B0703030202060203" pitchFamily="34" charset="0"/>
        <a:buChar char="-"/>
        <a:defRPr sz="1600" kern="1200">
          <a:solidFill>
            <a:schemeClr val="tx1"/>
          </a:solidFill>
          <a:latin typeface="+mn-lt"/>
          <a:ea typeface="+mn-ea"/>
          <a:cs typeface="+mn-cs"/>
        </a:defRPr>
      </a:lvl3pPr>
      <a:lvl4pPr marL="8064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4pPr>
      <a:lvl5pPr marL="9842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1071" userDrawn="1">
          <p15:clr>
            <a:srgbClr val="F26B43"/>
          </p15:clr>
        </p15:guide>
        <p15:guide id="4" orient="horz" pos="3906" userDrawn="1">
          <p15:clr>
            <a:srgbClr val="F26B43"/>
          </p15:clr>
        </p15:guide>
        <p15:guide id="5" pos="529" userDrawn="1">
          <p15:clr>
            <a:srgbClr val="F26B43"/>
          </p15:clr>
        </p15:guide>
        <p15:guide id="6" pos="715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8" Type="http://schemas.openxmlformats.org/officeDocument/2006/relationships/hyperlink" Target="https://watertoedoet.info/" TargetMode="External"/><Relationship Id="rId3" Type="http://schemas.openxmlformats.org/officeDocument/2006/relationships/image" Target="../media/image22.jpeg"/><Relationship Id="rId7" Type="http://schemas.openxmlformats.org/officeDocument/2006/relationships/hyperlink" Target="https://3goedevragen.nl/"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image" Target="../media/image24.jpeg"/><Relationship Id="rId4" Type="http://schemas.openxmlformats.org/officeDocument/2006/relationships/image" Target="../media/image23.png"/><Relationship Id="rId9" Type="http://schemas.openxmlformats.org/officeDocument/2006/relationships/hyperlink" Target="https://begineengoedgesprek.n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298626-9918-4ABE-93D1-1A27CBB8156C}"/>
              </a:ext>
            </a:extLst>
          </p:cNvPr>
          <p:cNvSpPr>
            <a:spLocks noGrp="1"/>
          </p:cNvSpPr>
          <p:nvPr>
            <p:ph type="ctrTitle"/>
          </p:nvPr>
        </p:nvSpPr>
        <p:spPr/>
        <p:txBody>
          <a:bodyPr>
            <a:normAutofit/>
          </a:bodyPr>
          <a:lstStyle/>
          <a:p>
            <a:r>
              <a:rPr lang="nl-NL" dirty="0"/>
              <a:t>Samen Beslissen</a:t>
            </a:r>
          </a:p>
        </p:txBody>
      </p:sp>
      <p:sp>
        <p:nvSpPr>
          <p:cNvPr id="3" name="Ondertitel 2">
            <a:extLst>
              <a:ext uri="{FF2B5EF4-FFF2-40B4-BE49-F238E27FC236}">
                <a16:creationId xmlns:a16="http://schemas.microsoft.com/office/drawing/2014/main" id="{7C24501D-C856-469A-9A15-934A88EFB6F5}"/>
              </a:ext>
            </a:extLst>
          </p:cNvPr>
          <p:cNvSpPr>
            <a:spLocks noGrp="1"/>
          </p:cNvSpPr>
          <p:nvPr>
            <p:ph type="subTitle" idx="1"/>
          </p:nvPr>
        </p:nvSpPr>
        <p:spPr/>
        <p:txBody>
          <a:bodyPr/>
          <a:lstStyle/>
          <a:p>
            <a:r>
              <a:rPr lang="nl-NL" dirty="0"/>
              <a:t>Datum</a:t>
            </a:r>
          </a:p>
        </p:txBody>
      </p:sp>
      <p:pic>
        <p:nvPicPr>
          <p:cNvPr id="5" name="Afbeelding 4">
            <a:extLst>
              <a:ext uri="{FF2B5EF4-FFF2-40B4-BE49-F238E27FC236}">
                <a16:creationId xmlns:a16="http://schemas.microsoft.com/office/drawing/2014/main" id="{71C7B153-6E45-4E02-B6DE-6BD6069E8167}"/>
              </a:ext>
            </a:extLst>
          </p:cNvPr>
          <p:cNvPicPr>
            <a:picLocks noChangeAspect="1"/>
          </p:cNvPicPr>
          <p:nvPr/>
        </p:nvPicPr>
        <p:blipFill>
          <a:blip r:embed="rId3"/>
          <a:stretch>
            <a:fillRect/>
          </a:stretch>
        </p:blipFill>
        <p:spPr>
          <a:xfrm>
            <a:off x="9773815" y="383222"/>
            <a:ext cx="1944659" cy="1216980"/>
          </a:xfrm>
          <a:prstGeom prst="rect">
            <a:avLst/>
          </a:prstGeom>
        </p:spPr>
      </p:pic>
    </p:spTree>
    <p:extLst>
      <p:ext uri="{BB962C8B-B14F-4D97-AF65-F5344CB8AC3E}">
        <p14:creationId xmlns:p14="http://schemas.microsoft.com/office/powerpoint/2010/main" val="78428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197E3B5C-3DD6-4407-BC2C-AEDF8E620C1A}"/>
              </a:ext>
            </a:extLst>
          </p:cNvPr>
          <p:cNvSpPr>
            <a:spLocks noGrp="1"/>
          </p:cNvSpPr>
          <p:nvPr>
            <p:ph type="body" sz="quarter" idx="13"/>
          </p:nvPr>
        </p:nvSpPr>
        <p:spPr>
          <a:xfrm>
            <a:off x="838200" y="0"/>
            <a:ext cx="6067425" cy="6858000"/>
          </a:xfrm>
        </p:spPr>
        <p:txBody>
          <a:bodyPr vert="horz" lIns="0" tIns="0" rIns="0" bIns="0" rtlCol="0" anchor="ctr">
            <a:noAutofit/>
          </a:bodyPr>
          <a:lstStyle/>
          <a:p>
            <a:pPr marL="266700" indent="-266700">
              <a:lnSpc>
                <a:spcPct val="150000"/>
              </a:lnSpc>
              <a:buBlip>
                <a:blip r:embed="rId3"/>
              </a:buBlip>
            </a:pPr>
            <a:r>
              <a:rPr lang="nl-NL" sz="2800" dirty="0"/>
              <a:t>Iemand gaat elke maandagavond kaarten met vrienden.</a:t>
            </a:r>
          </a:p>
          <a:p>
            <a:pPr marL="266700" indent="-266700">
              <a:lnSpc>
                <a:spcPct val="150000"/>
              </a:lnSpc>
              <a:buBlip>
                <a:blip r:embed="rId3"/>
              </a:buBlip>
            </a:pPr>
            <a:r>
              <a:rPr lang="nl-NL" sz="2800" dirty="0"/>
              <a:t>Dit kan niet als de wijkverpleegkundige om 18.00 uur zijn steunkousen uitdoet. </a:t>
            </a:r>
          </a:p>
          <a:p>
            <a:pPr marL="266700" indent="-266700">
              <a:lnSpc>
                <a:spcPct val="150000"/>
              </a:lnSpc>
              <a:buBlip>
                <a:blip r:embed="rId3"/>
              </a:buBlip>
            </a:pPr>
            <a:r>
              <a:rPr lang="nl-NL" sz="2800" dirty="0"/>
              <a:t>Hij kan bespreken of de wijkverpleegkundige later kan komen. </a:t>
            </a:r>
          </a:p>
        </p:txBody>
      </p:sp>
      <p:pic>
        <p:nvPicPr>
          <p:cNvPr id="3" name="Afbeelding 2">
            <a:extLst>
              <a:ext uri="{FF2B5EF4-FFF2-40B4-BE49-F238E27FC236}">
                <a16:creationId xmlns:a16="http://schemas.microsoft.com/office/drawing/2014/main" id="{F4166881-E96C-49A3-AC75-B2D44072B485}"/>
              </a:ext>
            </a:extLst>
          </p:cNvPr>
          <p:cNvPicPr>
            <a:picLocks noChangeAspect="1"/>
          </p:cNvPicPr>
          <p:nvPr/>
        </p:nvPicPr>
        <p:blipFill>
          <a:blip r:embed="rId4"/>
          <a:stretch>
            <a:fillRect/>
          </a:stretch>
        </p:blipFill>
        <p:spPr>
          <a:xfrm>
            <a:off x="7635237" y="2080258"/>
            <a:ext cx="2963091" cy="295808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7017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197E3B5C-3DD6-4407-BC2C-AEDF8E620C1A}"/>
              </a:ext>
            </a:extLst>
          </p:cNvPr>
          <p:cNvSpPr>
            <a:spLocks noGrp="1"/>
          </p:cNvSpPr>
          <p:nvPr>
            <p:ph type="body" sz="quarter" idx="13"/>
          </p:nvPr>
        </p:nvSpPr>
        <p:spPr>
          <a:xfrm>
            <a:off x="838200" y="0"/>
            <a:ext cx="6372225" cy="6858000"/>
          </a:xfrm>
        </p:spPr>
        <p:txBody>
          <a:bodyPr vert="horz" lIns="0" tIns="0" rIns="0" bIns="0" rtlCol="0" anchor="ctr">
            <a:noAutofit/>
          </a:bodyPr>
          <a:lstStyle/>
          <a:p>
            <a:pPr marL="266700" indent="-266700">
              <a:lnSpc>
                <a:spcPct val="150000"/>
              </a:lnSpc>
              <a:buBlip>
                <a:blip r:embed="rId3"/>
              </a:buBlip>
            </a:pPr>
            <a:r>
              <a:rPr lang="nl-NL" sz="2800" dirty="0"/>
              <a:t>Iemand die eerder misselijk werd van een medicijn wil dit liever niet meer slikken. </a:t>
            </a:r>
          </a:p>
          <a:p>
            <a:pPr marL="266700" indent="-266700">
              <a:lnSpc>
                <a:spcPct val="150000"/>
              </a:lnSpc>
              <a:buBlip>
                <a:blip r:embed="rId3"/>
              </a:buBlip>
            </a:pPr>
            <a:r>
              <a:rPr lang="nl-NL" sz="2800" dirty="0"/>
              <a:t>Deze persoon zegt dit tegen de zorgverlener. </a:t>
            </a:r>
          </a:p>
          <a:p>
            <a:pPr marL="266700" indent="-266700">
              <a:lnSpc>
                <a:spcPct val="150000"/>
              </a:lnSpc>
              <a:buBlip>
                <a:blip r:embed="rId3"/>
              </a:buBlip>
            </a:pPr>
            <a:r>
              <a:rPr lang="nl-NL" sz="2800" dirty="0"/>
              <a:t>Samen met de zorgverlener beslist deze persoon om af te wachten.</a:t>
            </a:r>
          </a:p>
          <a:p>
            <a:pPr marL="266700" indent="-266700">
              <a:lnSpc>
                <a:spcPct val="150000"/>
              </a:lnSpc>
              <a:buBlip>
                <a:blip r:embed="rId3"/>
              </a:buBlip>
            </a:pPr>
            <a:r>
              <a:rPr lang="nl-NL" sz="2800" dirty="0"/>
              <a:t>Misschien gaan de klachten vanzelf over.</a:t>
            </a:r>
          </a:p>
        </p:txBody>
      </p:sp>
      <p:pic>
        <p:nvPicPr>
          <p:cNvPr id="3" name="Afbeelding 2">
            <a:extLst>
              <a:ext uri="{FF2B5EF4-FFF2-40B4-BE49-F238E27FC236}">
                <a16:creationId xmlns:a16="http://schemas.microsoft.com/office/drawing/2014/main" id="{2B7BD1F3-FECF-4514-9748-6BCAFF1F1FB4}"/>
              </a:ext>
            </a:extLst>
          </p:cNvPr>
          <p:cNvPicPr>
            <a:picLocks noChangeAspect="1"/>
          </p:cNvPicPr>
          <p:nvPr/>
        </p:nvPicPr>
        <p:blipFill>
          <a:blip r:embed="rId4"/>
          <a:stretch>
            <a:fillRect/>
          </a:stretch>
        </p:blipFill>
        <p:spPr>
          <a:xfrm>
            <a:off x="7978138" y="1872994"/>
            <a:ext cx="2826407" cy="326593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0961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197E3B5C-3DD6-4407-BC2C-AEDF8E620C1A}"/>
              </a:ext>
            </a:extLst>
          </p:cNvPr>
          <p:cNvSpPr>
            <a:spLocks noGrp="1"/>
          </p:cNvSpPr>
          <p:nvPr>
            <p:ph type="body" sz="quarter" idx="13"/>
          </p:nvPr>
        </p:nvSpPr>
        <p:spPr>
          <a:xfrm>
            <a:off x="838200" y="0"/>
            <a:ext cx="6124575" cy="6858000"/>
          </a:xfrm>
        </p:spPr>
        <p:txBody>
          <a:bodyPr vert="horz" lIns="0" tIns="0" rIns="0" bIns="0" rtlCol="0" anchor="ctr">
            <a:noAutofit/>
          </a:bodyPr>
          <a:lstStyle/>
          <a:p>
            <a:pPr marL="266700" indent="-266700">
              <a:lnSpc>
                <a:spcPct val="150000"/>
              </a:lnSpc>
              <a:buBlip>
                <a:blip r:embed="rId3"/>
              </a:buBlip>
            </a:pPr>
            <a:r>
              <a:rPr lang="nl-NL" sz="2800" dirty="0"/>
              <a:t>Door een knieoperatie kan iemand twee maanden niet lopen.</a:t>
            </a:r>
          </a:p>
          <a:p>
            <a:pPr marL="266700" indent="-266700">
              <a:lnSpc>
                <a:spcPct val="150000"/>
              </a:lnSpc>
              <a:buBlip>
                <a:blip r:embed="rId3"/>
              </a:buBlip>
            </a:pPr>
            <a:r>
              <a:rPr lang="nl-NL" sz="2800" dirty="0"/>
              <a:t>Voor iemand met jonge kinderen is dit niet handig. </a:t>
            </a:r>
          </a:p>
          <a:p>
            <a:pPr marL="266700" indent="-266700">
              <a:lnSpc>
                <a:spcPct val="150000"/>
              </a:lnSpc>
              <a:buBlip>
                <a:blip r:embed="rId3"/>
              </a:buBlip>
            </a:pPr>
            <a:r>
              <a:rPr lang="nl-NL" sz="2800" dirty="0"/>
              <a:t>Zij zegt dit tegen de zorgverlener. </a:t>
            </a:r>
          </a:p>
          <a:p>
            <a:pPr marL="266700" indent="-266700">
              <a:lnSpc>
                <a:spcPct val="150000"/>
              </a:lnSpc>
              <a:buBlip>
                <a:blip r:embed="rId3"/>
              </a:buBlip>
            </a:pPr>
            <a:r>
              <a:rPr lang="nl-NL" sz="2800" dirty="0"/>
              <a:t>Samen beslissen ze dat zij eerst naar de fysiotherapeut gaat voor oefeningen. </a:t>
            </a:r>
          </a:p>
        </p:txBody>
      </p:sp>
      <p:pic>
        <p:nvPicPr>
          <p:cNvPr id="3" name="Afbeelding 2">
            <a:extLst>
              <a:ext uri="{FF2B5EF4-FFF2-40B4-BE49-F238E27FC236}">
                <a16:creationId xmlns:a16="http://schemas.microsoft.com/office/drawing/2014/main" id="{B3A65AE6-DBF1-4497-A223-E062558F1F1F}"/>
              </a:ext>
            </a:extLst>
          </p:cNvPr>
          <p:cNvPicPr>
            <a:picLocks noChangeAspect="1"/>
          </p:cNvPicPr>
          <p:nvPr/>
        </p:nvPicPr>
        <p:blipFill>
          <a:blip r:embed="rId4"/>
          <a:stretch>
            <a:fillRect/>
          </a:stretch>
        </p:blipFill>
        <p:spPr>
          <a:xfrm>
            <a:off x="7261857" y="1832936"/>
            <a:ext cx="3589394" cy="336085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6581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197E3B5C-3DD6-4407-BC2C-AEDF8E620C1A}"/>
              </a:ext>
            </a:extLst>
          </p:cNvPr>
          <p:cNvSpPr>
            <a:spLocks noGrp="1"/>
          </p:cNvSpPr>
          <p:nvPr>
            <p:ph type="body" sz="quarter" idx="13"/>
          </p:nvPr>
        </p:nvSpPr>
        <p:spPr>
          <a:xfrm>
            <a:off x="838200" y="0"/>
            <a:ext cx="6124074" cy="6858000"/>
          </a:xfrm>
        </p:spPr>
        <p:txBody>
          <a:bodyPr vert="horz" lIns="0" tIns="0" rIns="0" bIns="0" rtlCol="0" anchor="ctr">
            <a:noAutofit/>
          </a:bodyPr>
          <a:lstStyle/>
          <a:p>
            <a:pPr marL="266700" indent="-266700">
              <a:lnSpc>
                <a:spcPct val="150000"/>
              </a:lnSpc>
              <a:buBlip>
                <a:blip r:embed="rId3"/>
              </a:buBlip>
            </a:pPr>
            <a:r>
              <a:rPr lang="nl-NL" sz="2800" dirty="0"/>
              <a:t>De ene persoon wil nog een laatste chemo om mogelijk langer te leven. </a:t>
            </a:r>
          </a:p>
          <a:p>
            <a:pPr marL="266700" indent="-266700">
              <a:lnSpc>
                <a:spcPct val="150000"/>
              </a:lnSpc>
              <a:buBlip>
                <a:blip r:embed="rId3"/>
              </a:buBlip>
            </a:pPr>
            <a:r>
              <a:rPr lang="nl-NL" sz="2800" dirty="0"/>
              <a:t>De ander wil dit niet omdat de zorgverlener vertelt dat de bijwerkingen erg vervelend kunnen zijn. </a:t>
            </a:r>
          </a:p>
          <a:p>
            <a:pPr marL="266700" indent="-266700">
              <a:lnSpc>
                <a:spcPct val="150000"/>
              </a:lnSpc>
              <a:buBlip>
                <a:blip r:embed="rId3"/>
              </a:buBlip>
            </a:pPr>
            <a:r>
              <a:rPr lang="nl-NL" sz="2800" dirty="0"/>
              <a:t>Samen met de zorgverlener praat je over deze keuze. </a:t>
            </a:r>
          </a:p>
        </p:txBody>
      </p:sp>
      <p:pic>
        <p:nvPicPr>
          <p:cNvPr id="3" name="Afbeelding 2">
            <a:extLst>
              <a:ext uri="{FF2B5EF4-FFF2-40B4-BE49-F238E27FC236}">
                <a16:creationId xmlns:a16="http://schemas.microsoft.com/office/drawing/2014/main" id="{FC0FBA2D-2907-4F61-BD02-2044FD3F6E99}"/>
              </a:ext>
            </a:extLst>
          </p:cNvPr>
          <p:cNvPicPr>
            <a:picLocks noChangeAspect="1"/>
          </p:cNvPicPr>
          <p:nvPr/>
        </p:nvPicPr>
        <p:blipFill>
          <a:blip r:embed="rId4"/>
          <a:stretch>
            <a:fillRect/>
          </a:stretch>
        </p:blipFill>
        <p:spPr>
          <a:xfrm>
            <a:off x="6824467" y="1850132"/>
            <a:ext cx="4230633" cy="361493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3905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404AA0-35D0-4354-BBBA-F01B3D32E89D}"/>
              </a:ext>
            </a:extLst>
          </p:cNvPr>
          <p:cNvSpPr>
            <a:spLocks noGrp="1"/>
          </p:cNvSpPr>
          <p:nvPr>
            <p:ph type="title"/>
          </p:nvPr>
        </p:nvSpPr>
        <p:spPr/>
        <p:txBody>
          <a:bodyPr/>
          <a:lstStyle/>
          <a:p>
            <a:r>
              <a:rPr lang="nl-NL" dirty="0"/>
              <a:t>Jouw rol als patiënt</a:t>
            </a:r>
          </a:p>
        </p:txBody>
      </p:sp>
    </p:spTree>
    <p:extLst>
      <p:ext uri="{BB962C8B-B14F-4D97-AF65-F5344CB8AC3E}">
        <p14:creationId xmlns:p14="http://schemas.microsoft.com/office/powerpoint/2010/main" val="69761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5A369-72C5-45E4-B6B0-40D9DC3FDEC6}"/>
              </a:ext>
            </a:extLst>
          </p:cNvPr>
          <p:cNvSpPr>
            <a:spLocks noGrp="1"/>
          </p:cNvSpPr>
          <p:nvPr>
            <p:ph type="title"/>
          </p:nvPr>
        </p:nvSpPr>
        <p:spPr/>
        <p:txBody>
          <a:bodyPr/>
          <a:lstStyle/>
          <a:p>
            <a:r>
              <a:rPr lang="nl-NL" dirty="0"/>
              <a:t>Jouw wensen en verwachtingen bij Samen Beslissen  </a:t>
            </a:r>
          </a:p>
        </p:txBody>
      </p:sp>
    </p:spTree>
    <p:extLst>
      <p:ext uri="{BB962C8B-B14F-4D97-AF65-F5344CB8AC3E}">
        <p14:creationId xmlns:p14="http://schemas.microsoft.com/office/powerpoint/2010/main" val="15373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DD36FD8-ECDD-441C-B68F-5736D551BC6A}"/>
              </a:ext>
            </a:extLst>
          </p:cNvPr>
          <p:cNvSpPr>
            <a:spLocks noGrp="1"/>
          </p:cNvSpPr>
          <p:nvPr>
            <p:ph type="title"/>
          </p:nvPr>
        </p:nvSpPr>
        <p:spPr/>
        <p:txBody>
          <a:bodyPr/>
          <a:lstStyle/>
          <a:p>
            <a:r>
              <a:rPr lang="nl-NL" dirty="0"/>
              <a:t>Jouw wensen en verwachtingen</a:t>
            </a:r>
          </a:p>
        </p:txBody>
      </p:sp>
      <p:sp>
        <p:nvSpPr>
          <p:cNvPr id="6" name="Tijdelijke aanduiding voor inhoud 5">
            <a:extLst>
              <a:ext uri="{FF2B5EF4-FFF2-40B4-BE49-F238E27FC236}">
                <a16:creationId xmlns:a16="http://schemas.microsoft.com/office/drawing/2014/main" id="{0AAE399F-5349-493A-B501-92D1C7CF5091}"/>
              </a:ext>
            </a:extLst>
          </p:cNvPr>
          <p:cNvSpPr>
            <a:spLocks noGrp="1"/>
          </p:cNvSpPr>
          <p:nvPr>
            <p:ph idx="1"/>
          </p:nvPr>
        </p:nvSpPr>
        <p:spPr/>
        <p:txBody>
          <a:bodyPr vert="horz" lIns="0" tIns="0" rIns="0" bIns="0" rtlCol="0">
            <a:noAutofit/>
          </a:bodyPr>
          <a:lstStyle/>
          <a:p>
            <a:r>
              <a:rPr lang="nl-NL" sz="2800" dirty="0">
                <a:latin typeface="Graphik Regular" panose="020B0503030202060203" pitchFamily="34" charset="0"/>
              </a:rPr>
              <a:t>Hoe bereid jij je voor op het gesprek met de zorgverlener? </a:t>
            </a:r>
          </a:p>
          <a:p>
            <a:endParaRPr lang="nl-NL" sz="2800" dirty="0">
              <a:latin typeface="Graphik Regular" panose="020B0503030202060203" pitchFamily="34" charset="0"/>
            </a:endParaRPr>
          </a:p>
          <a:p>
            <a:r>
              <a:rPr lang="nl-NL" sz="2800" dirty="0">
                <a:latin typeface="Graphik Regular" panose="020B0503030202060203" pitchFamily="34" charset="0"/>
              </a:rPr>
              <a:t>Wat vertel je de zorgverlener?</a:t>
            </a:r>
          </a:p>
          <a:p>
            <a:endParaRPr lang="nl-NL" sz="2800" dirty="0">
              <a:latin typeface="Graphik Regular" panose="020B0503030202060203" pitchFamily="34" charset="0"/>
            </a:endParaRPr>
          </a:p>
          <a:p>
            <a:r>
              <a:rPr lang="nl-NL" sz="2800" dirty="0">
                <a:latin typeface="Graphik Regular" panose="020B0503030202060203" pitchFamily="34" charset="0"/>
              </a:rPr>
              <a:t>Wie maakt uiteindelijk de beslissing?</a:t>
            </a:r>
          </a:p>
          <a:p>
            <a:endParaRPr lang="nl-NL" sz="2800" dirty="0">
              <a:latin typeface="Graphik Regular" panose="020B0503030202060203" pitchFamily="34" charset="0"/>
            </a:endParaRPr>
          </a:p>
          <a:p>
            <a:r>
              <a:rPr lang="nl-NL" sz="2800" dirty="0">
                <a:latin typeface="Graphik Regular" panose="020B0503030202060203" pitchFamily="34" charset="0"/>
              </a:rPr>
              <a:t>Wil je naasten hierbij betrekken?</a:t>
            </a:r>
          </a:p>
          <a:p>
            <a:endParaRPr lang="nl-NL" sz="2800" dirty="0"/>
          </a:p>
        </p:txBody>
      </p:sp>
      <p:pic>
        <p:nvPicPr>
          <p:cNvPr id="4" name="Afbeelding 3">
            <a:extLst>
              <a:ext uri="{FF2B5EF4-FFF2-40B4-BE49-F238E27FC236}">
                <a16:creationId xmlns:a16="http://schemas.microsoft.com/office/drawing/2014/main" id="{B743FCED-BA3C-4190-821E-94F29924DC25}"/>
              </a:ext>
            </a:extLst>
          </p:cNvPr>
          <p:cNvPicPr>
            <a:picLocks noChangeAspect="1"/>
          </p:cNvPicPr>
          <p:nvPr/>
        </p:nvPicPr>
        <p:blipFill>
          <a:blip r:embed="rId3"/>
          <a:stretch>
            <a:fillRect/>
          </a:stretch>
        </p:blipFill>
        <p:spPr>
          <a:xfrm>
            <a:off x="7858462" y="2575905"/>
            <a:ext cx="3495338" cy="39401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3824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9ED98AF-2A95-4A2D-BFDF-01112AA1CAF0}"/>
              </a:ext>
            </a:extLst>
          </p:cNvPr>
          <p:cNvSpPr>
            <a:spLocks noGrp="1"/>
          </p:cNvSpPr>
          <p:nvPr>
            <p:ph type="title"/>
          </p:nvPr>
        </p:nvSpPr>
        <p:spPr/>
        <p:txBody>
          <a:bodyPr/>
          <a:lstStyle/>
          <a:p>
            <a:r>
              <a:rPr lang="nl-NL" dirty="0"/>
              <a:t>Voorbereiden van het gesprek</a:t>
            </a:r>
          </a:p>
        </p:txBody>
      </p:sp>
    </p:spTree>
    <p:extLst>
      <p:ext uri="{BB962C8B-B14F-4D97-AF65-F5344CB8AC3E}">
        <p14:creationId xmlns:p14="http://schemas.microsoft.com/office/powerpoint/2010/main" val="267946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032849C-6C5A-4794-A9ED-DAA4ECBD9691}"/>
              </a:ext>
            </a:extLst>
          </p:cNvPr>
          <p:cNvSpPr>
            <a:spLocks noGrp="1"/>
          </p:cNvSpPr>
          <p:nvPr>
            <p:ph type="title"/>
          </p:nvPr>
        </p:nvSpPr>
        <p:spPr/>
        <p:txBody>
          <a:bodyPr/>
          <a:lstStyle/>
          <a:p>
            <a:r>
              <a:rPr lang="nl-NL" dirty="0"/>
              <a:t>Voorbereiden van het gesprek</a:t>
            </a:r>
          </a:p>
        </p:txBody>
      </p:sp>
      <p:sp>
        <p:nvSpPr>
          <p:cNvPr id="2" name="Tijdelijke aanduiding voor inhoud 1">
            <a:extLst>
              <a:ext uri="{FF2B5EF4-FFF2-40B4-BE49-F238E27FC236}">
                <a16:creationId xmlns:a16="http://schemas.microsoft.com/office/drawing/2014/main" id="{D3C5FD39-FAD3-4BF3-B578-88069207E728}"/>
              </a:ext>
            </a:extLst>
          </p:cNvPr>
          <p:cNvSpPr>
            <a:spLocks noGrp="1"/>
          </p:cNvSpPr>
          <p:nvPr>
            <p:ph idx="1"/>
          </p:nvPr>
        </p:nvSpPr>
        <p:spPr>
          <a:xfrm>
            <a:off x="838200" y="1538634"/>
            <a:ext cx="7499684" cy="4465394"/>
          </a:xfrm>
        </p:spPr>
        <p:txBody>
          <a:bodyPr>
            <a:noAutofit/>
          </a:bodyPr>
          <a:lstStyle/>
          <a:p>
            <a:r>
              <a:rPr lang="nl-NL" sz="2800" dirty="0">
                <a:latin typeface="Graphik Regular" panose="020B0503030202060203" pitchFamily="34" charset="0"/>
              </a:rPr>
              <a:t>Schrijf vragen over je ziekte of klachten op</a:t>
            </a:r>
          </a:p>
          <a:p>
            <a:pPr marL="266700" lvl="1" indent="0">
              <a:buNone/>
            </a:pPr>
            <a:endParaRPr lang="nl-NL" sz="2800" dirty="0">
              <a:latin typeface="Graphik Regular" panose="020B0503030202060203" pitchFamily="34" charset="0"/>
            </a:endParaRPr>
          </a:p>
          <a:p>
            <a:r>
              <a:rPr lang="nl-NL" sz="2800" dirty="0">
                <a:latin typeface="Graphik Regular" panose="020B0503030202060203" pitchFamily="34" charset="0"/>
              </a:rPr>
              <a:t>Zoek informatie op</a:t>
            </a:r>
          </a:p>
          <a:p>
            <a:pPr lvl="1"/>
            <a:r>
              <a:rPr lang="nl-NL" sz="2600" dirty="0">
                <a:latin typeface="Graphik Regular" panose="020B0503030202060203" pitchFamily="34" charset="0"/>
              </a:rPr>
              <a:t>Bijvoorbeeld op Thuisarts.nl</a:t>
            </a:r>
          </a:p>
          <a:p>
            <a:pPr lvl="1"/>
            <a:endParaRPr lang="nl-NL" sz="2600" dirty="0">
              <a:latin typeface="Graphik Regular" panose="020B0503030202060203" pitchFamily="34" charset="0"/>
            </a:endParaRPr>
          </a:p>
          <a:p>
            <a:r>
              <a:rPr lang="nl-NL" sz="2800" dirty="0">
                <a:latin typeface="Graphik Regular" panose="020B0503030202060203" pitchFamily="34" charset="0"/>
              </a:rPr>
              <a:t>Bekijk je eigen medisch dossier</a:t>
            </a:r>
          </a:p>
          <a:p>
            <a:pPr lvl="1"/>
            <a:endParaRPr lang="nl-NL" sz="2800" dirty="0">
              <a:latin typeface="Graphik Regular" panose="020B0503030202060203" pitchFamily="34" charset="0"/>
            </a:endParaRPr>
          </a:p>
          <a:p>
            <a:r>
              <a:rPr lang="nl-NL" sz="2800" dirty="0">
                <a:latin typeface="Graphik Regular" panose="020B0503030202060203" pitchFamily="34" charset="0"/>
              </a:rPr>
              <a:t>Denk na over wat voor jou belangrijk is in je leven</a:t>
            </a:r>
          </a:p>
          <a:p>
            <a:pPr marL="0" indent="0">
              <a:buNone/>
            </a:pPr>
            <a:endParaRPr lang="nl-NL" sz="2800" dirty="0">
              <a:latin typeface="Graphik Regular" panose="020B0503030202060203" pitchFamily="34" charset="0"/>
            </a:endParaRPr>
          </a:p>
          <a:p>
            <a:r>
              <a:rPr lang="nl-NL" sz="2800" dirty="0">
                <a:latin typeface="Graphik Regular" panose="020B0503030202060203" pitchFamily="34" charset="0"/>
              </a:rPr>
              <a:t>Neem iemand mee naar het gesprek</a:t>
            </a:r>
          </a:p>
        </p:txBody>
      </p:sp>
      <p:pic>
        <p:nvPicPr>
          <p:cNvPr id="5" name="Afbeelding 4">
            <a:extLst>
              <a:ext uri="{FF2B5EF4-FFF2-40B4-BE49-F238E27FC236}">
                <a16:creationId xmlns:a16="http://schemas.microsoft.com/office/drawing/2014/main" id="{0259FCF0-BF96-4A6C-AD10-CC9A98CB6762}"/>
              </a:ext>
            </a:extLst>
          </p:cNvPr>
          <p:cNvPicPr>
            <a:picLocks noChangeAspect="1"/>
          </p:cNvPicPr>
          <p:nvPr/>
        </p:nvPicPr>
        <p:blipFill>
          <a:blip r:embed="rId3"/>
          <a:stretch>
            <a:fillRect/>
          </a:stretch>
        </p:blipFill>
        <p:spPr>
          <a:xfrm>
            <a:off x="7018317" y="1273147"/>
            <a:ext cx="5438725" cy="4300389"/>
          </a:xfrm>
          <a:prstGeom prst="rect">
            <a:avLst/>
          </a:prstGeom>
        </p:spPr>
      </p:pic>
    </p:spTree>
    <p:extLst>
      <p:ext uri="{BB962C8B-B14F-4D97-AF65-F5344CB8AC3E}">
        <p14:creationId xmlns:p14="http://schemas.microsoft.com/office/powerpoint/2010/main" val="233782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2">
                                            <p:txEl>
                                              <p:pRg st="3" end="3"/>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9ED98AF-2A95-4A2D-BFDF-01112AA1CAF0}"/>
              </a:ext>
            </a:extLst>
          </p:cNvPr>
          <p:cNvSpPr>
            <a:spLocks noGrp="1"/>
          </p:cNvSpPr>
          <p:nvPr>
            <p:ph type="title"/>
          </p:nvPr>
        </p:nvSpPr>
        <p:spPr/>
        <p:txBody>
          <a:bodyPr/>
          <a:lstStyle/>
          <a:p>
            <a:r>
              <a:rPr lang="nl-NL" dirty="0"/>
              <a:t>Een goed gesprek met je zorgverlener</a:t>
            </a:r>
          </a:p>
        </p:txBody>
      </p:sp>
    </p:spTree>
    <p:extLst>
      <p:ext uri="{BB962C8B-B14F-4D97-AF65-F5344CB8AC3E}">
        <p14:creationId xmlns:p14="http://schemas.microsoft.com/office/powerpoint/2010/main" val="269762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C2149-ABCD-4D72-B7E5-423993CEBCFC}"/>
              </a:ext>
            </a:extLst>
          </p:cNvPr>
          <p:cNvSpPr>
            <a:spLocks noGrp="1"/>
          </p:cNvSpPr>
          <p:nvPr>
            <p:ph type="title"/>
          </p:nvPr>
        </p:nvSpPr>
        <p:spPr/>
        <p:txBody>
          <a:bodyPr/>
          <a:lstStyle/>
          <a:p>
            <a:r>
              <a:rPr lang="nl-NL" dirty="0"/>
              <a:t>Introductie</a:t>
            </a:r>
          </a:p>
        </p:txBody>
      </p:sp>
      <p:sp>
        <p:nvSpPr>
          <p:cNvPr id="3" name="Tijdelijke aanduiding voor inhoud 2">
            <a:extLst>
              <a:ext uri="{FF2B5EF4-FFF2-40B4-BE49-F238E27FC236}">
                <a16:creationId xmlns:a16="http://schemas.microsoft.com/office/drawing/2014/main" id="{3B603B48-9A75-45BF-BFE0-B2F8BB3364CF}"/>
              </a:ext>
            </a:extLst>
          </p:cNvPr>
          <p:cNvSpPr>
            <a:spLocks noGrp="1"/>
          </p:cNvSpPr>
          <p:nvPr>
            <p:ph idx="1"/>
          </p:nvPr>
        </p:nvSpPr>
        <p:spPr>
          <a:xfrm>
            <a:off x="838200" y="1711569"/>
            <a:ext cx="6513095" cy="4465394"/>
          </a:xfrm>
        </p:spPr>
        <p:txBody>
          <a:bodyPr>
            <a:normAutofit/>
          </a:bodyPr>
          <a:lstStyle/>
          <a:p>
            <a:pPr>
              <a:lnSpc>
                <a:spcPct val="150000"/>
              </a:lnSpc>
            </a:pPr>
            <a:r>
              <a:rPr lang="nl-NL" sz="2800" dirty="0"/>
              <a:t>Doel: informeren over Samen Beslissen</a:t>
            </a:r>
          </a:p>
          <a:p>
            <a:pPr>
              <a:lnSpc>
                <a:spcPct val="150000"/>
              </a:lnSpc>
            </a:pPr>
            <a:r>
              <a:rPr lang="nl-NL" sz="2800" dirty="0"/>
              <a:t>Duur: </a:t>
            </a:r>
          </a:p>
          <a:p>
            <a:pPr>
              <a:lnSpc>
                <a:spcPct val="150000"/>
              </a:lnSpc>
            </a:pPr>
            <a:r>
              <a:rPr lang="nl-NL" sz="2800" dirty="0"/>
              <a:t>Jouw inbreng is heel belangrijk! </a:t>
            </a:r>
          </a:p>
          <a:p>
            <a:pPr>
              <a:lnSpc>
                <a:spcPct val="150000"/>
              </a:lnSpc>
            </a:pPr>
            <a:r>
              <a:rPr lang="nl-NL" sz="2800" dirty="0"/>
              <a:t>Kennismaken</a:t>
            </a:r>
          </a:p>
        </p:txBody>
      </p:sp>
      <p:pic>
        <p:nvPicPr>
          <p:cNvPr id="6" name="Afbeelding 5">
            <a:extLst>
              <a:ext uri="{FF2B5EF4-FFF2-40B4-BE49-F238E27FC236}">
                <a16:creationId xmlns:a16="http://schemas.microsoft.com/office/drawing/2014/main" id="{CC25431F-7CD2-44B5-BA2A-A146F3D9120A}"/>
              </a:ext>
            </a:extLst>
          </p:cNvPr>
          <p:cNvPicPr>
            <a:picLocks noChangeAspect="1"/>
          </p:cNvPicPr>
          <p:nvPr/>
        </p:nvPicPr>
        <p:blipFill>
          <a:blip r:embed="rId3"/>
          <a:stretch>
            <a:fillRect/>
          </a:stretch>
        </p:blipFill>
        <p:spPr>
          <a:xfrm>
            <a:off x="5617004" y="2026750"/>
            <a:ext cx="6437618" cy="466727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1289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B33051B-6352-4D8C-86F7-8A68AF47AD83}"/>
              </a:ext>
            </a:extLst>
          </p:cNvPr>
          <p:cNvSpPr>
            <a:spLocks noGrp="1"/>
          </p:cNvSpPr>
          <p:nvPr>
            <p:ph type="title"/>
          </p:nvPr>
        </p:nvSpPr>
        <p:spPr/>
        <p:txBody>
          <a:bodyPr/>
          <a:lstStyle/>
          <a:p>
            <a:r>
              <a:rPr lang="nl-NL" dirty="0"/>
              <a:t>Tijdens het gesprek</a:t>
            </a:r>
          </a:p>
        </p:txBody>
      </p:sp>
      <p:sp>
        <p:nvSpPr>
          <p:cNvPr id="5" name="Tijdelijke aanduiding voor inhoud 4">
            <a:extLst>
              <a:ext uri="{FF2B5EF4-FFF2-40B4-BE49-F238E27FC236}">
                <a16:creationId xmlns:a16="http://schemas.microsoft.com/office/drawing/2014/main" id="{C296A1C4-A1A7-4DA9-8027-2077D6F89EBC}"/>
              </a:ext>
            </a:extLst>
          </p:cNvPr>
          <p:cNvSpPr>
            <a:spLocks noGrp="1"/>
          </p:cNvSpPr>
          <p:nvPr>
            <p:ph idx="1"/>
          </p:nvPr>
        </p:nvSpPr>
        <p:spPr/>
        <p:txBody>
          <a:bodyPr>
            <a:normAutofit lnSpcReduction="10000"/>
          </a:bodyPr>
          <a:lstStyle/>
          <a:p>
            <a:r>
              <a:rPr lang="nl-NL" sz="2800" dirty="0">
                <a:latin typeface="Graphik Regular" panose="020B0503030202060203" pitchFamily="34" charset="0"/>
              </a:rPr>
              <a:t>Vertel wat jij belangrijk vindt</a:t>
            </a:r>
          </a:p>
          <a:p>
            <a:endParaRPr lang="nl-NL" sz="2800" dirty="0">
              <a:latin typeface="Graphik Regular" panose="020B0503030202060203" pitchFamily="34" charset="0"/>
            </a:endParaRPr>
          </a:p>
          <a:p>
            <a:r>
              <a:rPr lang="nl-NL" sz="2800" dirty="0">
                <a:latin typeface="Graphik Regular" panose="020B0503030202060203" pitchFamily="34" charset="0"/>
              </a:rPr>
              <a:t>Stel al jouw vragen</a:t>
            </a:r>
          </a:p>
          <a:p>
            <a:pPr lvl="1"/>
            <a:r>
              <a:rPr lang="nl-NL" sz="2800" dirty="0">
                <a:latin typeface="Graphik Regular" panose="020B0503030202060203" pitchFamily="34" charset="0"/>
              </a:rPr>
              <a:t>Dit voel ik, wat is het?</a:t>
            </a:r>
          </a:p>
          <a:p>
            <a:pPr lvl="1"/>
            <a:r>
              <a:rPr lang="nl-NL" sz="2800" dirty="0">
                <a:latin typeface="Graphik Regular" panose="020B0503030202060203" pitchFamily="34" charset="0"/>
              </a:rPr>
              <a:t>Wat kunnen we er allemaal aan doen?</a:t>
            </a:r>
          </a:p>
          <a:p>
            <a:pPr lvl="1"/>
            <a:r>
              <a:rPr lang="nl-NL" sz="2800" dirty="0">
                <a:latin typeface="Graphik Regular" panose="020B0503030202060203" pitchFamily="34" charset="0"/>
              </a:rPr>
              <a:t>Wat betekent dit voor mij nu en later? </a:t>
            </a:r>
          </a:p>
          <a:p>
            <a:pPr lvl="1"/>
            <a:endParaRPr lang="nl-NL" sz="2800" dirty="0">
              <a:latin typeface="Graphik Regular" panose="020B0503030202060203" pitchFamily="34" charset="0"/>
            </a:endParaRPr>
          </a:p>
          <a:p>
            <a:r>
              <a:rPr lang="nl-NL" sz="2800" dirty="0">
                <a:latin typeface="Graphik Regular" panose="020B0503030202060203" pitchFamily="34" charset="0"/>
              </a:rPr>
              <a:t>Neem de tijd om na te denken voor je een beslissing neemt</a:t>
            </a:r>
          </a:p>
          <a:p>
            <a:endParaRPr lang="nl-NL" sz="2800" dirty="0">
              <a:latin typeface="Graphik Regular" panose="020B0503030202060203" pitchFamily="34" charset="0"/>
            </a:endParaRPr>
          </a:p>
          <a:p>
            <a:r>
              <a:rPr lang="nl-NL" sz="2800" dirty="0">
                <a:latin typeface="Graphik Regular" panose="020B0503030202060203" pitchFamily="34" charset="0"/>
              </a:rPr>
              <a:t>Bespreek alle informatie met een naaste of de zorgverlener</a:t>
            </a:r>
            <a:r>
              <a:rPr lang="nl-NL" dirty="0">
                <a:latin typeface="Graphik Regular" panose="020B0503030202060203" pitchFamily="34" charset="0"/>
              </a:rPr>
              <a:t>. </a:t>
            </a:r>
          </a:p>
        </p:txBody>
      </p:sp>
      <p:pic>
        <p:nvPicPr>
          <p:cNvPr id="3" name="Afbeelding 2">
            <a:extLst>
              <a:ext uri="{FF2B5EF4-FFF2-40B4-BE49-F238E27FC236}">
                <a16:creationId xmlns:a16="http://schemas.microsoft.com/office/drawing/2014/main" id="{77993944-AEEF-4DFA-A7B2-D4A83054B5FD}"/>
              </a:ext>
            </a:extLst>
          </p:cNvPr>
          <p:cNvPicPr>
            <a:picLocks noChangeAspect="1"/>
          </p:cNvPicPr>
          <p:nvPr/>
        </p:nvPicPr>
        <p:blipFill>
          <a:blip r:embed="rId3"/>
          <a:stretch>
            <a:fillRect/>
          </a:stretch>
        </p:blipFill>
        <p:spPr>
          <a:xfrm>
            <a:off x="7673737" y="335198"/>
            <a:ext cx="4049136" cy="328630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0465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404AA0-35D0-4354-BBBA-F01B3D32E89D}"/>
              </a:ext>
            </a:extLst>
          </p:cNvPr>
          <p:cNvSpPr>
            <a:spLocks noGrp="1"/>
          </p:cNvSpPr>
          <p:nvPr>
            <p:ph type="title"/>
          </p:nvPr>
        </p:nvSpPr>
        <p:spPr>
          <a:xfrm>
            <a:off x="2019300" y="1496088"/>
            <a:ext cx="8153400" cy="3865824"/>
          </a:xfrm>
        </p:spPr>
        <p:txBody>
          <a:bodyPr/>
          <a:lstStyle/>
          <a:p>
            <a:r>
              <a:rPr lang="nl-NL" dirty="0"/>
              <a:t>Dit kan jou helpen!</a:t>
            </a:r>
          </a:p>
        </p:txBody>
      </p:sp>
    </p:spTree>
    <p:extLst>
      <p:ext uri="{BB962C8B-B14F-4D97-AF65-F5344CB8AC3E}">
        <p14:creationId xmlns:p14="http://schemas.microsoft.com/office/powerpoint/2010/main" val="266470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aarom 3 goede vragen?">
            <a:extLst>
              <a:ext uri="{FF2B5EF4-FFF2-40B4-BE49-F238E27FC236}">
                <a16:creationId xmlns:a16="http://schemas.microsoft.com/office/drawing/2014/main" id="{A3DBAEB5-3494-4B5F-B6E4-9600303B04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2" r="121" b="-7"/>
          <a:stretch/>
        </p:blipFill>
        <p:spPr bwMode="auto">
          <a:xfrm>
            <a:off x="7046080" y="1409895"/>
            <a:ext cx="3848927" cy="158968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5" name="Picture 4" descr="Home - Begin een goed gesprek">
            <a:extLst>
              <a:ext uri="{FF2B5EF4-FFF2-40B4-BE49-F238E27FC236}">
                <a16:creationId xmlns:a16="http://schemas.microsoft.com/office/drawing/2014/main" id="{2598CC7B-A23B-48E9-A9D9-B88BB9C0D83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1" b="-13"/>
          <a:stretch/>
        </p:blipFill>
        <p:spPr bwMode="auto">
          <a:xfrm>
            <a:off x="7046080" y="3208616"/>
            <a:ext cx="3026664" cy="158968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6" name="Picture 6" descr="Tool persoonsgerichte zorg: Wat er toe doet - Waardigheid en trots">
            <a:extLst>
              <a:ext uri="{FF2B5EF4-FFF2-40B4-BE49-F238E27FC236}">
                <a16:creationId xmlns:a16="http://schemas.microsoft.com/office/drawing/2014/main" id="{50864772-DE40-46A0-BDAF-19CB82230C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760" r="4" b="9857"/>
          <a:stretch/>
        </p:blipFill>
        <p:spPr bwMode="auto">
          <a:xfrm>
            <a:off x="7046080" y="5007337"/>
            <a:ext cx="3026664" cy="1603857"/>
          </a:xfrm>
          <a:prstGeom prst="rect">
            <a:avLst/>
          </a:prstGeom>
          <a:noFill/>
          <a:ln w="38100">
            <a:solidFill>
              <a:schemeClr val="tx1"/>
            </a:solidFill>
          </a:ln>
          <a:effectLst/>
          <a:extLst>
            <a:ext uri="{909E8E84-426E-40DD-AFC4-6F175D3DCCD1}">
              <a14:hiddenFill xmlns:a14="http://schemas.microsoft.com/office/drawing/2010/main">
                <a:solidFill>
                  <a:srgbClr val="FFFFFF"/>
                </a:solidFill>
              </a14:hiddenFill>
            </a:ext>
          </a:extLst>
        </p:spPr>
      </p:pic>
      <p:sp>
        <p:nvSpPr>
          <p:cNvPr id="7" name="Tijdelijke aanduiding voor inhoud 1">
            <a:extLst>
              <a:ext uri="{FF2B5EF4-FFF2-40B4-BE49-F238E27FC236}">
                <a16:creationId xmlns:a16="http://schemas.microsoft.com/office/drawing/2014/main" id="{F65EAE2F-9331-4B0B-8FCC-9379A773C22A}"/>
              </a:ext>
            </a:extLst>
          </p:cNvPr>
          <p:cNvSpPr txBox="1">
            <a:spLocks/>
          </p:cNvSpPr>
          <p:nvPr/>
        </p:nvSpPr>
        <p:spPr>
          <a:xfrm>
            <a:off x="840446" y="1882551"/>
            <a:ext cx="3917392" cy="636014"/>
          </a:xfrm>
          <a:prstGeom prst="rect">
            <a:avLst/>
          </a:prstGeom>
        </p:spPr>
        <p:txBody>
          <a:bodyPr>
            <a:normAutofit/>
          </a:bodyPr>
          <a:lstStyle>
            <a:lvl1pPr marL="266700" indent="-266700" algn="l" defTabSz="914400" rtl="0" eaLnBrk="1" latinLnBrk="0" hangingPunct="1">
              <a:lnSpc>
                <a:spcPct val="90000"/>
              </a:lnSpc>
              <a:spcBef>
                <a:spcPts val="1000"/>
              </a:spcBef>
              <a:buFontTx/>
              <a:buBlip>
                <a:blip r:embed="rId6"/>
              </a:buBlip>
              <a:defRPr sz="2000" kern="1200">
                <a:solidFill>
                  <a:schemeClr val="tx1"/>
                </a:solidFill>
                <a:latin typeface="+mn-lt"/>
                <a:ea typeface="+mn-ea"/>
                <a:cs typeface="+mn-cs"/>
              </a:defRPr>
            </a:lvl1pPr>
            <a:lvl2pPr marL="450850" indent="-184150" algn="l" defTabSz="914400" rtl="0" eaLnBrk="1" latinLnBrk="0" hangingPunct="1">
              <a:lnSpc>
                <a:spcPct val="90000"/>
              </a:lnSpc>
              <a:spcBef>
                <a:spcPts val="500"/>
              </a:spcBef>
              <a:buFont typeface="Graphik Semibold" panose="020B0703030202060203" pitchFamily="34" charset="0"/>
              <a:buChar char="-"/>
              <a:defRPr sz="1800" kern="1200">
                <a:solidFill>
                  <a:schemeClr val="tx1"/>
                </a:solidFill>
                <a:latin typeface="+mn-lt"/>
                <a:ea typeface="+mn-ea"/>
                <a:cs typeface="+mn-cs"/>
              </a:defRPr>
            </a:lvl2pPr>
            <a:lvl3pPr marL="628650" indent="-177800" algn="l" defTabSz="914400" rtl="0" eaLnBrk="1" latinLnBrk="0" hangingPunct="1">
              <a:lnSpc>
                <a:spcPct val="90000"/>
              </a:lnSpc>
              <a:spcBef>
                <a:spcPts val="500"/>
              </a:spcBef>
              <a:buFont typeface="Graphik Semibold" panose="020B0703030202060203" pitchFamily="34" charset="0"/>
              <a:buChar char="-"/>
              <a:defRPr sz="1600" kern="1200">
                <a:solidFill>
                  <a:schemeClr val="tx1"/>
                </a:solidFill>
                <a:latin typeface="+mn-lt"/>
                <a:ea typeface="+mn-ea"/>
                <a:cs typeface="+mn-cs"/>
              </a:defRPr>
            </a:lvl3pPr>
            <a:lvl4pPr marL="8064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4pPr>
            <a:lvl5pPr marL="9842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800" dirty="0">
                <a:hlinkClick r:id="rId7"/>
              </a:rPr>
              <a:t>3goedevragen.nl</a:t>
            </a:r>
            <a:endParaRPr lang="nl-NL" sz="2800" dirty="0"/>
          </a:p>
          <a:p>
            <a:pPr marL="0" indent="0">
              <a:buFontTx/>
              <a:buNone/>
            </a:pPr>
            <a:endParaRPr lang="nl-NL" sz="2800" dirty="0"/>
          </a:p>
        </p:txBody>
      </p:sp>
      <p:sp>
        <p:nvSpPr>
          <p:cNvPr id="8" name="Tijdelijke aanduiding voor inhoud 1">
            <a:extLst>
              <a:ext uri="{FF2B5EF4-FFF2-40B4-BE49-F238E27FC236}">
                <a16:creationId xmlns:a16="http://schemas.microsoft.com/office/drawing/2014/main" id="{78702AD1-ED90-4952-B1B8-D03BC863BE35}"/>
              </a:ext>
            </a:extLst>
          </p:cNvPr>
          <p:cNvSpPr txBox="1">
            <a:spLocks/>
          </p:cNvSpPr>
          <p:nvPr/>
        </p:nvSpPr>
        <p:spPr>
          <a:xfrm>
            <a:off x="838200" y="5436575"/>
            <a:ext cx="4034384" cy="556766"/>
          </a:xfrm>
          <a:prstGeom prst="rect">
            <a:avLst/>
          </a:prstGeom>
        </p:spPr>
        <p:txBody>
          <a:bodyPr>
            <a:normAutofit/>
          </a:bodyPr>
          <a:lstStyle>
            <a:lvl1pPr marL="266700" indent="-266700" algn="l" defTabSz="914400" rtl="0" eaLnBrk="1" latinLnBrk="0" hangingPunct="1">
              <a:lnSpc>
                <a:spcPct val="90000"/>
              </a:lnSpc>
              <a:spcBef>
                <a:spcPts val="1000"/>
              </a:spcBef>
              <a:buFontTx/>
              <a:buBlip>
                <a:blip r:embed="rId6"/>
              </a:buBlip>
              <a:defRPr sz="2000" kern="1200">
                <a:solidFill>
                  <a:schemeClr val="tx1"/>
                </a:solidFill>
                <a:latin typeface="+mn-lt"/>
                <a:ea typeface="+mn-ea"/>
                <a:cs typeface="+mn-cs"/>
              </a:defRPr>
            </a:lvl1pPr>
            <a:lvl2pPr marL="450850" indent="-184150" algn="l" defTabSz="914400" rtl="0" eaLnBrk="1" latinLnBrk="0" hangingPunct="1">
              <a:lnSpc>
                <a:spcPct val="90000"/>
              </a:lnSpc>
              <a:spcBef>
                <a:spcPts val="500"/>
              </a:spcBef>
              <a:buFont typeface="Graphik Semibold" panose="020B0703030202060203" pitchFamily="34" charset="0"/>
              <a:buChar char="-"/>
              <a:defRPr sz="1800" kern="1200">
                <a:solidFill>
                  <a:schemeClr val="tx1"/>
                </a:solidFill>
                <a:latin typeface="+mn-lt"/>
                <a:ea typeface="+mn-ea"/>
                <a:cs typeface="+mn-cs"/>
              </a:defRPr>
            </a:lvl2pPr>
            <a:lvl3pPr marL="628650" indent="-177800" algn="l" defTabSz="914400" rtl="0" eaLnBrk="1" latinLnBrk="0" hangingPunct="1">
              <a:lnSpc>
                <a:spcPct val="90000"/>
              </a:lnSpc>
              <a:spcBef>
                <a:spcPts val="500"/>
              </a:spcBef>
              <a:buFont typeface="Graphik Semibold" panose="020B0703030202060203" pitchFamily="34" charset="0"/>
              <a:buChar char="-"/>
              <a:defRPr sz="1600" kern="1200">
                <a:solidFill>
                  <a:schemeClr val="tx1"/>
                </a:solidFill>
                <a:latin typeface="+mn-lt"/>
                <a:ea typeface="+mn-ea"/>
                <a:cs typeface="+mn-cs"/>
              </a:defRPr>
            </a:lvl3pPr>
            <a:lvl4pPr marL="8064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4pPr>
            <a:lvl5pPr marL="9842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800" dirty="0">
                <a:hlinkClick r:id="rId8"/>
              </a:rPr>
              <a:t>Watertoedoet.info</a:t>
            </a:r>
            <a:endParaRPr lang="nl-NL" sz="2800" dirty="0"/>
          </a:p>
          <a:p>
            <a:endParaRPr lang="nl-NL" sz="2800" dirty="0"/>
          </a:p>
          <a:p>
            <a:pPr marL="0" indent="0">
              <a:buFontTx/>
              <a:buNone/>
            </a:pPr>
            <a:endParaRPr lang="nl-NL" sz="2800" dirty="0"/>
          </a:p>
        </p:txBody>
      </p:sp>
      <p:sp>
        <p:nvSpPr>
          <p:cNvPr id="9" name="Tijdelijke aanduiding voor inhoud 1">
            <a:extLst>
              <a:ext uri="{FF2B5EF4-FFF2-40B4-BE49-F238E27FC236}">
                <a16:creationId xmlns:a16="http://schemas.microsoft.com/office/drawing/2014/main" id="{E551C386-DBB4-469B-97D3-23C42D3A94B6}"/>
              </a:ext>
            </a:extLst>
          </p:cNvPr>
          <p:cNvSpPr txBox="1">
            <a:spLocks/>
          </p:cNvSpPr>
          <p:nvPr/>
        </p:nvSpPr>
        <p:spPr>
          <a:xfrm>
            <a:off x="838200" y="3659563"/>
            <a:ext cx="5102480" cy="636014"/>
          </a:xfrm>
          <a:prstGeom prst="rect">
            <a:avLst/>
          </a:prstGeom>
        </p:spPr>
        <p:txBody>
          <a:bodyPr>
            <a:normAutofit/>
          </a:bodyPr>
          <a:lstStyle>
            <a:lvl1pPr marL="266700" indent="-266700" algn="l" defTabSz="914400" rtl="0" eaLnBrk="1" latinLnBrk="0" hangingPunct="1">
              <a:lnSpc>
                <a:spcPct val="90000"/>
              </a:lnSpc>
              <a:spcBef>
                <a:spcPts val="1000"/>
              </a:spcBef>
              <a:buFontTx/>
              <a:buBlip>
                <a:blip r:embed="rId6"/>
              </a:buBlip>
              <a:defRPr sz="2000" kern="1200">
                <a:solidFill>
                  <a:schemeClr val="tx1"/>
                </a:solidFill>
                <a:latin typeface="+mn-lt"/>
                <a:ea typeface="+mn-ea"/>
                <a:cs typeface="+mn-cs"/>
              </a:defRPr>
            </a:lvl1pPr>
            <a:lvl2pPr marL="450850" indent="-184150" algn="l" defTabSz="914400" rtl="0" eaLnBrk="1" latinLnBrk="0" hangingPunct="1">
              <a:lnSpc>
                <a:spcPct val="90000"/>
              </a:lnSpc>
              <a:spcBef>
                <a:spcPts val="500"/>
              </a:spcBef>
              <a:buFont typeface="Graphik Semibold" panose="020B0703030202060203" pitchFamily="34" charset="0"/>
              <a:buChar char="-"/>
              <a:defRPr sz="1800" kern="1200">
                <a:solidFill>
                  <a:schemeClr val="tx1"/>
                </a:solidFill>
                <a:latin typeface="+mn-lt"/>
                <a:ea typeface="+mn-ea"/>
                <a:cs typeface="+mn-cs"/>
              </a:defRPr>
            </a:lvl2pPr>
            <a:lvl3pPr marL="628650" indent="-177800" algn="l" defTabSz="914400" rtl="0" eaLnBrk="1" latinLnBrk="0" hangingPunct="1">
              <a:lnSpc>
                <a:spcPct val="90000"/>
              </a:lnSpc>
              <a:spcBef>
                <a:spcPts val="500"/>
              </a:spcBef>
              <a:buFont typeface="Graphik Semibold" panose="020B0703030202060203" pitchFamily="34" charset="0"/>
              <a:buChar char="-"/>
              <a:defRPr sz="1600" kern="1200">
                <a:solidFill>
                  <a:schemeClr val="tx1"/>
                </a:solidFill>
                <a:latin typeface="+mn-lt"/>
                <a:ea typeface="+mn-ea"/>
                <a:cs typeface="+mn-cs"/>
              </a:defRPr>
            </a:lvl3pPr>
            <a:lvl4pPr marL="8064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4pPr>
            <a:lvl5pPr marL="9842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800" dirty="0">
                <a:hlinkClick r:id="rId9"/>
              </a:rPr>
              <a:t>Begineengoedgesprek.nl</a:t>
            </a:r>
            <a:endParaRPr lang="nl-NL" sz="2800" dirty="0"/>
          </a:p>
        </p:txBody>
      </p:sp>
      <p:sp>
        <p:nvSpPr>
          <p:cNvPr id="13" name="Titel 12">
            <a:extLst>
              <a:ext uri="{FF2B5EF4-FFF2-40B4-BE49-F238E27FC236}">
                <a16:creationId xmlns:a16="http://schemas.microsoft.com/office/drawing/2014/main" id="{19F91891-4914-4945-8D9F-890D10F2CED9}"/>
              </a:ext>
            </a:extLst>
          </p:cNvPr>
          <p:cNvSpPr>
            <a:spLocks noGrp="1"/>
          </p:cNvSpPr>
          <p:nvPr>
            <p:ph type="title"/>
          </p:nvPr>
        </p:nvSpPr>
        <p:spPr/>
        <p:txBody>
          <a:bodyPr/>
          <a:lstStyle/>
          <a:p>
            <a:r>
              <a:rPr lang="nl-NL" dirty="0"/>
              <a:t>Hulpmiddelen</a:t>
            </a:r>
          </a:p>
        </p:txBody>
      </p:sp>
    </p:spTree>
    <p:extLst>
      <p:ext uri="{BB962C8B-B14F-4D97-AF65-F5344CB8AC3E}">
        <p14:creationId xmlns:p14="http://schemas.microsoft.com/office/powerpoint/2010/main" val="368677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B33051B-6352-4D8C-86F7-8A68AF47AD83}"/>
              </a:ext>
            </a:extLst>
          </p:cNvPr>
          <p:cNvSpPr>
            <a:spLocks noGrp="1"/>
          </p:cNvSpPr>
          <p:nvPr>
            <p:ph type="title"/>
          </p:nvPr>
        </p:nvSpPr>
        <p:spPr/>
        <p:txBody>
          <a:bodyPr/>
          <a:lstStyle/>
          <a:p>
            <a:r>
              <a:rPr lang="nl-NL" dirty="0"/>
              <a:t>Afsluiting</a:t>
            </a:r>
          </a:p>
        </p:txBody>
      </p:sp>
      <p:sp>
        <p:nvSpPr>
          <p:cNvPr id="5" name="Tijdelijke aanduiding voor inhoud 4">
            <a:extLst>
              <a:ext uri="{FF2B5EF4-FFF2-40B4-BE49-F238E27FC236}">
                <a16:creationId xmlns:a16="http://schemas.microsoft.com/office/drawing/2014/main" id="{C296A1C4-A1A7-4DA9-8027-2077D6F89EBC}"/>
              </a:ext>
            </a:extLst>
          </p:cNvPr>
          <p:cNvSpPr>
            <a:spLocks noGrp="1"/>
          </p:cNvSpPr>
          <p:nvPr>
            <p:ph idx="1"/>
          </p:nvPr>
        </p:nvSpPr>
        <p:spPr/>
        <p:txBody>
          <a:bodyPr>
            <a:normAutofit/>
          </a:bodyPr>
          <a:lstStyle/>
          <a:p>
            <a:r>
              <a:rPr lang="nl-NL" sz="2800" dirty="0">
                <a:latin typeface="Graphik Regular" panose="020B0503030202060203" pitchFamily="34" charset="0"/>
              </a:rPr>
              <a:t>Wat heb je aan deze bijeenkomst gehad?</a:t>
            </a:r>
          </a:p>
          <a:p>
            <a:endParaRPr lang="nl-NL" sz="2800" dirty="0">
              <a:latin typeface="Graphik Regular" panose="020B0503030202060203" pitchFamily="34" charset="0"/>
            </a:endParaRPr>
          </a:p>
          <a:p>
            <a:r>
              <a:rPr lang="nl-NL" sz="2800" dirty="0">
                <a:latin typeface="Graphik Regular" panose="020B0503030202060203" pitchFamily="34" charset="0"/>
              </a:rPr>
              <a:t>Wat ga je met de informatie uit deze bijeenkomst doen?</a:t>
            </a:r>
          </a:p>
          <a:p>
            <a:endParaRPr lang="nl-NL" sz="2800" dirty="0">
              <a:latin typeface="Graphik Regular" panose="020B0503030202060203" pitchFamily="34" charset="0"/>
            </a:endParaRPr>
          </a:p>
          <a:p>
            <a:r>
              <a:rPr lang="nl-NL" sz="2800" dirty="0">
                <a:latin typeface="Graphik Regular" panose="020B0503030202060203" pitchFamily="34" charset="0"/>
              </a:rPr>
              <a:t>Met wie ga je deze informatie bespreken?</a:t>
            </a:r>
          </a:p>
          <a:p>
            <a:pPr marL="0" indent="0">
              <a:buNone/>
            </a:pPr>
            <a:endParaRPr lang="nl-NL" sz="2800" dirty="0">
              <a:latin typeface="Graphik Regular" panose="020B0503030202060203" pitchFamily="34" charset="0"/>
            </a:endParaRPr>
          </a:p>
          <a:p>
            <a:r>
              <a:rPr lang="nl-NL" sz="2800" dirty="0">
                <a:latin typeface="Graphik Regular" panose="020B0503030202060203" pitchFamily="34" charset="0"/>
              </a:rPr>
              <a:t>Heb je nog vragen? </a:t>
            </a:r>
          </a:p>
        </p:txBody>
      </p:sp>
    </p:spTree>
    <p:extLst>
      <p:ext uri="{BB962C8B-B14F-4D97-AF65-F5344CB8AC3E}">
        <p14:creationId xmlns:p14="http://schemas.microsoft.com/office/powerpoint/2010/main" val="40640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1081689-FE04-46A8-B83A-F7C2836A1794}"/>
              </a:ext>
            </a:extLst>
          </p:cNvPr>
          <p:cNvSpPr>
            <a:spLocks noGrp="1"/>
          </p:cNvSpPr>
          <p:nvPr>
            <p:ph type="ctrTitle"/>
          </p:nvPr>
        </p:nvSpPr>
        <p:spPr/>
        <p:txBody>
          <a:bodyPr/>
          <a:lstStyle/>
          <a:p>
            <a:r>
              <a:rPr lang="nl-NL" dirty="0"/>
              <a:t>Samen Beslissen</a:t>
            </a:r>
          </a:p>
        </p:txBody>
      </p:sp>
    </p:spTree>
    <p:extLst>
      <p:ext uri="{BB962C8B-B14F-4D97-AF65-F5344CB8AC3E}">
        <p14:creationId xmlns:p14="http://schemas.microsoft.com/office/powerpoint/2010/main" val="336453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3FC47F-8A52-436D-9DE4-CAE67DCF5825}"/>
              </a:ext>
            </a:extLst>
          </p:cNvPr>
          <p:cNvSpPr>
            <a:spLocks noGrp="1"/>
          </p:cNvSpPr>
          <p:nvPr>
            <p:ph type="title"/>
          </p:nvPr>
        </p:nvSpPr>
        <p:spPr/>
        <p:txBody>
          <a:bodyPr/>
          <a:lstStyle/>
          <a:p>
            <a:r>
              <a:rPr lang="nl-NL" dirty="0"/>
              <a:t>Inhoud</a:t>
            </a:r>
          </a:p>
        </p:txBody>
      </p:sp>
      <p:sp>
        <p:nvSpPr>
          <p:cNvPr id="3" name="Tijdelijke aanduiding voor inhoud 2">
            <a:extLst>
              <a:ext uri="{FF2B5EF4-FFF2-40B4-BE49-F238E27FC236}">
                <a16:creationId xmlns:a16="http://schemas.microsoft.com/office/drawing/2014/main" id="{1263A854-BCB0-4D00-9310-2CB2A6518110}"/>
              </a:ext>
            </a:extLst>
          </p:cNvPr>
          <p:cNvSpPr>
            <a:spLocks noGrp="1"/>
          </p:cNvSpPr>
          <p:nvPr>
            <p:ph type="body" sz="quarter" idx="13"/>
          </p:nvPr>
        </p:nvSpPr>
        <p:spPr/>
        <p:txBody>
          <a:bodyPr>
            <a:normAutofit/>
          </a:bodyPr>
          <a:lstStyle/>
          <a:p>
            <a:r>
              <a:rPr lang="nl-NL" sz="2800" dirty="0"/>
              <a:t>Wat is Samen Beslissen?</a:t>
            </a:r>
          </a:p>
          <a:p>
            <a:endParaRPr lang="nl-NL" sz="2800" dirty="0"/>
          </a:p>
          <a:p>
            <a:r>
              <a:rPr lang="nl-NL" sz="2800" dirty="0"/>
              <a:t>Jouw rol als patiënt</a:t>
            </a:r>
          </a:p>
          <a:p>
            <a:pPr marL="0" indent="0">
              <a:buNone/>
            </a:pPr>
            <a:endParaRPr lang="nl-NL" sz="2800" dirty="0"/>
          </a:p>
          <a:p>
            <a:r>
              <a:rPr lang="nl-NL" sz="2800" dirty="0"/>
              <a:t>Dit kan jou helpen!</a:t>
            </a:r>
          </a:p>
          <a:p>
            <a:pPr marL="0" indent="0">
              <a:buNone/>
            </a:pPr>
            <a:endParaRPr lang="nl-NL" dirty="0"/>
          </a:p>
        </p:txBody>
      </p:sp>
      <p:pic>
        <p:nvPicPr>
          <p:cNvPr id="6" name="Afbeelding 5">
            <a:extLst>
              <a:ext uri="{FF2B5EF4-FFF2-40B4-BE49-F238E27FC236}">
                <a16:creationId xmlns:a16="http://schemas.microsoft.com/office/drawing/2014/main" id="{98E5C101-56C5-416C-A301-DE38A30980BF}"/>
              </a:ext>
            </a:extLst>
          </p:cNvPr>
          <p:cNvPicPr>
            <a:picLocks noChangeAspect="1"/>
          </p:cNvPicPr>
          <p:nvPr/>
        </p:nvPicPr>
        <p:blipFill>
          <a:blip r:embed="rId3"/>
          <a:stretch>
            <a:fillRect/>
          </a:stretch>
        </p:blipFill>
        <p:spPr>
          <a:xfrm>
            <a:off x="5036457" y="2301843"/>
            <a:ext cx="7010399" cy="378561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1117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404AA0-35D0-4354-BBBA-F01B3D32E89D}"/>
              </a:ext>
            </a:extLst>
          </p:cNvPr>
          <p:cNvSpPr>
            <a:spLocks noGrp="1"/>
          </p:cNvSpPr>
          <p:nvPr>
            <p:ph type="title"/>
          </p:nvPr>
        </p:nvSpPr>
        <p:spPr/>
        <p:txBody>
          <a:bodyPr/>
          <a:lstStyle/>
          <a:p>
            <a:r>
              <a:rPr lang="nl-NL" dirty="0"/>
              <a:t>Wat is Samen Beslissen?</a:t>
            </a:r>
          </a:p>
        </p:txBody>
      </p:sp>
    </p:spTree>
    <p:extLst>
      <p:ext uri="{BB962C8B-B14F-4D97-AF65-F5344CB8AC3E}">
        <p14:creationId xmlns:p14="http://schemas.microsoft.com/office/powerpoint/2010/main" val="322872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BBD335A-D4E4-453E-AEA9-D3536AA689A4}"/>
              </a:ext>
            </a:extLst>
          </p:cNvPr>
          <p:cNvSpPr>
            <a:spLocks noGrp="1"/>
          </p:cNvSpPr>
          <p:nvPr>
            <p:ph type="title"/>
          </p:nvPr>
        </p:nvSpPr>
        <p:spPr/>
        <p:txBody>
          <a:bodyPr/>
          <a:lstStyle/>
          <a:p>
            <a:r>
              <a:rPr lang="nl-NL" dirty="0"/>
              <a:t>Wat is Samen Beslissen?</a:t>
            </a:r>
          </a:p>
        </p:txBody>
      </p:sp>
      <p:sp>
        <p:nvSpPr>
          <p:cNvPr id="8" name="Tijdelijke aanduiding voor inhoud 1">
            <a:extLst>
              <a:ext uri="{FF2B5EF4-FFF2-40B4-BE49-F238E27FC236}">
                <a16:creationId xmlns:a16="http://schemas.microsoft.com/office/drawing/2014/main" id="{ACC466EC-F7EB-4EA3-8CC1-3B95A520037A}"/>
              </a:ext>
            </a:extLst>
          </p:cNvPr>
          <p:cNvSpPr txBox="1">
            <a:spLocks/>
          </p:cNvSpPr>
          <p:nvPr/>
        </p:nvSpPr>
        <p:spPr>
          <a:xfrm>
            <a:off x="838200" y="1517286"/>
            <a:ext cx="10515600" cy="5272981"/>
          </a:xfrm>
          <a:prstGeom prst="rect">
            <a:avLst/>
          </a:prstGeom>
        </p:spPr>
        <p:txBody>
          <a:bodyPr>
            <a:noAutofit/>
          </a:bodyPr>
          <a:lstStyle>
            <a:lvl1pPr marL="266700" indent="-266700" algn="l" defTabSz="914400" rtl="0" eaLnBrk="1" latinLnBrk="0" hangingPunct="1">
              <a:lnSpc>
                <a:spcPct val="90000"/>
              </a:lnSpc>
              <a:spcBef>
                <a:spcPts val="1000"/>
              </a:spcBef>
              <a:buFontTx/>
              <a:buBlip>
                <a:blip r:embed="rId3"/>
              </a:buBlip>
              <a:defRPr sz="2000" kern="1200">
                <a:solidFill>
                  <a:schemeClr val="tx1"/>
                </a:solidFill>
                <a:latin typeface="+mn-lt"/>
                <a:ea typeface="+mn-ea"/>
                <a:cs typeface="+mn-cs"/>
              </a:defRPr>
            </a:lvl1pPr>
            <a:lvl2pPr marL="450850" indent="-184150" algn="l" defTabSz="914400" rtl="0" eaLnBrk="1" latinLnBrk="0" hangingPunct="1">
              <a:lnSpc>
                <a:spcPct val="90000"/>
              </a:lnSpc>
              <a:spcBef>
                <a:spcPts val="500"/>
              </a:spcBef>
              <a:buFont typeface="Graphik Semibold" panose="020B0703030202060203" pitchFamily="34" charset="0"/>
              <a:buChar char="-"/>
              <a:defRPr sz="1800" kern="1200">
                <a:solidFill>
                  <a:schemeClr val="tx1"/>
                </a:solidFill>
                <a:latin typeface="+mn-lt"/>
                <a:ea typeface="+mn-ea"/>
                <a:cs typeface="+mn-cs"/>
              </a:defRPr>
            </a:lvl2pPr>
            <a:lvl3pPr marL="628650" indent="-177800" algn="l" defTabSz="914400" rtl="0" eaLnBrk="1" latinLnBrk="0" hangingPunct="1">
              <a:lnSpc>
                <a:spcPct val="90000"/>
              </a:lnSpc>
              <a:spcBef>
                <a:spcPts val="500"/>
              </a:spcBef>
              <a:buFont typeface="Graphik Semibold" panose="020B0703030202060203" pitchFamily="34" charset="0"/>
              <a:buChar char="-"/>
              <a:defRPr sz="1600" kern="1200">
                <a:solidFill>
                  <a:schemeClr val="tx1"/>
                </a:solidFill>
                <a:latin typeface="+mn-lt"/>
                <a:ea typeface="+mn-ea"/>
                <a:cs typeface="+mn-cs"/>
              </a:defRPr>
            </a:lvl3pPr>
            <a:lvl4pPr marL="8064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4pPr>
            <a:lvl5pPr marL="9842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l-NL" sz="2800" dirty="0">
                <a:latin typeface="Graphik Regular" panose="020B0503030202060203" pitchFamily="34" charset="0"/>
              </a:rPr>
              <a:t>Jij en je zorgverlener praten </a:t>
            </a:r>
            <a:r>
              <a:rPr lang="nl-NL" sz="2800" b="1" dirty="0">
                <a:latin typeface="Graphik Regular" panose="020B0503030202060203" pitchFamily="34" charset="0"/>
              </a:rPr>
              <a:t>samen</a:t>
            </a:r>
            <a:r>
              <a:rPr lang="nl-NL" sz="2800" dirty="0">
                <a:latin typeface="Graphik Regular" panose="020B0503030202060203" pitchFamily="34" charset="0"/>
              </a:rPr>
              <a:t> over:</a:t>
            </a:r>
          </a:p>
          <a:p>
            <a:pPr lvl="1">
              <a:lnSpc>
                <a:spcPct val="100000"/>
              </a:lnSpc>
            </a:pPr>
            <a:r>
              <a:rPr lang="nl-NL" sz="2800" dirty="0">
                <a:latin typeface="Graphik Regular" panose="020B0503030202060203" pitchFamily="34" charset="0"/>
              </a:rPr>
              <a:t>Jouw klachten of ziekte</a:t>
            </a:r>
          </a:p>
          <a:p>
            <a:pPr lvl="1">
              <a:lnSpc>
                <a:spcPct val="100000"/>
              </a:lnSpc>
            </a:pPr>
            <a:r>
              <a:rPr lang="nl-NL" sz="2800" dirty="0">
                <a:latin typeface="Graphik Regular" panose="020B0503030202060203" pitchFamily="34" charset="0"/>
              </a:rPr>
              <a:t>Welke behandelingen zijn er</a:t>
            </a:r>
          </a:p>
          <a:p>
            <a:pPr lvl="1">
              <a:lnSpc>
                <a:spcPct val="100000"/>
              </a:lnSpc>
            </a:pPr>
            <a:r>
              <a:rPr lang="nl-NL" sz="2800" dirty="0">
                <a:latin typeface="Graphik Regular" panose="020B0503030202060203" pitchFamily="34" charset="0"/>
              </a:rPr>
              <a:t>Voordelen en nadelen</a:t>
            </a:r>
          </a:p>
          <a:p>
            <a:pPr lvl="1">
              <a:lnSpc>
                <a:spcPct val="100000"/>
              </a:lnSpc>
            </a:pPr>
            <a:r>
              <a:rPr lang="nl-NL" sz="2800" dirty="0">
                <a:latin typeface="Graphik Regular" panose="020B0503030202060203" pitchFamily="34" charset="0"/>
              </a:rPr>
              <a:t>Jouw voorkeuren</a:t>
            </a:r>
          </a:p>
          <a:p>
            <a:pPr lvl="1">
              <a:lnSpc>
                <a:spcPct val="100000"/>
              </a:lnSpc>
            </a:pPr>
            <a:r>
              <a:rPr lang="nl-NL" sz="2800" dirty="0">
                <a:latin typeface="Graphik Regular" panose="020B0503030202060203" pitchFamily="34" charset="0"/>
              </a:rPr>
              <a:t>Jouw situatie: zoals wonen, familie, werk</a:t>
            </a:r>
          </a:p>
          <a:p>
            <a:pPr>
              <a:lnSpc>
                <a:spcPct val="100000"/>
              </a:lnSpc>
            </a:pPr>
            <a:endParaRPr lang="nl-NL" sz="2800" dirty="0"/>
          </a:p>
          <a:p>
            <a:pPr>
              <a:lnSpc>
                <a:spcPct val="100000"/>
              </a:lnSpc>
            </a:pPr>
            <a:r>
              <a:rPr lang="nl-NL" sz="2800" dirty="0"/>
              <a:t> </a:t>
            </a:r>
            <a:r>
              <a:rPr lang="nl-NL" sz="2800" dirty="0">
                <a:latin typeface="Graphik Regular" panose="020B0503030202060203" pitchFamily="34" charset="0"/>
              </a:rPr>
              <a:t>Jullie beslissen samen over:</a:t>
            </a:r>
          </a:p>
          <a:p>
            <a:pPr lvl="1">
              <a:lnSpc>
                <a:spcPct val="100000"/>
              </a:lnSpc>
            </a:pPr>
            <a:r>
              <a:rPr lang="nl-NL" sz="2800" dirty="0">
                <a:latin typeface="Graphik Regular" panose="020B0503030202060203" pitchFamily="34" charset="0"/>
              </a:rPr>
              <a:t>Welke behandeling past bij jou</a:t>
            </a:r>
          </a:p>
          <a:p>
            <a:pPr lvl="1">
              <a:lnSpc>
                <a:spcPct val="100000"/>
              </a:lnSpc>
            </a:pPr>
            <a:r>
              <a:rPr lang="nl-NL" sz="2800" dirty="0">
                <a:latin typeface="Graphik Regular" panose="020B0503030202060203" pitchFamily="34" charset="0"/>
              </a:rPr>
              <a:t>Wel of geen behandeling</a:t>
            </a:r>
          </a:p>
        </p:txBody>
      </p:sp>
      <p:pic>
        <p:nvPicPr>
          <p:cNvPr id="5" name="Afbeelding 4">
            <a:extLst>
              <a:ext uri="{FF2B5EF4-FFF2-40B4-BE49-F238E27FC236}">
                <a16:creationId xmlns:a16="http://schemas.microsoft.com/office/drawing/2014/main" id="{4D5197C5-BC99-4BB3-9551-6413FF73ACF2}"/>
              </a:ext>
            </a:extLst>
          </p:cNvPr>
          <p:cNvPicPr>
            <a:picLocks noChangeAspect="1"/>
          </p:cNvPicPr>
          <p:nvPr/>
        </p:nvPicPr>
        <p:blipFill>
          <a:blip r:embed="rId4"/>
          <a:stretch>
            <a:fillRect/>
          </a:stretch>
        </p:blipFill>
        <p:spPr>
          <a:xfrm>
            <a:off x="5857138" y="2612570"/>
            <a:ext cx="7336125" cy="4136569"/>
          </a:xfrm>
          <a:prstGeom prst="rect">
            <a:avLst/>
          </a:prstGeom>
        </p:spPr>
      </p:pic>
    </p:spTree>
    <p:extLst>
      <p:ext uri="{BB962C8B-B14F-4D97-AF65-F5344CB8AC3E}">
        <p14:creationId xmlns:p14="http://schemas.microsoft.com/office/powerpoint/2010/main" val="95278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7ABF210D-6FAE-4184-80B1-C579C84BCA42}"/>
              </a:ext>
            </a:extLst>
          </p:cNvPr>
          <p:cNvSpPr>
            <a:spLocks noGrp="1"/>
          </p:cNvSpPr>
          <p:nvPr>
            <p:ph type="sldNum" sz="quarter" idx="12"/>
          </p:nvPr>
        </p:nvSpPr>
        <p:spPr/>
        <p:txBody>
          <a:bodyPr/>
          <a:lstStyle/>
          <a:p>
            <a:fld id="{8F1BBE37-5799-4774-9025-BCB0297E8107}" type="slidenum">
              <a:rPr lang="nl-NL" smtClean="0"/>
              <a:pPr/>
              <a:t>6</a:t>
            </a:fld>
            <a:endParaRPr lang="nl-NL" dirty="0"/>
          </a:p>
        </p:txBody>
      </p:sp>
      <p:sp>
        <p:nvSpPr>
          <p:cNvPr id="21" name="Titel 2">
            <a:extLst>
              <a:ext uri="{FF2B5EF4-FFF2-40B4-BE49-F238E27FC236}">
                <a16:creationId xmlns:a16="http://schemas.microsoft.com/office/drawing/2014/main" id="{FE25BD88-237F-48B9-882C-63FF68A26F01}"/>
              </a:ext>
            </a:extLst>
          </p:cNvPr>
          <p:cNvSpPr>
            <a:spLocks noGrp="1"/>
          </p:cNvSpPr>
          <p:nvPr>
            <p:ph type="title"/>
          </p:nvPr>
        </p:nvSpPr>
        <p:spPr>
          <a:xfrm>
            <a:off x="838200" y="458526"/>
            <a:ext cx="10515600" cy="1211158"/>
          </a:xfrm>
        </p:spPr>
        <p:txBody>
          <a:bodyPr/>
          <a:lstStyle/>
          <a:p>
            <a:r>
              <a:rPr lang="nl-NL" dirty="0"/>
              <a:t>Wat is Samen Beslissen?</a:t>
            </a:r>
          </a:p>
        </p:txBody>
      </p:sp>
      <p:pic>
        <p:nvPicPr>
          <p:cNvPr id="23" name="Afbeelding 22">
            <a:extLst>
              <a:ext uri="{FF2B5EF4-FFF2-40B4-BE49-F238E27FC236}">
                <a16:creationId xmlns:a16="http://schemas.microsoft.com/office/drawing/2014/main" id="{B108ADE8-7C10-4A67-A463-082EAF86D133}"/>
              </a:ext>
            </a:extLst>
          </p:cNvPr>
          <p:cNvPicPr>
            <a:picLocks noChangeAspect="1"/>
          </p:cNvPicPr>
          <p:nvPr/>
        </p:nvPicPr>
        <p:blipFill>
          <a:blip r:embed="rId3"/>
          <a:stretch>
            <a:fillRect/>
          </a:stretch>
        </p:blipFill>
        <p:spPr>
          <a:xfrm>
            <a:off x="1237827" y="2269109"/>
            <a:ext cx="1222250" cy="1222250"/>
          </a:xfrm>
          <a:prstGeom prst="rect">
            <a:avLst/>
          </a:prstGeom>
        </p:spPr>
      </p:pic>
      <p:pic>
        <p:nvPicPr>
          <p:cNvPr id="24" name="Afbeelding 23">
            <a:extLst>
              <a:ext uri="{FF2B5EF4-FFF2-40B4-BE49-F238E27FC236}">
                <a16:creationId xmlns:a16="http://schemas.microsoft.com/office/drawing/2014/main" id="{F1A6547B-680B-427E-90A7-854EC077850F}"/>
              </a:ext>
            </a:extLst>
          </p:cNvPr>
          <p:cNvPicPr>
            <a:picLocks noChangeAspect="1"/>
          </p:cNvPicPr>
          <p:nvPr/>
        </p:nvPicPr>
        <p:blipFill>
          <a:blip r:embed="rId4"/>
          <a:stretch>
            <a:fillRect/>
          </a:stretch>
        </p:blipFill>
        <p:spPr>
          <a:xfrm>
            <a:off x="4120750" y="2133436"/>
            <a:ext cx="1403702" cy="1405652"/>
          </a:xfrm>
          <a:prstGeom prst="rect">
            <a:avLst/>
          </a:prstGeom>
        </p:spPr>
      </p:pic>
      <p:pic>
        <p:nvPicPr>
          <p:cNvPr id="25" name="Afbeelding 24">
            <a:extLst>
              <a:ext uri="{FF2B5EF4-FFF2-40B4-BE49-F238E27FC236}">
                <a16:creationId xmlns:a16="http://schemas.microsoft.com/office/drawing/2014/main" id="{D8B53C26-02DC-44FB-9F20-176A847F4826}"/>
              </a:ext>
            </a:extLst>
          </p:cNvPr>
          <p:cNvPicPr>
            <a:picLocks noChangeAspect="1"/>
          </p:cNvPicPr>
          <p:nvPr/>
        </p:nvPicPr>
        <p:blipFill>
          <a:blip r:embed="rId5"/>
          <a:stretch>
            <a:fillRect/>
          </a:stretch>
        </p:blipFill>
        <p:spPr>
          <a:xfrm>
            <a:off x="10064154" y="2107256"/>
            <a:ext cx="717905" cy="1431832"/>
          </a:xfrm>
          <a:prstGeom prst="rect">
            <a:avLst/>
          </a:prstGeom>
        </p:spPr>
      </p:pic>
      <p:sp>
        <p:nvSpPr>
          <p:cNvPr id="26" name="Rechthoek: afgeronde hoeken 25">
            <a:extLst>
              <a:ext uri="{FF2B5EF4-FFF2-40B4-BE49-F238E27FC236}">
                <a16:creationId xmlns:a16="http://schemas.microsoft.com/office/drawing/2014/main" id="{F761981B-1AFF-4F96-91AF-17BB703C4FF8}"/>
              </a:ext>
            </a:extLst>
          </p:cNvPr>
          <p:cNvSpPr/>
          <p:nvPr/>
        </p:nvSpPr>
        <p:spPr>
          <a:xfrm>
            <a:off x="6400803" y="1645171"/>
            <a:ext cx="2964426" cy="4534403"/>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7" name="Afbeelding 26">
            <a:extLst>
              <a:ext uri="{FF2B5EF4-FFF2-40B4-BE49-F238E27FC236}">
                <a16:creationId xmlns:a16="http://schemas.microsoft.com/office/drawing/2014/main" id="{A8B9114B-7529-4A89-8944-8F9D68AF525D}"/>
              </a:ext>
            </a:extLst>
          </p:cNvPr>
          <p:cNvPicPr>
            <a:picLocks noChangeAspect="1"/>
          </p:cNvPicPr>
          <p:nvPr/>
        </p:nvPicPr>
        <p:blipFill>
          <a:blip r:embed="rId6"/>
          <a:stretch>
            <a:fillRect/>
          </a:stretch>
        </p:blipFill>
        <p:spPr>
          <a:xfrm>
            <a:off x="6852732" y="2023348"/>
            <a:ext cx="2054145" cy="1405652"/>
          </a:xfrm>
          <a:prstGeom prst="rect">
            <a:avLst/>
          </a:prstGeom>
        </p:spPr>
      </p:pic>
      <p:pic>
        <p:nvPicPr>
          <p:cNvPr id="11" name="Afbeelding 10">
            <a:extLst>
              <a:ext uri="{FF2B5EF4-FFF2-40B4-BE49-F238E27FC236}">
                <a16:creationId xmlns:a16="http://schemas.microsoft.com/office/drawing/2014/main" id="{9B1B3D9E-1E47-4415-8C0C-3C9982B120F3}"/>
              </a:ext>
            </a:extLst>
          </p:cNvPr>
          <p:cNvPicPr>
            <a:picLocks noChangeAspect="1"/>
          </p:cNvPicPr>
          <p:nvPr/>
        </p:nvPicPr>
        <p:blipFill>
          <a:blip r:embed="rId7"/>
          <a:stretch>
            <a:fillRect/>
          </a:stretch>
        </p:blipFill>
        <p:spPr>
          <a:xfrm>
            <a:off x="814034" y="2897577"/>
            <a:ext cx="10954129" cy="4649100"/>
          </a:xfrm>
          <a:prstGeom prst="rect">
            <a:avLst/>
          </a:prstGeom>
        </p:spPr>
      </p:pic>
    </p:spTree>
    <p:extLst>
      <p:ext uri="{BB962C8B-B14F-4D97-AF65-F5344CB8AC3E}">
        <p14:creationId xmlns:p14="http://schemas.microsoft.com/office/powerpoint/2010/main" val="105199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95996D6-1694-48A8-BDDE-DBE078C99130}"/>
              </a:ext>
            </a:extLst>
          </p:cNvPr>
          <p:cNvSpPr>
            <a:spLocks noGrp="1"/>
          </p:cNvSpPr>
          <p:nvPr>
            <p:ph type="title"/>
          </p:nvPr>
        </p:nvSpPr>
        <p:spPr/>
        <p:txBody>
          <a:bodyPr/>
          <a:lstStyle/>
          <a:p>
            <a:r>
              <a:rPr lang="nl-NL" dirty="0"/>
              <a:t>Waarom Samen Beslissen?</a:t>
            </a:r>
          </a:p>
        </p:txBody>
      </p:sp>
      <p:sp>
        <p:nvSpPr>
          <p:cNvPr id="7" name="Tijdelijke aanduiding voor inhoud 1">
            <a:extLst>
              <a:ext uri="{FF2B5EF4-FFF2-40B4-BE49-F238E27FC236}">
                <a16:creationId xmlns:a16="http://schemas.microsoft.com/office/drawing/2014/main" id="{A3C91422-326E-45D7-815C-3536DC850369}"/>
              </a:ext>
            </a:extLst>
          </p:cNvPr>
          <p:cNvSpPr txBox="1">
            <a:spLocks/>
          </p:cNvSpPr>
          <p:nvPr/>
        </p:nvSpPr>
        <p:spPr>
          <a:xfrm>
            <a:off x="838200" y="1669683"/>
            <a:ext cx="6789822" cy="511756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Tx/>
              <a:buBlip>
                <a:blip r:embed="rId3"/>
              </a:buBlip>
              <a:defRPr sz="2000" kern="1200">
                <a:solidFill>
                  <a:schemeClr val="tx1"/>
                </a:solidFill>
                <a:latin typeface="+mn-lt"/>
                <a:ea typeface="+mn-ea"/>
                <a:cs typeface="+mn-cs"/>
              </a:defRPr>
            </a:lvl1pPr>
            <a:lvl2pPr marL="450850" indent="-184150" algn="l" defTabSz="914400" rtl="0" eaLnBrk="1" latinLnBrk="0" hangingPunct="1">
              <a:lnSpc>
                <a:spcPct val="90000"/>
              </a:lnSpc>
              <a:spcBef>
                <a:spcPts val="500"/>
              </a:spcBef>
              <a:buFont typeface="Graphik Semibold" panose="020B0703030202060203" pitchFamily="34" charset="0"/>
              <a:buChar char="-"/>
              <a:defRPr sz="1800" kern="1200">
                <a:solidFill>
                  <a:schemeClr val="tx1"/>
                </a:solidFill>
                <a:latin typeface="+mn-lt"/>
                <a:ea typeface="+mn-ea"/>
                <a:cs typeface="+mn-cs"/>
              </a:defRPr>
            </a:lvl2pPr>
            <a:lvl3pPr marL="628650" indent="-177800" algn="l" defTabSz="914400" rtl="0" eaLnBrk="1" latinLnBrk="0" hangingPunct="1">
              <a:lnSpc>
                <a:spcPct val="90000"/>
              </a:lnSpc>
              <a:spcBef>
                <a:spcPts val="500"/>
              </a:spcBef>
              <a:buFont typeface="Graphik Semibold" panose="020B0703030202060203" pitchFamily="34" charset="0"/>
              <a:buChar char="-"/>
              <a:defRPr sz="1600" kern="1200">
                <a:solidFill>
                  <a:schemeClr val="tx1"/>
                </a:solidFill>
                <a:latin typeface="+mn-lt"/>
                <a:ea typeface="+mn-ea"/>
                <a:cs typeface="+mn-cs"/>
              </a:defRPr>
            </a:lvl3pPr>
            <a:lvl4pPr marL="8064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4pPr>
            <a:lvl5pPr marL="9842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nl-NL" sz="2800" dirty="0"/>
              <a:t>Je krijgt zorg die past bij jou</a:t>
            </a:r>
          </a:p>
          <a:p>
            <a:pPr>
              <a:lnSpc>
                <a:spcPct val="150000"/>
              </a:lnSpc>
            </a:pPr>
            <a:r>
              <a:rPr lang="nl-NL" sz="2800" dirty="0"/>
              <a:t>Je bent beter geïnformeerd</a:t>
            </a:r>
          </a:p>
          <a:p>
            <a:pPr>
              <a:lnSpc>
                <a:spcPct val="150000"/>
              </a:lnSpc>
            </a:pPr>
            <a:r>
              <a:rPr lang="nl-NL" sz="2800" dirty="0"/>
              <a:t>De zorgverlener weet wat jij wilt en belangrijk vindt</a:t>
            </a:r>
          </a:p>
          <a:p>
            <a:pPr>
              <a:lnSpc>
                <a:spcPct val="150000"/>
              </a:lnSpc>
            </a:pPr>
            <a:r>
              <a:rPr lang="nl-NL" sz="2800" dirty="0"/>
              <a:t>De betrokkenheid tussen jou (en naasten) en je zorgverlener is beter</a:t>
            </a:r>
          </a:p>
          <a:p>
            <a:pPr>
              <a:lnSpc>
                <a:spcPct val="150000"/>
              </a:lnSpc>
            </a:pPr>
            <a:r>
              <a:rPr lang="nl-NL" sz="2800" dirty="0"/>
              <a:t>Je bent meer tevreden</a:t>
            </a:r>
          </a:p>
          <a:p>
            <a:pPr marL="0" indent="0" algn="r">
              <a:buNone/>
            </a:pPr>
            <a:r>
              <a:rPr lang="nl-NL" dirty="0"/>
              <a:t> </a:t>
            </a:r>
          </a:p>
          <a:p>
            <a:pPr marL="0" indent="0">
              <a:buNone/>
            </a:pPr>
            <a:endParaRPr lang="nl-NL" sz="2800" dirty="0"/>
          </a:p>
        </p:txBody>
      </p:sp>
      <p:pic>
        <p:nvPicPr>
          <p:cNvPr id="4" name="Afbeelding 3">
            <a:extLst>
              <a:ext uri="{FF2B5EF4-FFF2-40B4-BE49-F238E27FC236}">
                <a16:creationId xmlns:a16="http://schemas.microsoft.com/office/drawing/2014/main" id="{EE30B64F-0E27-4C85-91F7-E77F98BDBB5E}"/>
              </a:ext>
            </a:extLst>
          </p:cNvPr>
          <p:cNvPicPr>
            <a:picLocks noChangeAspect="1"/>
          </p:cNvPicPr>
          <p:nvPr/>
        </p:nvPicPr>
        <p:blipFill>
          <a:blip r:embed="rId4"/>
          <a:stretch>
            <a:fillRect/>
          </a:stretch>
        </p:blipFill>
        <p:spPr>
          <a:xfrm>
            <a:off x="7112000" y="2206672"/>
            <a:ext cx="5080000" cy="4716102"/>
          </a:xfrm>
          <a:prstGeom prst="rect">
            <a:avLst/>
          </a:prstGeom>
        </p:spPr>
      </p:pic>
    </p:spTree>
    <p:extLst>
      <p:ext uri="{BB962C8B-B14F-4D97-AF65-F5344CB8AC3E}">
        <p14:creationId xmlns:p14="http://schemas.microsoft.com/office/powerpoint/2010/main" val="313935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20CFE-0E8A-45B1-A3ED-21D87D2CE58B}"/>
              </a:ext>
            </a:extLst>
          </p:cNvPr>
          <p:cNvSpPr>
            <a:spLocks noGrp="1"/>
          </p:cNvSpPr>
          <p:nvPr>
            <p:ph type="title"/>
          </p:nvPr>
        </p:nvSpPr>
        <p:spPr/>
        <p:txBody>
          <a:bodyPr/>
          <a:lstStyle/>
          <a:p>
            <a:r>
              <a:rPr lang="nl-NL" dirty="0"/>
              <a:t>Voorbeelden van Samen Beslissen</a:t>
            </a:r>
          </a:p>
        </p:txBody>
      </p:sp>
    </p:spTree>
    <p:extLst>
      <p:ext uri="{BB962C8B-B14F-4D97-AF65-F5344CB8AC3E}">
        <p14:creationId xmlns:p14="http://schemas.microsoft.com/office/powerpoint/2010/main" val="347085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197E3B5C-3DD6-4407-BC2C-AEDF8E620C1A}"/>
              </a:ext>
            </a:extLst>
          </p:cNvPr>
          <p:cNvSpPr>
            <a:spLocks noGrp="1"/>
          </p:cNvSpPr>
          <p:nvPr>
            <p:ph type="body" sz="quarter" idx="13"/>
          </p:nvPr>
        </p:nvSpPr>
        <p:spPr>
          <a:xfrm>
            <a:off x="838200" y="0"/>
            <a:ext cx="6105525" cy="6858000"/>
          </a:xfrm>
        </p:spPr>
        <p:txBody>
          <a:bodyPr vert="horz" lIns="0" tIns="0" rIns="0" bIns="0" rtlCol="0" anchor="ctr">
            <a:noAutofit/>
          </a:bodyPr>
          <a:lstStyle/>
          <a:p>
            <a:pPr marL="266700" indent="-266700">
              <a:lnSpc>
                <a:spcPct val="150000"/>
              </a:lnSpc>
              <a:buBlip>
                <a:blip r:embed="rId3"/>
              </a:buBlip>
            </a:pPr>
            <a:r>
              <a:rPr lang="nl-NL" sz="2800" dirty="0"/>
              <a:t>Vier keer per dag op vaste tijden een pil slikken kan lastig zijn voor iemand.</a:t>
            </a:r>
          </a:p>
          <a:p>
            <a:pPr marL="266700" indent="-266700">
              <a:lnSpc>
                <a:spcPct val="150000"/>
              </a:lnSpc>
              <a:buBlip>
                <a:blip r:embed="rId3"/>
              </a:buBlip>
            </a:pPr>
            <a:r>
              <a:rPr lang="nl-NL" sz="2800" dirty="0"/>
              <a:t>Deze persoon zegt dit tegen de arts. </a:t>
            </a:r>
          </a:p>
          <a:p>
            <a:pPr marL="266700" indent="-266700">
              <a:lnSpc>
                <a:spcPct val="150000"/>
              </a:lnSpc>
              <a:buBlip>
                <a:blip r:embed="rId3"/>
              </a:buBlip>
            </a:pPr>
            <a:r>
              <a:rPr lang="nl-NL" sz="2800" dirty="0"/>
              <a:t>De arts kan misschien een ander medicijn voorschrijven. </a:t>
            </a:r>
          </a:p>
        </p:txBody>
      </p:sp>
      <p:pic>
        <p:nvPicPr>
          <p:cNvPr id="3" name="Afbeelding 2">
            <a:extLst>
              <a:ext uri="{FF2B5EF4-FFF2-40B4-BE49-F238E27FC236}">
                <a16:creationId xmlns:a16="http://schemas.microsoft.com/office/drawing/2014/main" id="{B0310D1C-E1EA-4DE5-9F88-12EB1B2C3B5B}"/>
              </a:ext>
            </a:extLst>
          </p:cNvPr>
          <p:cNvPicPr>
            <a:picLocks noChangeAspect="1"/>
          </p:cNvPicPr>
          <p:nvPr/>
        </p:nvPicPr>
        <p:blipFill>
          <a:blip r:embed="rId4"/>
          <a:stretch>
            <a:fillRect/>
          </a:stretch>
        </p:blipFill>
        <p:spPr>
          <a:xfrm>
            <a:off x="7623045" y="1699257"/>
            <a:ext cx="3206519" cy="361340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9252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men Beslissen">
  <a:themeElements>
    <a:clrScheme name="Samen Beslissen">
      <a:dk1>
        <a:sysClr val="windowText" lastClr="000000"/>
      </a:dk1>
      <a:lt1>
        <a:sysClr val="window" lastClr="FFFFFF"/>
      </a:lt1>
      <a:dk2>
        <a:srgbClr val="000000"/>
      </a:dk2>
      <a:lt2>
        <a:srgbClr val="FFFFFF"/>
      </a:lt2>
      <a:accent1>
        <a:srgbClr val="EF7273"/>
      </a:accent1>
      <a:accent2>
        <a:srgbClr val="807293"/>
      </a:accent2>
      <a:accent3>
        <a:srgbClr val="DC1945"/>
      </a:accent3>
      <a:accent4>
        <a:srgbClr val="00ACCC"/>
      </a:accent4>
      <a:accent5>
        <a:srgbClr val="A5A5A5"/>
      </a:accent5>
      <a:accent6>
        <a:srgbClr val="C9C9C9"/>
      </a:accent6>
      <a:hlink>
        <a:srgbClr val="000000"/>
      </a:hlink>
      <a:folHlink>
        <a:srgbClr val="000000"/>
      </a:folHlink>
    </a:clrScheme>
    <a:fontScheme name="Samen Beslissen">
      <a:majorFont>
        <a:latin typeface="Graphik Black"/>
        <a:ea typeface=""/>
        <a:cs typeface=""/>
      </a:majorFont>
      <a:minorFont>
        <a:latin typeface="Graphik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3533</TotalTime>
  <Words>3415</Words>
  <Application>Microsoft Office PowerPoint</Application>
  <PresentationFormat>Breedbeeld</PresentationFormat>
  <Paragraphs>278</Paragraphs>
  <Slides>24</Slides>
  <Notes>24</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24</vt:i4>
      </vt:variant>
    </vt:vector>
  </HeadingPairs>
  <TitlesOfParts>
    <vt:vector size="33" baseType="lpstr">
      <vt:lpstr>Arial</vt:lpstr>
      <vt:lpstr>Calibri</vt:lpstr>
      <vt:lpstr>Graphik Black</vt:lpstr>
      <vt:lpstr>Graphik Bold</vt:lpstr>
      <vt:lpstr>Graphik Regular</vt:lpstr>
      <vt:lpstr>Graphik Semibold</vt:lpstr>
      <vt:lpstr>Hero New</vt:lpstr>
      <vt:lpstr>Times New Roman</vt:lpstr>
      <vt:lpstr>Samen Beslissen</vt:lpstr>
      <vt:lpstr>Samen Beslissen</vt:lpstr>
      <vt:lpstr>Introductie</vt:lpstr>
      <vt:lpstr>Inhoud</vt:lpstr>
      <vt:lpstr>Wat is Samen Beslissen?</vt:lpstr>
      <vt:lpstr>Wat is Samen Beslissen?</vt:lpstr>
      <vt:lpstr>Wat is Samen Beslissen?</vt:lpstr>
      <vt:lpstr>Waarom Samen Beslissen?</vt:lpstr>
      <vt:lpstr>Voorbeelden van Samen Beslissen</vt:lpstr>
      <vt:lpstr>PowerPoint-presentatie</vt:lpstr>
      <vt:lpstr>PowerPoint-presentatie</vt:lpstr>
      <vt:lpstr>PowerPoint-presentatie</vt:lpstr>
      <vt:lpstr>PowerPoint-presentatie</vt:lpstr>
      <vt:lpstr>PowerPoint-presentatie</vt:lpstr>
      <vt:lpstr>Jouw rol als patiënt</vt:lpstr>
      <vt:lpstr>Jouw wensen en verwachtingen bij Samen Beslissen  </vt:lpstr>
      <vt:lpstr>Jouw wensen en verwachtingen</vt:lpstr>
      <vt:lpstr>Voorbereiden van het gesprek</vt:lpstr>
      <vt:lpstr>Voorbereiden van het gesprek</vt:lpstr>
      <vt:lpstr>Een goed gesprek met je zorgverlener</vt:lpstr>
      <vt:lpstr>Tijdens het gesprek</vt:lpstr>
      <vt:lpstr>Dit kan jou helpen!</vt:lpstr>
      <vt:lpstr>Hulpmiddelen</vt:lpstr>
      <vt:lpstr>Afsluiting</vt:lpstr>
      <vt:lpstr>Samen Beslissen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Liliane Meijnen</dc:creator>
  <cp:lastModifiedBy>Maaike Nijbroek</cp:lastModifiedBy>
  <cp:revision>126</cp:revision>
  <dcterms:created xsi:type="dcterms:W3CDTF">2020-12-22T08:53:57Z</dcterms:created>
  <dcterms:modified xsi:type="dcterms:W3CDTF">2022-01-17T12:50:45Z</dcterms:modified>
</cp:coreProperties>
</file>